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handoutMasterIdLst>
    <p:handoutMasterId r:id="rId37"/>
  </p:handoutMasterIdLst>
  <p:sldIdLst>
    <p:sldId id="334" r:id="rId2"/>
    <p:sldId id="330" r:id="rId3"/>
    <p:sldId id="420" r:id="rId4"/>
    <p:sldId id="421" r:id="rId5"/>
    <p:sldId id="347" r:id="rId6"/>
    <p:sldId id="346" r:id="rId7"/>
    <p:sldId id="373" r:id="rId8"/>
    <p:sldId id="354" r:id="rId9"/>
    <p:sldId id="405" r:id="rId10"/>
    <p:sldId id="355" r:id="rId11"/>
    <p:sldId id="407" r:id="rId12"/>
    <p:sldId id="356" r:id="rId13"/>
    <p:sldId id="422" r:id="rId14"/>
    <p:sldId id="423" r:id="rId15"/>
    <p:sldId id="424" r:id="rId16"/>
    <p:sldId id="425" r:id="rId17"/>
    <p:sldId id="358" r:id="rId18"/>
    <p:sldId id="426" r:id="rId19"/>
    <p:sldId id="366" r:id="rId20"/>
    <p:sldId id="436" r:id="rId21"/>
    <p:sldId id="367" r:id="rId22"/>
    <p:sldId id="427" r:id="rId23"/>
    <p:sldId id="428" r:id="rId24"/>
    <p:sldId id="374" r:id="rId25"/>
    <p:sldId id="409" r:id="rId26"/>
    <p:sldId id="429" r:id="rId27"/>
    <p:sldId id="375" r:id="rId28"/>
    <p:sldId id="430" r:id="rId29"/>
    <p:sldId id="431" r:id="rId30"/>
    <p:sldId id="377" r:id="rId31"/>
    <p:sldId id="432" r:id="rId32"/>
    <p:sldId id="435" r:id="rId33"/>
    <p:sldId id="399" r:id="rId34"/>
    <p:sldId id="401" r:id="rId35"/>
  </p:sldIdLst>
  <p:sldSz cx="9144000" cy="5143500" type="screen16x9"/>
  <p:notesSz cx="9928225" cy="6797675"/>
  <p:defaultTextStyle>
    <a:defPPr>
      <a:defRPr lang="de-D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52" userDrawn="1">
          <p15:clr>
            <a:srgbClr val="A4A3A4"/>
          </p15:clr>
        </p15:guide>
        <p15:guide id="9" orient="horz" pos="441" userDrawn="1">
          <p15:clr>
            <a:srgbClr val="A4A3A4"/>
          </p15:clr>
        </p15:guide>
        <p15:guide id="17" orient="horz" pos="2958" userDrawn="1">
          <p15:clr>
            <a:srgbClr val="A4A3A4"/>
          </p15:clr>
        </p15:guide>
        <p15:guide id="18" orient="horz" pos="2550" userDrawn="1">
          <p15:clr>
            <a:srgbClr val="A4A3A4"/>
          </p15:clr>
        </p15:guide>
        <p15:guide id="19"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B31BE4-D0A8-56C8-0D8F-198B3B5C33CB}" name="Susanne Häberle" initials="SH" userId="S::haebers8@univie.ac.at::dfc7c9c8-36a4-4cfd-b6ed-c8c6d7bb86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D7E2"/>
    <a:srgbClr val="0063A6"/>
    <a:srgbClr val="2E96C7"/>
    <a:srgbClr val="224F9B"/>
    <a:srgbClr val="444B52"/>
    <a:srgbClr val="4C596A"/>
    <a:srgbClr val="445162"/>
    <a:srgbClr val="505D6D"/>
    <a:srgbClr val="273244"/>
    <a:srgbClr val="1C28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F89D92-5BE2-4627-BF61-4A8ABEFC5FC1}" v="19" dt="2026-10-13T10:50:33.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5400" autoAdjust="0"/>
  </p:normalViewPr>
  <p:slideViewPr>
    <p:cSldViewPr snapToGrid="0">
      <p:cViewPr varScale="1">
        <p:scale>
          <a:sx n="154" d="100"/>
          <a:sy n="154" d="100"/>
        </p:scale>
        <p:origin x="156" y="144"/>
      </p:cViewPr>
      <p:guideLst>
        <p:guide orient="horz" pos="1552"/>
        <p:guide orient="horz" pos="441"/>
        <p:guide orient="horz" pos="2958"/>
        <p:guide orient="horz" pos="2550"/>
        <p:guide pos="288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abeth Brameshuber" userId="4e5cb192-60cd-46e2-a834-c8aadf6f3f89" providerId="ADAL" clId="{3FC743CC-5BBA-4F63-B229-76F559081288}"/>
    <pc:docChg chg="undo custSel modSld">
      <pc:chgData name="Elisabeth Brameshuber" userId="4e5cb192-60cd-46e2-a834-c8aadf6f3f89" providerId="ADAL" clId="{3FC743CC-5BBA-4F63-B229-76F559081288}" dt="2026-10-13T10:50:53.700" v="42" actId="14100"/>
      <pc:docMkLst>
        <pc:docMk/>
      </pc:docMkLst>
      <pc:sldChg chg="modSp">
        <pc:chgData name="Elisabeth Brameshuber" userId="4e5cb192-60cd-46e2-a834-c8aadf6f3f89" providerId="ADAL" clId="{3FC743CC-5BBA-4F63-B229-76F559081288}" dt="2026-10-13T10:19:01.518" v="9" actId="20577"/>
        <pc:sldMkLst>
          <pc:docMk/>
          <pc:sldMk cId="1151682202" sldId="347"/>
        </pc:sldMkLst>
        <pc:spChg chg="mod">
          <ac:chgData name="Elisabeth Brameshuber" userId="4e5cb192-60cd-46e2-a834-c8aadf6f3f89" providerId="ADAL" clId="{3FC743CC-5BBA-4F63-B229-76F559081288}" dt="2026-10-13T10:19:01.518" v="9" actId="20577"/>
          <ac:spMkLst>
            <pc:docMk/>
            <pc:sldMk cId="1151682202" sldId="347"/>
            <ac:spMk id="5" creationId="{5C4B3570-6E6B-4573-5A7C-A90394D84A7D}"/>
          </ac:spMkLst>
        </pc:spChg>
      </pc:sldChg>
      <pc:sldChg chg="modSp">
        <pc:chgData name="Elisabeth Brameshuber" userId="4e5cb192-60cd-46e2-a834-c8aadf6f3f89" providerId="ADAL" clId="{3FC743CC-5BBA-4F63-B229-76F559081288}" dt="2026-10-13T10:22:02.707" v="10" actId="20577"/>
        <pc:sldMkLst>
          <pc:docMk/>
          <pc:sldMk cId="406652562" sldId="354"/>
        </pc:sldMkLst>
        <pc:spChg chg="mod">
          <ac:chgData name="Elisabeth Brameshuber" userId="4e5cb192-60cd-46e2-a834-c8aadf6f3f89" providerId="ADAL" clId="{3FC743CC-5BBA-4F63-B229-76F559081288}" dt="2026-10-13T10:22:02.707" v="10" actId="20577"/>
          <ac:spMkLst>
            <pc:docMk/>
            <pc:sldMk cId="406652562" sldId="354"/>
            <ac:spMk id="5" creationId="{72647DF6-88CC-9AEA-31E1-A2B2D2DF17C3}"/>
          </ac:spMkLst>
        </pc:spChg>
      </pc:sldChg>
      <pc:sldChg chg="modSp mod">
        <pc:chgData name="Elisabeth Brameshuber" userId="4e5cb192-60cd-46e2-a834-c8aadf6f3f89" providerId="ADAL" clId="{3FC743CC-5BBA-4F63-B229-76F559081288}" dt="2026-10-13T10:46:38.070" v="15" actId="14100"/>
        <pc:sldMkLst>
          <pc:docMk/>
          <pc:sldMk cId="1125938265" sldId="375"/>
        </pc:sldMkLst>
        <pc:picChg chg="mod modCrop">
          <ac:chgData name="Elisabeth Brameshuber" userId="4e5cb192-60cd-46e2-a834-c8aadf6f3f89" providerId="ADAL" clId="{3FC743CC-5BBA-4F63-B229-76F559081288}" dt="2026-10-13T10:46:38.070" v="15" actId="14100"/>
          <ac:picMkLst>
            <pc:docMk/>
            <pc:sldMk cId="1125938265" sldId="375"/>
            <ac:picMk id="6" creationId="{1BEA01BA-AAAC-76BE-DE14-6411C04D8CAF}"/>
          </ac:picMkLst>
        </pc:picChg>
      </pc:sldChg>
      <pc:sldChg chg="addSp modSp mod modAnim">
        <pc:chgData name="Elisabeth Brameshuber" userId="4e5cb192-60cd-46e2-a834-c8aadf6f3f89" providerId="ADAL" clId="{3FC743CC-5BBA-4F63-B229-76F559081288}" dt="2026-10-13T10:50:53.700" v="42" actId="14100"/>
        <pc:sldMkLst>
          <pc:docMk/>
          <pc:sldMk cId="1996671932" sldId="399"/>
        </pc:sldMkLst>
        <pc:spChg chg="mod">
          <ac:chgData name="Elisabeth Brameshuber" userId="4e5cb192-60cd-46e2-a834-c8aadf6f3f89" providerId="ADAL" clId="{3FC743CC-5BBA-4F63-B229-76F559081288}" dt="2026-10-13T10:49:27.526" v="32" actId="207"/>
          <ac:spMkLst>
            <pc:docMk/>
            <pc:sldMk cId="1996671932" sldId="399"/>
            <ac:spMk id="7" creationId="{5DE3751F-00C6-B664-2DF2-2F190832651C}"/>
          </ac:spMkLst>
        </pc:spChg>
        <pc:spChg chg="add mod">
          <ac:chgData name="Elisabeth Brameshuber" userId="4e5cb192-60cd-46e2-a834-c8aadf6f3f89" providerId="ADAL" clId="{3FC743CC-5BBA-4F63-B229-76F559081288}" dt="2026-10-13T10:50:45.964" v="41" actId="1076"/>
          <ac:spMkLst>
            <pc:docMk/>
            <pc:sldMk cId="1996671932" sldId="399"/>
            <ac:spMk id="10" creationId="{C3372F4B-34F9-7E09-A742-EEA5D3E8EA44}"/>
          </ac:spMkLst>
        </pc:spChg>
        <pc:grpChg chg="add mod">
          <ac:chgData name="Elisabeth Brameshuber" userId="4e5cb192-60cd-46e2-a834-c8aadf6f3f89" providerId="ADAL" clId="{3FC743CC-5BBA-4F63-B229-76F559081288}" dt="2026-10-13T10:50:53.700" v="42" actId="14100"/>
          <ac:grpSpMkLst>
            <pc:docMk/>
            <pc:sldMk cId="1996671932" sldId="399"/>
            <ac:grpSpMk id="6" creationId="{6D236B96-64C0-A4E1-0ED7-247ECED8B6C3}"/>
          </ac:grpSpMkLst>
        </pc:grpChg>
        <pc:picChg chg="mod">
          <ac:chgData name="Elisabeth Brameshuber" userId="4e5cb192-60cd-46e2-a834-c8aadf6f3f89" providerId="ADAL" clId="{3FC743CC-5BBA-4F63-B229-76F559081288}" dt="2026-10-13T10:48:32.986" v="26"/>
          <ac:picMkLst>
            <pc:docMk/>
            <pc:sldMk cId="1996671932" sldId="399"/>
            <ac:picMk id="8" creationId="{21B3AE08-E905-D0C8-780F-7841777C6DFE}"/>
          </ac:picMkLst>
        </pc:picChg>
        <pc:picChg chg="mod">
          <ac:chgData name="Elisabeth Brameshuber" userId="4e5cb192-60cd-46e2-a834-c8aadf6f3f89" providerId="ADAL" clId="{3FC743CC-5BBA-4F63-B229-76F559081288}" dt="2026-10-13T10:48:32.986" v="26"/>
          <ac:picMkLst>
            <pc:docMk/>
            <pc:sldMk cId="1996671932" sldId="399"/>
            <ac:picMk id="9" creationId="{298588A0-7C3F-8CF0-CC2C-A7E8426D275F}"/>
          </ac:picMkLst>
        </pc:picChg>
      </pc:sldChg>
      <pc:sldChg chg="modSp mod">
        <pc:chgData name="Elisabeth Brameshuber" userId="4e5cb192-60cd-46e2-a834-c8aadf6f3f89" providerId="ADAL" clId="{3FC743CC-5BBA-4F63-B229-76F559081288}" dt="2026-10-13T10:47:54.268" v="25" actId="20577"/>
        <pc:sldMkLst>
          <pc:docMk/>
          <pc:sldMk cId="1959674813" sldId="401"/>
        </pc:sldMkLst>
        <pc:spChg chg="mod">
          <ac:chgData name="Elisabeth Brameshuber" userId="4e5cb192-60cd-46e2-a834-c8aadf6f3f89" providerId="ADAL" clId="{3FC743CC-5BBA-4F63-B229-76F559081288}" dt="2026-10-13T10:47:54.268" v="25" actId="20577"/>
          <ac:spMkLst>
            <pc:docMk/>
            <pc:sldMk cId="1959674813" sldId="401"/>
            <ac:spMk id="2" creationId="{B46A40C0-E545-DD60-38A3-F4647F948074}"/>
          </ac:spMkLst>
        </pc:spChg>
      </pc:sldChg>
      <pc:sldChg chg="addSp delSp mod">
        <pc:chgData name="Elisabeth Brameshuber" userId="4e5cb192-60cd-46e2-a834-c8aadf6f3f89" providerId="ADAL" clId="{3FC743CC-5BBA-4F63-B229-76F559081288}" dt="2026-10-13T10:46:49.106" v="17" actId="22"/>
        <pc:sldMkLst>
          <pc:docMk/>
          <pc:sldMk cId="355735891" sldId="430"/>
        </pc:sldMkLst>
        <pc:picChg chg="add">
          <ac:chgData name="Elisabeth Brameshuber" userId="4e5cb192-60cd-46e2-a834-c8aadf6f3f89" providerId="ADAL" clId="{3FC743CC-5BBA-4F63-B229-76F559081288}" dt="2026-10-13T10:46:49.106" v="17" actId="22"/>
          <ac:picMkLst>
            <pc:docMk/>
            <pc:sldMk cId="355735891" sldId="430"/>
            <ac:picMk id="16" creationId="{E1C2AD1E-AF37-9E49-3F63-4AA7CFFE2A3D}"/>
          </ac:picMkLst>
        </pc:picChg>
        <pc:picChg chg="del">
          <ac:chgData name="Elisabeth Brameshuber" userId="4e5cb192-60cd-46e2-a834-c8aadf6f3f89" providerId="ADAL" clId="{3FC743CC-5BBA-4F63-B229-76F559081288}" dt="2026-10-13T10:46:48.542" v="16" actId="478"/>
          <ac:picMkLst>
            <pc:docMk/>
            <pc:sldMk cId="355735891" sldId="430"/>
            <ac:picMk id="32" creationId="{B63B5A0E-1DF7-5B90-49E6-9BE3E5DC1E7C}"/>
          </ac:picMkLst>
        </pc:picChg>
      </pc:sldChg>
      <pc:sldChg chg="addSp delSp mod">
        <pc:chgData name="Elisabeth Brameshuber" userId="4e5cb192-60cd-46e2-a834-c8aadf6f3f89" providerId="ADAL" clId="{3FC743CC-5BBA-4F63-B229-76F559081288}" dt="2026-10-13T10:46:56.837" v="19" actId="22"/>
        <pc:sldMkLst>
          <pc:docMk/>
          <pc:sldMk cId="2714223164" sldId="431"/>
        </pc:sldMkLst>
        <pc:picChg chg="add">
          <ac:chgData name="Elisabeth Brameshuber" userId="4e5cb192-60cd-46e2-a834-c8aadf6f3f89" providerId="ADAL" clId="{3FC743CC-5BBA-4F63-B229-76F559081288}" dt="2026-10-13T10:46:56.837" v="19" actId="22"/>
          <ac:picMkLst>
            <pc:docMk/>
            <pc:sldMk cId="2714223164" sldId="431"/>
            <ac:picMk id="20" creationId="{9BF13E53-2D49-DB51-A377-C1847282FE63}"/>
          </ac:picMkLst>
        </pc:picChg>
        <pc:picChg chg="del">
          <ac:chgData name="Elisabeth Brameshuber" userId="4e5cb192-60cd-46e2-a834-c8aadf6f3f89" providerId="ADAL" clId="{3FC743CC-5BBA-4F63-B229-76F559081288}" dt="2026-10-13T10:46:56.237" v="18" actId="478"/>
          <ac:picMkLst>
            <pc:docMk/>
            <pc:sldMk cId="2714223164" sldId="431"/>
            <ac:picMk id="32" creationId="{64455E93-744B-CF52-FA51-EF41E8D72B2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C11D57A-4C3E-AC47-8A29-136FA855D5E7}"/>
              </a:ext>
            </a:extLst>
          </p:cNvPr>
          <p:cNvSpPr>
            <a:spLocks noGrp="1"/>
          </p:cNvSpPr>
          <p:nvPr>
            <p:ph type="hdr" sz="quarter"/>
          </p:nvPr>
        </p:nvSpPr>
        <p:spPr>
          <a:xfrm>
            <a:off x="1" y="3"/>
            <a:ext cx="4302231" cy="341064"/>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E38D8FA-6FE7-7B42-9953-617C10B3A414}"/>
              </a:ext>
            </a:extLst>
          </p:cNvPr>
          <p:cNvSpPr>
            <a:spLocks noGrp="1"/>
          </p:cNvSpPr>
          <p:nvPr>
            <p:ph type="dt" sz="quarter" idx="1"/>
          </p:nvPr>
        </p:nvSpPr>
        <p:spPr>
          <a:xfrm>
            <a:off x="5623698" y="3"/>
            <a:ext cx="4302231" cy="341064"/>
          </a:xfrm>
          <a:prstGeom prst="rect">
            <a:avLst/>
          </a:prstGeom>
        </p:spPr>
        <p:txBody>
          <a:bodyPr vert="horz" lIns="91440" tIns="45720" rIns="91440" bIns="45720" rtlCol="0"/>
          <a:lstStyle>
            <a:lvl1pPr algn="r">
              <a:defRPr sz="1200"/>
            </a:lvl1pPr>
          </a:lstStyle>
          <a:p>
            <a:fld id="{112C1F10-730B-2F4F-B0B3-777B66D04DD9}" type="datetimeFigureOut">
              <a:rPr lang="de-DE" smtClean="0"/>
              <a:t>13.10.2026</a:t>
            </a:fld>
            <a:endParaRPr lang="de-DE"/>
          </a:p>
        </p:txBody>
      </p:sp>
      <p:sp>
        <p:nvSpPr>
          <p:cNvPr id="4" name="Fußzeilenplatzhalter 3">
            <a:extLst>
              <a:ext uri="{FF2B5EF4-FFF2-40B4-BE49-F238E27FC236}">
                <a16:creationId xmlns:a16="http://schemas.microsoft.com/office/drawing/2014/main" id="{36588395-C1D5-EF43-956F-C4E819788B14}"/>
              </a:ext>
            </a:extLst>
          </p:cNvPr>
          <p:cNvSpPr>
            <a:spLocks noGrp="1"/>
          </p:cNvSpPr>
          <p:nvPr>
            <p:ph type="ftr" sz="quarter" idx="2"/>
          </p:nvPr>
        </p:nvSpPr>
        <p:spPr>
          <a:xfrm>
            <a:off x="1" y="6456614"/>
            <a:ext cx="4302231" cy="341063"/>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E00C5808-3120-7241-8513-82E71325BD2E}"/>
              </a:ext>
            </a:extLst>
          </p:cNvPr>
          <p:cNvSpPr>
            <a:spLocks noGrp="1"/>
          </p:cNvSpPr>
          <p:nvPr>
            <p:ph type="sldNum" sz="quarter" idx="3"/>
          </p:nvPr>
        </p:nvSpPr>
        <p:spPr>
          <a:xfrm>
            <a:off x="5623698" y="6456614"/>
            <a:ext cx="4302231" cy="341063"/>
          </a:xfrm>
          <a:prstGeom prst="rect">
            <a:avLst/>
          </a:prstGeom>
        </p:spPr>
        <p:txBody>
          <a:bodyPr vert="horz" lIns="91440" tIns="45720" rIns="91440" bIns="45720" rtlCol="0" anchor="b"/>
          <a:lstStyle>
            <a:lvl1pPr algn="r">
              <a:defRPr sz="1200"/>
            </a:lvl1pPr>
          </a:lstStyle>
          <a:p>
            <a:fld id="{8BD2FC59-9BA1-1B48-98DB-97E1E7DEB849}" type="slidenum">
              <a:rPr lang="de-DE" smtClean="0"/>
              <a:t>‹Nr.›</a:t>
            </a:fld>
            <a:endParaRPr lang="de-DE"/>
          </a:p>
        </p:txBody>
      </p:sp>
    </p:spTree>
    <p:extLst>
      <p:ext uri="{BB962C8B-B14F-4D97-AF65-F5344CB8AC3E}">
        <p14:creationId xmlns:p14="http://schemas.microsoft.com/office/powerpoint/2010/main" val="4124937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3"/>
            <a:ext cx="4302231" cy="341064"/>
          </a:xfrm>
          <a:prstGeom prst="rect">
            <a:avLst/>
          </a:prstGeom>
        </p:spPr>
        <p:txBody>
          <a:bodyPr vert="horz" lIns="91440" tIns="45720" rIns="91440" bIns="45720" rtlCol="0"/>
          <a:lstStyle>
            <a:lvl1pPr algn="l">
              <a:defRPr sz="1200" b="0" i="0">
                <a:latin typeface="Calibri Light" panose="020F0302020204030204" pitchFamily="34" charset="0"/>
              </a:defRPr>
            </a:lvl1pPr>
          </a:lstStyle>
          <a:p>
            <a:endParaRPr lang="de-DE"/>
          </a:p>
        </p:txBody>
      </p:sp>
      <p:sp>
        <p:nvSpPr>
          <p:cNvPr id="3" name="Datumsplatzhalter 2"/>
          <p:cNvSpPr>
            <a:spLocks noGrp="1"/>
          </p:cNvSpPr>
          <p:nvPr>
            <p:ph type="dt" idx="1"/>
          </p:nvPr>
        </p:nvSpPr>
        <p:spPr>
          <a:xfrm>
            <a:off x="5623698" y="3"/>
            <a:ext cx="4302231" cy="341064"/>
          </a:xfrm>
          <a:prstGeom prst="rect">
            <a:avLst/>
          </a:prstGeom>
        </p:spPr>
        <p:txBody>
          <a:bodyPr vert="horz" lIns="91440" tIns="45720" rIns="91440" bIns="45720" rtlCol="0"/>
          <a:lstStyle>
            <a:lvl1pPr algn="r">
              <a:defRPr sz="1200" b="0" i="0">
                <a:latin typeface="Calibri Light" panose="020F0302020204030204" pitchFamily="34" charset="0"/>
              </a:defRPr>
            </a:lvl1pPr>
          </a:lstStyle>
          <a:p>
            <a:fld id="{4E30BB80-9868-F94D-8AE5-D8CFAE2E4F26}" type="datetimeFigureOut">
              <a:rPr lang="de-DE" smtClean="0"/>
              <a:pPr/>
              <a:t>13.10.2026</a:t>
            </a:fld>
            <a:endParaRPr lang="de-DE"/>
          </a:p>
        </p:txBody>
      </p:sp>
      <p:sp>
        <p:nvSpPr>
          <p:cNvPr id="4" name="Folienbildplatzhalter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823" y="3271383"/>
            <a:ext cx="794258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6456614"/>
            <a:ext cx="4302231" cy="341063"/>
          </a:xfrm>
          <a:prstGeom prst="rect">
            <a:avLst/>
          </a:prstGeom>
        </p:spPr>
        <p:txBody>
          <a:bodyPr vert="horz" lIns="91440" tIns="45720" rIns="91440" bIns="45720" rtlCol="0" anchor="b"/>
          <a:lstStyle>
            <a:lvl1pPr algn="l">
              <a:defRPr sz="1200" b="0" i="0">
                <a:latin typeface="Calibri Light" panose="020F0302020204030204" pitchFamily="34" charset="0"/>
              </a:defRPr>
            </a:lvl1pPr>
          </a:lstStyle>
          <a:p>
            <a:endParaRPr lang="de-DE"/>
          </a:p>
        </p:txBody>
      </p:sp>
      <p:sp>
        <p:nvSpPr>
          <p:cNvPr id="7" name="Foliennummernplatzhalter 6"/>
          <p:cNvSpPr>
            <a:spLocks noGrp="1"/>
          </p:cNvSpPr>
          <p:nvPr>
            <p:ph type="sldNum" sz="quarter" idx="5"/>
          </p:nvPr>
        </p:nvSpPr>
        <p:spPr>
          <a:xfrm>
            <a:off x="5623698" y="6456614"/>
            <a:ext cx="4302231" cy="341063"/>
          </a:xfrm>
          <a:prstGeom prst="rect">
            <a:avLst/>
          </a:prstGeom>
        </p:spPr>
        <p:txBody>
          <a:bodyPr vert="horz" lIns="91440" tIns="45720" rIns="91440" bIns="45720" rtlCol="0" anchor="b"/>
          <a:lstStyle>
            <a:lvl1pPr algn="r">
              <a:defRPr sz="1200" b="0" i="0">
                <a:latin typeface="Calibri Light" panose="020F0302020204030204" pitchFamily="34" charset="0"/>
              </a:defRPr>
            </a:lvl1pPr>
          </a:lstStyle>
          <a:p>
            <a:fld id="{19A298C3-CA33-C84D-B0E1-7CB4B1CC0154}" type="slidenum">
              <a:rPr lang="de-DE" smtClean="0"/>
              <a:pPr/>
              <a:t>‹Nr.›</a:t>
            </a:fld>
            <a:endParaRPr lang="de-DE"/>
          </a:p>
        </p:txBody>
      </p:sp>
    </p:spTree>
    <p:extLst>
      <p:ext uri="{BB962C8B-B14F-4D97-AF65-F5344CB8AC3E}">
        <p14:creationId xmlns:p14="http://schemas.microsoft.com/office/powerpoint/2010/main" val="1593951120"/>
      </p:ext>
    </p:extLst>
  </p:cSld>
  <p:clrMap bg1="lt1" tx1="dk1" bg2="lt2" tx2="dk2" accent1="accent1" accent2="accent2" accent3="accent3" accent4="accent4" accent5="accent5" accent6="accent6" hlink="hlink" folHlink="folHlink"/>
  <p:notesStyle>
    <a:lvl1pPr marL="0" algn="l" defTabSz="685783" rtl="0" eaLnBrk="1" latinLnBrk="0" hangingPunct="1">
      <a:defRPr sz="900" b="0" i="0" kern="1200">
        <a:solidFill>
          <a:schemeClr val="tx1"/>
        </a:solidFill>
        <a:latin typeface="Calibri Light" panose="020F0302020204030204" pitchFamily="34" charset="0"/>
        <a:ea typeface="+mn-ea"/>
        <a:cs typeface="+mn-cs"/>
      </a:defRPr>
    </a:lvl1pPr>
    <a:lvl2pPr marL="342892" algn="l" defTabSz="685783" rtl="0" eaLnBrk="1" latinLnBrk="0" hangingPunct="1">
      <a:defRPr sz="900" b="0" i="0" kern="1200">
        <a:solidFill>
          <a:schemeClr val="tx1"/>
        </a:solidFill>
        <a:latin typeface="Calibri Light" panose="020F0302020204030204" pitchFamily="34" charset="0"/>
        <a:ea typeface="+mn-ea"/>
        <a:cs typeface="+mn-cs"/>
      </a:defRPr>
    </a:lvl2pPr>
    <a:lvl3pPr marL="685783" algn="l" defTabSz="685783" rtl="0" eaLnBrk="1" latinLnBrk="0" hangingPunct="1">
      <a:defRPr sz="900" b="0" i="0" kern="1200">
        <a:solidFill>
          <a:schemeClr val="tx1"/>
        </a:solidFill>
        <a:latin typeface="Calibri Light" panose="020F0302020204030204" pitchFamily="34" charset="0"/>
        <a:ea typeface="+mn-ea"/>
        <a:cs typeface="+mn-cs"/>
      </a:defRPr>
    </a:lvl3pPr>
    <a:lvl4pPr marL="1028675" algn="l" defTabSz="685783" rtl="0" eaLnBrk="1" latinLnBrk="0" hangingPunct="1">
      <a:defRPr sz="900" b="0" i="0" kern="1200">
        <a:solidFill>
          <a:schemeClr val="tx1"/>
        </a:solidFill>
        <a:latin typeface="Calibri Light" panose="020F0302020204030204" pitchFamily="34" charset="0"/>
        <a:ea typeface="+mn-ea"/>
        <a:cs typeface="+mn-cs"/>
      </a:defRPr>
    </a:lvl4pPr>
    <a:lvl5pPr marL="1371566" algn="l" defTabSz="685783" rtl="0" eaLnBrk="1" latinLnBrk="0" hangingPunct="1">
      <a:defRPr sz="900" b="0" i="0" kern="1200">
        <a:solidFill>
          <a:schemeClr val="tx1"/>
        </a:solidFill>
        <a:latin typeface="Calibri Light" panose="020F0302020204030204" pitchFamily="34"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141" userDrawn="1">
          <p15:clr>
            <a:srgbClr val="F26B43"/>
          </p15:clr>
        </p15:guide>
        <p15:guide id="2" pos="3127"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77C2E-57BF-F3E2-5944-E788DE14FF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D941C5-28B0-4D6B-3199-6BDB52C97D37}"/>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BF6F117A-98CA-2F91-F6B5-24495E05F2DB}"/>
              </a:ext>
            </a:extLst>
          </p:cNvPr>
          <p:cNvSpPr>
            <a:spLocks noGrp="1"/>
          </p:cNvSpPr>
          <p:nvPr>
            <p:ph type="body" idx="1"/>
          </p:nvPr>
        </p:nvSpPr>
        <p:spPr/>
        <p:txBody>
          <a:bodyPr/>
          <a:lstStyle/>
          <a:p>
            <a:r>
              <a:rPr lang="en-GB" sz="900" b="0" i="0" kern="1200" dirty="0">
                <a:solidFill>
                  <a:schemeClr val="tx1"/>
                </a:solidFill>
                <a:effectLst/>
                <a:latin typeface="Calibri Light" panose="020F0302020204030204" pitchFamily="34" charset="0"/>
                <a:ea typeface="+mn-ea"/>
                <a:cs typeface="+mn-cs"/>
              </a:rPr>
              <a:t>Slides in the layout KAPITEL/</a:t>
            </a:r>
            <a:r>
              <a:rPr lang="en-GB" sz="900" b="0" i="0" kern="1200" dirty="0" err="1">
                <a:solidFill>
                  <a:schemeClr val="tx1"/>
                </a:solidFill>
                <a:effectLst/>
                <a:latin typeface="Calibri Light" panose="020F0302020204030204" pitchFamily="34" charset="0"/>
                <a:ea typeface="+mn-ea"/>
                <a:cs typeface="+mn-cs"/>
              </a:rPr>
              <a:t>TRENNfolie</a:t>
            </a:r>
            <a:r>
              <a:rPr lang="en-GB" sz="900" b="0" i="0" kern="1200" dirty="0">
                <a:solidFill>
                  <a:schemeClr val="tx1"/>
                </a:solidFill>
                <a:effectLst/>
                <a:latin typeface="Calibri Light" panose="020F0302020204030204" pitchFamily="34" charset="0"/>
                <a:ea typeface="+mn-ea"/>
                <a:cs typeface="+mn-cs"/>
              </a:rPr>
              <a:t> (main part of the presentation, in contrast to the blue COVER slide) are generally in BLUE colour. Special slides, such as the quote or message slide are held in orange red, mint green or purple.</a:t>
            </a:r>
          </a:p>
        </p:txBody>
      </p:sp>
      <p:sp>
        <p:nvSpPr>
          <p:cNvPr id="4" name="Foliennummernplatzhalter 3">
            <a:extLst>
              <a:ext uri="{FF2B5EF4-FFF2-40B4-BE49-F238E27FC236}">
                <a16:creationId xmlns:a16="http://schemas.microsoft.com/office/drawing/2014/main" id="{F9FD4D82-9E5F-0B91-80E3-571A3523BC40}"/>
              </a:ext>
            </a:extLst>
          </p:cNvPr>
          <p:cNvSpPr>
            <a:spLocks noGrp="1"/>
          </p:cNvSpPr>
          <p:nvPr>
            <p:ph type="sldNum" sz="quarter" idx="5"/>
          </p:nvPr>
        </p:nvSpPr>
        <p:spPr/>
        <p:txBody>
          <a:bodyPr/>
          <a:lstStyle/>
          <a:p>
            <a:fld id="{19A298C3-CA33-C84D-B0E1-7CB4B1CC0154}" type="slidenum">
              <a:rPr lang="de-DE" smtClean="0"/>
              <a:t>1</a:t>
            </a:fld>
            <a:endParaRPr lang="de-DE"/>
          </a:p>
        </p:txBody>
      </p:sp>
    </p:spTree>
    <p:extLst>
      <p:ext uri="{BB962C8B-B14F-4D97-AF65-F5344CB8AC3E}">
        <p14:creationId xmlns:p14="http://schemas.microsoft.com/office/powerpoint/2010/main" val="2307566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AT"/>
          </a:p>
        </p:txBody>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19A298C3-CA33-C84D-B0E1-7CB4B1CC0154}" type="slidenum">
              <a:rPr lang="de-DE" smtClean="0"/>
              <a:pPr/>
              <a:t>2</a:t>
            </a:fld>
            <a:endParaRPr lang="de-DE"/>
          </a:p>
        </p:txBody>
      </p:sp>
    </p:spTree>
    <p:extLst>
      <p:ext uri="{BB962C8B-B14F-4D97-AF65-F5344CB8AC3E}">
        <p14:creationId xmlns:p14="http://schemas.microsoft.com/office/powerpoint/2010/main" val="814160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33553-03B8-7C19-89C3-A06ABE3D3B7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77C9A5B-4932-98E4-C3E0-F6B0BB385BAA}"/>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CC651171-FF9E-FBD7-F592-1A90ED3D33EB}"/>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46946E5B-FFF5-E3B4-156C-0DA2050D2E45}"/>
              </a:ext>
            </a:extLst>
          </p:cNvPr>
          <p:cNvSpPr>
            <a:spLocks noGrp="1"/>
          </p:cNvSpPr>
          <p:nvPr>
            <p:ph type="sldNum" sz="quarter" idx="5"/>
          </p:nvPr>
        </p:nvSpPr>
        <p:spPr/>
        <p:txBody>
          <a:bodyPr/>
          <a:lstStyle/>
          <a:p>
            <a:fld id="{19A298C3-CA33-C84D-B0E1-7CB4B1CC0154}" type="slidenum">
              <a:rPr lang="de-DE" smtClean="0"/>
              <a:pPr/>
              <a:t>3</a:t>
            </a:fld>
            <a:endParaRPr lang="de-DE"/>
          </a:p>
        </p:txBody>
      </p:sp>
    </p:spTree>
    <p:extLst>
      <p:ext uri="{BB962C8B-B14F-4D97-AF65-F5344CB8AC3E}">
        <p14:creationId xmlns:p14="http://schemas.microsoft.com/office/powerpoint/2010/main" val="2975144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9A298C3-CA33-C84D-B0E1-7CB4B1CC0154}" type="slidenum">
              <a:rPr lang="de-DE" smtClean="0"/>
              <a:pPr/>
              <a:t>4</a:t>
            </a:fld>
            <a:endParaRPr lang="de-DE"/>
          </a:p>
        </p:txBody>
      </p:sp>
    </p:spTree>
    <p:extLst>
      <p:ext uri="{BB962C8B-B14F-4D97-AF65-F5344CB8AC3E}">
        <p14:creationId xmlns:p14="http://schemas.microsoft.com/office/powerpoint/2010/main" val="4055805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0DFC9-FCF9-44DD-5A16-B66BF246541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765A808-25CA-223E-0853-C0480193D54D}"/>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C07C0685-0DC7-686F-1963-2528D4D8ACC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11798A56-247D-D94C-A3AC-742CD4096809}"/>
              </a:ext>
            </a:extLst>
          </p:cNvPr>
          <p:cNvSpPr>
            <a:spLocks noGrp="1"/>
          </p:cNvSpPr>
          <p:nvPr>
            <p:ph type="sldNum" sz="quarter" idx="5"/>
          </p:nvPr>
        </p:nvSpPr>
        <p:spPr/>
        <p:txBody>
          <a:bodyPr/>
          <a:lstStyle/>
          <a:p>
            <a:fld id="{19A298C3-CA33-C84D-B0E1-7CB4B1CC0154}" type="slidenum">
              <a:rPr lang="de-DE" smtClean="0"/>
              <a:pPr/>
              <a:t>5</a:t>
            </a:fld>
            <a:endParaRPr lang="de-DE"/>
          </a:p>
        </p:txBody>
      </p:sp>
    </p:spTree>
    <p:extLst>
      <p:ext uri="{BB962C8B-B14F-4D97-AF65-F5344CB8AC3E}">
        <p14:creationId xmlns:p14="http://schemas.microsoft.com/office/powerpoint/2010/main" val="3072750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DD51E-B540-230B-4F1D-B89FB731EC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F67C140-D3D8-E998-2247-27D2AE65759D}"/>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DEA5774D-62DC-38C4-5B48-BBFE959DBF2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5D7535F3-9DB9-60B8-B496-F30B18AC9340}"/>
              </a:ext>
            </a:extLst>
          </p:cNvPr>
          <p:cNvSpPr>
            <a:spLocks noGrp="1"/>
          </p:cNvSpPr>
          <p:nvPr>
            <p:ph type="sldNum" sz="quarter" idx="5"/>
          </p:nvPr>
        </p:nvSpPr>
        <p:spPr/>
        <p:txBody>
          <a:bodyPr/>
          <a:lstStyle/>
          <a:p>
            <a:fld id="{19A298C3-CA33-C84D-B0E1-7CB4B1CC0154}" type="slidenum">
              <a:rPr lang="de-DE" smtClean="0"/>
              <a:pPr/>
              <a:t>6</a:t>
            </a:fld>
            <a:endParaRPr lang="de-DE"/>
          </a:p>
        </p:txBody>
      </p:sp>
    </p:spTree>
    <p:extLst>
      <p:ext uri="{BB962C8B-B14F-4D97-AF65-F5344CB8AC3E}">
        <p14:creationId xmlns:p14="http://schemas.microsoft.com/office/powerpoint/2010/main" val="247606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4573F-48C5-32BB-2186-987FAC287AD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BEAD4D0-7478-CCB1-8CBA-DD854A0D4713}"/>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1DAC85BC-387A-2AB8-BB30-EFA6AFAE2EE7}"/>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9306E873-CE4A-CE7A-EDB7-562D32A9CFCC}"/>
              </a:ext>
            </a:extLst>
          </p:cNvPr>
          <p:cNvSpPr>
            <a:spLocks noGrp="1"/>
          </p:cNvSpPr>
          <p:nvPr>
            <p:ph type="sldNum" sz="quarter" idx="5"/>
          </p:nvPr>
        </p:nvSpPr>
        <p:spPr/>
        <p:txBody>
          <a:bodyPr/>
          <a:lstStyle/>
          <a:p>
            <a:fld id="{19A298C3-CA33-C84D-B0E1-7CB4B1CC0154}" type="slidenum">
              <a:rPr lang="de-DE" smtClean="0"/>
              <a:pPr/>
              <a:t>8</a:t>
            </a:fld>
            <a:endParaRPr lang="de-DE"/>
          </a:p>
        </p:txBody>
      </p:sp>
    </p:spTree>
    <p:extLst>
      <p:ext uri="{BB962C8B-B14F-4D97-AF65-F5344CB8AC3E}">
        <p14:creationId xmlns:p14="http://schemas.microsoft.com/office/powerpoint/2010/main" val="73199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F669F-D0ED-32C6-8046-FCF77D9C1B9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FA5D56-2F0E-9142-5CB0-4218FBAAAD7F}"/>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48E992BC-D3FA-D0C6-6738-ED7273BB4021}"/>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5627E286-BEFF-9A2E-1C70-0CE76AA35C9C}"/>
              </a:ext>
            </a:extLst>
          </p:cNvPr>
          <p:cNvSpPr>
            <a:spLocks noGrp="1"/>
          </p:cNvSpPr>
          <p:nvPr>
            <p:ph type="sldNum" sz="quarter" idx="5"/>
          </p:nvPr>
        </p:nvSpPr>
        <p:spPr/>
        <p:txBody>
          <a:bodyPr/>
          <a:lstStyle/>
          <a:p>
            <a:fld id="{19A298C3-CA33-C84D-B0E1-7CB4B1CC0154}" type="slidenum">
              <a:rPr lang="de-DE" smtClean="0"/>
              <a:pPr/>
              <a:t>9</a:t>
            </a:fld>
            <a:endParaRPr lang="de-DE"/>
          </a:p>
        </p:txBody>
      </p:sp>
    </p:spTree>
    <p:extLst>
      <p:ext uri="{BB962C8B-B14F-4D97-AF65-F5344CB8AC3E}">
        <p14:creationId xmlns:p14="http://schemas.microsoft.com/office/powerpoint/2010/main" val="4105995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87128-BC1B-C670-56B8-81F0C17AE4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3337369-2EB7-F9F1-FE2A-407B39A9DE98}"/>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2D3A144A-961D-D709-0DFC-0EE197007EF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1D19E3F4-0A09-24CB-B3BB-8EE2BAD20B28}"/>
              </a:ext>
            </a:extLst>
          </p:cNvPr>
          <p:cNvSpPr>
            <a:spLocks noGrp="1"/>
          </p:cNvSpPr>
          <p:nvPr>
            <p:ph type="sldNum" sz="quarter" idx="5"/>
          </p:nvPr>
        </p:nvSpPr>
        <p:spPr/>
        <p:txBody>
          <a:bodyPr/>
          <a:lstStyle/>
          <a:p>
            <a:fld id="{19A298C3-CA33-C84D-B0E1-7CB4B1CC0154}" type="slidenum">
              <a:rPr lang="de-DE" smtClean="0"/>
              <a:pPr/>
              <a:t>10</a:t>
            </a:fld>
            <a:endParaRPr lang="de-DE"/>
          </a:p>
        </p:txBody>
      </p:sp>
    </p:spTree>
    <p:extLst>
      <p:ext uri="{BB962C8B-B14F-4D97-AF65-F5344CB8AC3E}">
        <p14:creationId xmlns:p14="http://schemas.microsoft.com/office/powerpoint/2010/main" val="1288985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8C0D-C7AB-60EB-9EED-B90D87993C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C2653FE-7738-1270-B517-67B01DC589B2}"/>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4EE3A42E-F303-6D80-376E-428048E335A5}"/>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B166707-17DE-79B0-FB36-D0195FDD94CD}"/>
              </a:ext>
            </a:extLst>
          </p:cNvPr>
          <p:cNvSpPr>
            <a:spLocks noGrp="1"/>
          </p:cNvSpPr>
          <p:nvPr>
            <p:ph type="sldNum" sz="quarter" idx="5"/>
          </p:nvPr>
        </p:nvSpPr>
        <p:spPr/>
        <p:txBody>
          <a:bodyPr/>
          <a:lstStyle/>
          <a:p>
            <a:fld id="{19A298C3-CA33-C84D-B0E1-7CB4B1CC0154}" type="slidenum">
              <a:rPr lang="de-DE" smtClean="0"/>
              <a:pPr/>
              <a:t>11</a:t>
            </a:fld>
            <a:endParaRPr lang="de-DE"/>
          </a:p>
        </p:txBody>
      </p:sp>
    </p:spTree>
    <p:extLst>
      <p:ext uri="{BB962C8B-B14F-4D97-AF65-F5344CB8AC3E}">
        <p14:creationId xmlns:p14="http://schemas.microsoft.com/office/powerpoint/2010/main" val="3939251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C68BC-1049-BD5C-C8F9-3E80EBF0C57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EB715A2-81AF-EA60-41EB-F97D2CDA9E97}"/>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55C3054D-4F03-D3D8-F2C1-A6EF222432E2}"/>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14601F2D-E7B4-BF2C-0A07-D87D819A6736}"/>
              </a:ext>
            </a:extLst>
          </p:cNvPr>
          <p:cNvSpPr>
            <a:spLocks noGrp="1"/>
          </p:cNvSpPr>
          <p:nvPr>
            <p:ph type="sldNum" sz="quarter" idx="5"/>
          </p:nvPr>
        </p:nvSpPr>
        <p:spPr/>
        <p:txBody>
          <a:bodyPr/>
          <a:lstStyle/>
          <a:p>
            <a:fld id="{19A298C3-CA33-C84D-B0E1-7CB4B1CC0154}" type="slidenum">
              <a:rPr lang="de-DE" smtClean="0"/>
              <a:pPr/>
              <a:t>12</a:t>
            </a:fld>
            <a:endParaRPr lang="de-DE"/>
          </a:p>
        </p:txBody>
      </p:sp>
    </p:spTree>
    <p:extLst>
      <p:ext uri="{BB962C8B-B14F-4D97-AF65-F5344CB8AC3E}">
        <p14:creationId xmlns:p14="http://schemas.microsoft.com/office/powerpoint/2010/main" val="275164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E462C-76B4-3D17-DB54-58F2BE380D4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8F3334A-861E-2B1C-395F-5A53AA53984B}"/>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FE81C435-ADFE-FF9D-CC7C-0CF715FF106B}"/>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AC6C20A4-5D37-7F96-863F-D7561E76A7FB}"/>
              </a:ext>
            </a:extLst>
          </p:cNvPr>
          <p:cNvSpPr>
            <a:spLocks noGrp="1"/>
          </p:cNvSpPr>
          <p:nvPr>
            <p:ph type="sldNum" sz="quarter" idx="5"/>
          </p:nvPr>
        </p:nvSpPr>
        <p:spPr/>
        <p:txBody>
          <a:bodyPr/>
          <a:lstStyle/>
          <a:p>
            <a:fld id="{19A298C3-CA33-C84D-B0E1-7CB4B1CC0154}" type="slidenum">
              <a:rPr lang="de-DE" smtClean="0"/>
              <a:pPr/>
              <a:t>13</a:t>
            </a:fld>
            <a:endParaRPr lang="de-DE"/>
          </a:p>
        </p:txBody>
      </p:sp>
    </p:spTree>
    <p:extLst>
      <p:ext uri="{BB962C8B-B14F-4D97-AF65-F5344CB8AC3E}">
        <p14:creationId xmlns:p14="http://schemas.microsoft.com/office/powerpoint/2010/main" val="917915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CF2D-EA25-86F9-CB4C-1599431DABE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E20CFB-8862-314B-040F-6E14A3C8640B}"/>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FA01AB25-E01F-40B0-4DEE-A47CA3A59257}"/>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DF08303-22D3-6AA4-D34C-E3F2E48E6D30}"/>
              </a:ext>
            </a:extLst>
          </p:cNvPr>
          <p:cNvSpPr>
            <a:spLocks noGrp="1"/>
          </p:cNvSpPr>
          <p:nvPr>
            <p:ph type="sldNum" sz="quarter" idx="5"/>
          </p:nvPr>
        </p:nvSpPr>
        <p:spPr/>
        <p:txBody>
          <a:bodyPr/>
          <a:lstStyle/>
          <a:p>
            <a:fld id="{19A298C3-CA33-C84D-B0E1-7CB4B1CC0154}" type="slidenum">
              <a:rPr lang="de-DE" smtClean="0"/>
              <a:pPr/>
              <a:t>14</a:t>
            </a:fld>
            <a:endParaRPr lang="de-DE"/>
          </a:p>
        </p:txBody>
      </p:sp>
    </p:spTree>
    <p:extLst>
      <p:ext uri="{BB962C8B-B14F-4D97-AF65-F5344CB8AC3E}">
        <p14:creationId xmlns:p14="http://schemas.microsoft.com/office/powerpoint/2010/main" val="949357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12CF1-E535-8B3C-37B7-552D03324F9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8BE8BD-FB56-48FA-D117-7D09E9714694}"/>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BBAB76D0-66FF-8B73-3F0E-1FFA7D5EEE8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268C521-4ECA-FC7D-7276-F45C84456AC0}"/>
              </a:ext>
            </a:extLst>
          </p:cNvPr>
          <p:cNvSpPr>
            <a:spLocks noGrp="1"/>
          </p:cNvSpPr>
          <p:nvPr>
            <p:ph type="sldNum" sz="quarter" idx="5"/>
          </p:nvPr>
        </p:nvSpPr>
        <p:spPr/>
        <p:txBody>
          <a:bodyPr/>
          <a:lstStyle/>
          <a:p>
            <a:fld id="{19A298C3-CA33-C84D-B0E1-7CB4B1CC0154}" type="slidenum">
              <a:rPr lang="de-DE" smtClean="0"/>
              <a:pPr/>
              <a:t>15</a:t>
            </a:fld>
            <a:endParaRPr lang="de-DE"/>
          </a:p>
        </p:txBody>
      </p:sp>
    </p:spTree>
    <p:extLst>
      <p:ext uri="{BB962C8B-B14F-4D97-AF65-F5344CB8AC3E}">
        <p14:creationId xmlns:p14="http://schemas.microsoft.com/office/powerpoint/2010/main" val="2855590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F4BF9-4065-5209-590D-BCF20C7FFE2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9ADD53A-D88B-A851-70EE-6BCB17A7C755}"/>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167A77EC-345A-9E14-75D0-9399EBF29880}"/>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5488A27-D6C4-AD8F-5BBA-1B6065577964}"/>
              </a:ext>
            </a:extLst>
          </p:cNvPr>
          <p:cNvSpPr>
            <a:spLocks noGrp="1"/>
          </p:cNvSpPr>
          <p:nvPr>
            <p:ph type="sldNum" sz="quarter" idx="5"/>
          </p:nvPr>
        </p:nvSpPr>
        <p:spPr/>
        <p:txBody>
          <a:bodyPr/>
          <a:lstStyle/>
          <a:p>
            <a:fld id="{19A298C3-CA33-C84D-B0E1-7CB4B1CC0154}" type="slidenum">
              <a:rPr lang="de-DE" smtClean="0"/>
              <a:pPr/>
              <a:t>16</a:t>
            </a:fld>
            <a:endParaRPr lang="de-DE"/>
          </a:p>
        </p:txBody>
      </p:sp>
    </p:spTree>
    <p:extLst>
      <p:ext uri="{BB962C8B-B14F-4D97-AF65-F5344CB8AC3E}">
        <p14:creationId xmlns:p14="http://schemas.microsoft.com/office/powerpoint/2010/main" val="2441045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D936D-3B2E-42DF-0BCC-0EB527A18C7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2CF491-1B71-853C-CC71-27281788522B}"/>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B2FDA9A5-7FC2-B1DA-8913-89912428AED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E6B758B7-95E7-DB19-4094-350689463D30}"/>
              </a:ext>
            </a:extLst>
          </p:cNvPr>
          <p:cNvSpPr>
            <a:spLocks noGrp="1"/>
          </p:cNvSpPr>
          <p:nvPr>
            <p:ph type="sldNum" sz="quarter" idx="5"/>
          </p:nvPr>
        </p:nvSpPr>
        <p:spPr/>
        <p:txBody>
          <a:bodyPr/>
          <a:lstStyle/>
          <a:p>
            <a:fld id="{19A298C3-CA33-C84D-B0E1-7CB4B1CC0154}" type="slidenum">
              <a:rPr lang="de-DE" smtClean="0"/>
              <a:pPr/>
              <a:t>17</a:t>
            </a:fld>
            <a:endParaRPr lang="de-DE"/>
          </a:p>
        </p:txBody>
      </p:sp>
    </p:spTree>
    <p:extLst>
      <p:ext uri="{BB962C8B-B14F-4D97-AF65-F5344CB8AC3E}">
        <p14:creationId xmlns:p14="http://schemas.microsoft.com/office/powerpoint/2010/main" val="684893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6DB6-1807-7873-0A8D-2B5E2D186C6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C6C990F-E27E-C624-973D-EA52897EBAFB}"/>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2A4BDA90-53F5-93FE-0071-61418C6A78F8}"/>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F7C1CB95-8B69-B5A8-BEF9-E9556EE94ACA}"/>
              </a:ext>
            </a:extLst>
          </p:cNvPr>
          <p:cNvSpPr>
            <a:spLocks noGrp="1"/>
          </p:cNvSpPr>
          <p:nvPr>
            <p:ph type="sldNum" sz="quarter" idx="5"/>
          </p:nvPr>
        </p:nvSpPr>
        <p:spPr/>
        <p:txBody>
          <a:bodyPr/>
          <a:lstStyle/>
          <a:p>
            <a:fld id="{19A298C3-CA33-C84D-B0E1-7CB4B1CC0154}" type="slidenum">
              <a:rPr lang="de-DE" smtClean="0"/>
              <a:pPr/>
              <a:t>18</a:t>
            </a:fld>
            <a:endParaRPr lang="de-DE"/>
          </a:p>
        </p:txBody>
      </p:sp>
    </p:spTree>
    <p:extLst>
      <p:ext uri="{BB962C8B-B14F-4D97-AF65-F5344CB8AC3E}">
        <p14:creationId xmlns:p14="http://schemas.microsoft.com/office/powerpoint/2010/main" val="3918892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DD639-21CB-939E-5B03-F2A2A85DAFD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9EDAAB-D54E-B956-2F75-1418F1F4818A}"/>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36E89959-9637-ABB9-A086-7DD41C844366}"/>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8D90B1CA-883B-0E59-8AEB-D088641FCC3F}"/>
              </a:ext>
            </a:extLst>
          </p:cNvPr>
          <p:cNvSpPr>
            <a:spLocks noGrp="1"/>
          </p:cNvSpPr>
          <p:nvPr>
            <p:ph type="sldNum" sz="quarter" idx="5"/>
          </p:nvPr>
        </p:nvSpPr>
        <p:spPr/>
        <p:txBody>
          <a:bodyPr/>
          <a:lstStyle/>
          <a:p>
            <a:fld id="{19A298C3-CA33-C84D-B0E1-7CB4B1CC0154}" type="slidenum">
              <a:rPr lang="de-DE" smtClean="0"/>
              <a:pPr/>
              <a:t>19</a:t>
            </a:fld>
            <a:endParaRPr lang="de-DE"/>
          </a:p>
        </p:txBody>
      </p:sp>
    </p:spTree>
    <p:extLst>
      <p:ext uri="{BB962C8B-B14F-4D97-AF65-F5344CB8AC3E}">
        <p14:creationId xmlns:p14="http://schemas.microsoft.com/office/powerpoint/2010/main" val="1309041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1EF18-607C-8432-33B7-58474EB8F9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C79CBE-8004-1950-6BEA-2FC6B095B8D0}"/>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F9DC6D3B-57C0-E3A4-873C-ED5190898D5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43646125-72FD-0DCE-9D1B-2FA7A806523F}"/>
              </a:ext>
            </a:extLst>
          </p:cNvPr>
          <p:cNvSpPr>
            <a:spLocks noGrp="1"/>
          </p:cNvSpPr>
          <p:nvPr>
            <p:ph type="sldNum" sz="quarter" idx="5"/>
          </p:nvPr>
        </p:nvSpPr>
        <p:spPr/>
        <p:txBody>
          <a:bodyPr/>
          <a:lstStyle/>
          <a:p>
            <a:fld id="{19A298C3-CA33-C84D-B0E1-7CB4B1CC0154}" type="slidenum">
              <a:rPr lang="de-DE" smtClean="0"/>
              <a:pPr/>
              <a:t>20</a:t>
            </a:fld>
            <a:endParaRPr lang="de-DE"/>
          </a:p>
        </p:txBody>
      </p:sp>
    </p:spTree>
    <p:extLst>
      <p:ext uri="{BB962C8B-B14F-4D97-AF65-F5344CB8AC3E}">
        <p14:creationId xmlns:p14="http://schemas.microsoft.com/office/powerpoint/2010/main" val="2360159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D6CBD-E29E-FEE1-4336-77091A3444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DC0894-0ACD-B54C-6AD6-C33E7766D458}"/>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071E3D7F-76CB-4C33-1D63-62CF053712C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D878713B-54CC-36E3-8505-378D6B4FF6AD}"/>
              </a:ext>
            </a:extLst>
          </p:cNvPr>
          <p:cNvSpPr>
            <a:spLocks noGrp="1"/>
          </p:cNvSpPr>
          <p:nvPr>
            <p:ph type="sldNum" sz="quarter" idx="5"/>
          </p:nvPr>
        </p:nvSpPr>
        <p:spPr/>
        <p:txBody>
          <a:bodyPr/>
          <a:lstStyle/>
          <a:p>
            <a:fld id="{19A298C3-CA33-C84D-B0E1-7CB4B1CC0154}" type="slidenum">
              <a:rPr lang="de-DE" smtClean="0"/>
              <a:pPr/>
              <a:t>21</a:t>
            </a:fld>
            <a:endParaRPr lang="de-DE"/>
          </a:p>
        </p:txBody>
      </p:sp>
    </p:spTree>
    <p:extLst>
      <p:ext uri="{BB962C8B-B14F-4D97-AF65-F5344CB8AC3E}">
        <p14:creationId xmlns:p14="http://schemas.microsoft.com/office/powerpoint/2010/main" val="1857686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217E9-4704-3C74-48D2-51C65BE8862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9055619-5390-9E42-38C1-B757A6BD7972}"/>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D349EBF8-E69D-4421-EA95-09E733BD8158}"/>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8801406D-528A-8BA1-E071-A8BCBA605810}"/>
              </a:ext>
            </a:extLst>
          </p:cNvPr>
          <p:cNvSpPr>
            <a:spLocks noGrp="1"/>
          </p:cNvSpPr>
          <p:nvPr>
            <p:ph type="sldNum" sz="quarter" idx="5"/>
          </p:nvPr>
        </p:nvSpPr>
        <p:spPr/>
        <p:txBody>
          <a:bodyPr/>
          <a:lstStyle/>
          <a:p>
            <a:fld id="{19A298C3-CA33-C84D-B0E1-7CB4B1CC0154}" type="slidenum">
              <a:rPr lang="de-DE" smtClean="0"/>
              <a:pPr/>
              <a:t>22</a:t>
            </a:fld>
            <a:endParaRPr lang="de-DE"/>
          </a:p>
        </p:txBody>
      </p:sp>
    </p:spTree>
    <p:extLst>
      <p:ext uri="{BB962C8B-B14F-4D97-AF65-F5344CB8AC3E}">
        <p14:creationId xmlns:p14="http://schemas.microsoft.com/office/powerpoint/2010/main" val="81028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31F48-0AE7-8D9D-0F87-6895AB092D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BD25D15-125A-7E73-02F5-901AA0555EC9}"/>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C1FE59EC-77D9-235E-8763-556B36648746}"/>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05B59F37-54CD-549F-0EAB-4B53687651A6}"/>
              </a:ext>
            </a:extLst>
          </p:cNvPr>
          <p:cNvSpPr>
            <a:spLocks noGrp="1"/>
          </p:cNvSpPr>
          <p:nvPr>
            <p:ph type="sldNum" sz="quarter" idx="5"/>
          </p:nvPr>
        </p:nvSpPr>
        <p:spPr/>
        <p:txBody>
          <a:bodyPr/>
          <a:lstStyle/>
          <a:p>
            <a:fld id="{19A298C3-CA33-C84D-B0E1-7CB4B1CC0154}" type="slidenum">
              <a:rPr lang="de-DE" smtClean="0"/>
              <a:pPr/>
              <a:t>23</a:t>
            </a:fld>
            <a:endParaRPr lang="de-DE"/>
          </a:p>
        </p:txBody>
      </p:sp>
    </p:spTree>
    <p:extLst>
      <p:ext uri="{BB962C8B-B14F-4D97-AF65-F5344CB8AC3E}">
        <p14:creationId xmlns:p14="http://schemas.microsoft.com/office/powerpoint/2010/main" val="2884137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9498-A65A-E064-8CB7-22935781CE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90AE85-78AE-F6AC-EBEC-2AD7A5ACED5C}"/>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0641C343-9463-A24A-DD23-DF6617CED40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A27BD960-3F31-AE42-F7DA-EE40155C1A88}"/>
              </a:ext>
            </a:extLst>
          </p:cNvPr>
          <p:cNvSpPr>
            <a:spLocks noGrp="1"/>
          </p:cNvSpPr>
          <p:nvPr>
            <p:ph type="sldNum" sz="quarter" idx="5"/>
          </p:nvPr>
        </p:nvSpPr>
        <p:spPr/>
        <p:txBody>
          <a:bodyPr/>
          <a:lstStyle/>
          <a:p>
            <a:fld id="{19A298C3-CA33-C84D-B0E1-7CB4B1CC0154}" type="slidenum">
              <a:rPr lang="de-DE" smtClean="0"/>
              <a:pPr/>
              <a:t>25</a:t>
            </a:fld>
            <a:endParaRPr lang="de-DE"/>
          </a:p>
        </p:txBody>
      </p:sp>
    </p:spTree>
    <p:extLst>
      <p:ext uri="{BB962C8B-B14F-4D97-AF65-F5344CB8AC3E}">
        <p14:creationId xmlns:p14="http://schemas.microsoft.com/office/powerpoint/2010/main" val="634111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36434-C675-B850-C3C5-E741A45CD7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FFBC07-6587-A968-0794-C8D4C3F7384B}"/>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44248FFB-1C8D-D0DE-7576-7D5819A962CE}"/>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18749791-8653-D393-293C-8929E578429C}"/>
              </a:ext>
            </a:extLst>
          </p:cNvPr>
          <p:cNvSpPr>
            <a:spLocks noGrp="1"/>
          </p:cNvSpPr>
          <p:nvPr>
            <p:ph type="sldNum" sz="quarter" idx="5"/>
          </p:nvPr>
        </p:nvSpPr>
        <p:spPr/>
        <p:txBody>
          <a:bodyPr/>
          <a:lstStyle/>
          <a:p>
            <a:fld id="{19A298C3-CA33-C84D-B0E1-7CB4B1CC0154}" type="slidenum">
              <a:rPr lang="de-DE" smtClean="0"/>
              <a:pPr/>
              <a:t>26</a:t>
            </a:fld>
            <a:endParaRPr lang="de-DE"/>
          </a:p>
        </p:txBody>
      </p:sp>
    </p:spTree>
    <p:extLst>
      <p:ext uri="{BB962C8B-B14F-4D97-AF65-F5344CB8AC3E}">
        <p14:creationId xmlns:p14="http://schemas.microsoft.com/office/powerpoint/2010/main" val="2421176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0C7E3-B355-75B4-24E0-6BC6D8D8B6A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2D8605B-130E-B2C4-B2A8-5C13BC84F339}"/>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FE7C51C9-1C17-57F8-24D7-757822A7C18B}"/>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8028620B-6941-4067-3C4C-9D792FD2FBE8}"/>
              </a:ext>
            </a:extLst>
          </p:cNvPr>
          <p:cNvSpPr>
            <a:spLocks noGrp="1"/>
          </p:cNvSpPr>
          <p:nvPr>
            <p:ph type="sldNum" sz="quarter" idx="5"/>
          </p:nvPr>
        </p:nvSpPr>
        <p:spPr/>
        <p:txBody>
          <a:bodyPr/>
          <a:lstStyle/>
          <a:p>
            <a:fld id="{19A298C3-CA33-C84D-B0E1-7CB4B1CC0154}" type="slidenum">
              <a:rPr lang="de-DE" smtClean="0"/>
              <a:pPr/>
              <a:t>27</a:t>
            </a:fld>
            <a:endParaRPr lang="de-DE"/>
          </a:p>
        </p:txBody>
      </p:sp>
    </p:spTree>
    <p:extLst>
      <p:ext uri="{BB962C8B-B14F-4D97-AF65-F5344CB8AC3E}">
        <p14:creationId xmlns:p14="http://schemas.microsoft.com/office/powerpoint/2010/main" val="465711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A0E24-8DB7-6178-D5C2-D34CA226D6D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491E6A-AF7B-8884-FC73-12CDF7EFB215}"/>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E1D9ACCE-C099-E89C-D6ED-D539FAB3F1F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D1238B19-3605-6312-B4F5-C50611CD3D4B}"/>
              </a:ext>
            </a:extLst>
          </p:cNvPr>
          <p:cNvSpPr>
            <a:spLocks noGrp="1"/>
          </p:cNvSpPr>
          <p:nvPr>
            <p:ph type="sldNum" sz="quarter" idx="5"/>
          </p:nvPr>
        </p:nvSpPr>
        <p:spPr/>
        <p:txBody>
          <a:bodyPr/>
          <a:lstStyle/>
          <a:p>
            <a:fld id="{19A298C3-CA33-C84D-B0E1-7CB4B1CC0154}" type="slidenum">
              <a:rPr lang="de-DE" smtClean="0"/>
              <a:pPr/>
              <a:t>28</a:t>
            </a:fld>
            <a:endParaRPr lang="de-DE"/>
          </a:p>
        </p:txBody>
      </p:sp>
    </p:spTree>
    <p:extLst>
      <p:ext uri="{BB962C8B-B14F-4D97-AF65-F5344CB8AC3E}">
        <p14:creationId xmlns:p14="http://schemas.microsoft.com/office/powerpoint/2010/main" val="2147769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43188-CA0D-3054-BF78-CE7D8B43009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9854D8F-A808-A818-597D-9A28BAAC01A6}"/>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3236E90F-3FEF-0966-C08A-E4E32D5F2E3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296FA901-12F4-E558-DDEB-C2B766CCF332}"/>
              </a:ext>
            </a:extLst>
          </p:cNvPr>
          <p:cNvSpPr>
            <a:spLocks noGrp="1"/>
          </p:cNvSpPr>
          <p:nvPr>
            <p:ph type="sldNum" sz="quarter" idx="5"/>
          </p:nvPr>
        </p:nvSpPr>
        <p:spPr/>
        <p:txBody>
          <a:bodyPr/>
          <a:lstStyle/>
          <a:p>
            <a:fld id="{19A298C3-CA33-C84D-B0E1-7CB4B1CC0154}" type="slidenum">
              <a:rPr lang="de-DE" smtClean="0"/>
              <a:pPr/>
              <a:t>29</a:t>
            </a:fld>
            <a:endParaRPr lang="de-DE"/>
          </a:p>
        </p:txBody>
      </p:sp>
    </p:spTree>
    <p:extLst>
      <p:ext uri="{BB962C8B-B14F-4D97-AF65-F5344CB8AC3E}">
        <p14:creationId xmlns:p14="http://schemas.microsoft.com/office/powerpoint/2010/main" val="3783028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BF4A-38BA-D74F-CF07-678F21885D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7268E1-EF5C-901E-3B32-23BF067DCC2E}"/>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C1445CA4-83F9-F63C-F2D5-22B64E44D79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3BFE7A2-4FA0-B6E7-561E-5D5BB2D59F17}"/>
              </a:ext>
            </a:extLst>
          </p:cNvPr>
          <p:cNvSpPr>
            <a:spLocks noGrp="1"/>
          </p:cNvSpPr>
          <p:nvPr>
            <p:ph type="sldNum" sz="quarter" idx="5"/>
          </p:nvPr>
        </p:nvSpPr>
        <p:spPr/>
        <p:txBody>
          <a:bodyPr/>
          <a:lstStyle/>
          <a:p>
            <a:fld id="{19A298C3-CA33-C84D-B0E1-7CB4B1CC0154}" type="slidenum">
              <a:rPr lang="de-DE" smtClean="0"/>
              <a:pPr/>
              <a:t>30</a:t>
            </a:fld>
            <a:endParaRPr lang="de-DE"/>
          </a:p>
        </p:txBody>
      </p:sp>
    </p:spTree>
    <p:extLst>
      <p:ext uri="{BB962C8B-B14F-4D97-AF65-F5344CB8AC3E}">
        <p14:creationId xmlns:p14="http://schemas.microsoft.com/office/powerpoint/2010/main" val="713285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507E-3CFB-AFCA-44C8-F9901EA4AE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65821FA-F7E1-104E-1754-38971BDE6BE2}"/>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915360E8-6BD6-1D05-FB95-CC9E78042A41}"/>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8393A1F3-962C-1B1F-88C8-9DDDE011FFA8}"/>
              </a:ext>
            </a:extLst>
          </p:cNvPr>
          <p:cNvSpPr>
            <a:spLocks noGrp="1"/>
          </p:cNvSpPr>
          <p:nvPr>
            <p:ph type="sldNum" sz="quarter" idx="5"/>
          </p:nvPr>
        </p:nvSpPr>
        <p:spPr/>
        <p:txBody>
          <a:bodyPr/>
          <a:lstStyle/>
          <a:p>
            <a:fld id="{19A298C3-CA33-C84D-B0E1-7CB4B1CC0154}" type="slidenum">
              <a:rPr lang="de-DE" smtClean="0"/>
              <a:pPr/>
              <a:t>31</a:t>
            </a:fld>
            <a:endParaRPr lang="de-DE"/>
          </a:p>
        </p:txBody>
      </p:sp>
    </p:spTree>
    <p:extLst>
      <p:ext uri="{BB962C8B-B14F-4D97-AF65-F5344CB8AC3E}">
        <p14:creationId xmlns:p14="http://schemas.microsoft.com/office/powerpoint/2010/main" val="897577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E8B3-F3F1-8612-4062-2AE7FECDF87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A165731-8BF0-B264-0246-0A2B6ABAC888}"/>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9E67C202-E67F-0433-85AB-8AF457F9F35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6530CA82-7CD2-23BC-321F-6A99759A3DAE}"/>
              </a:ext>
            </a:extLst>
          </p:cNvPr>
          <p:cNvSpPr>
            <a:spLocks noGrp="1"/>
          </p:cNvSpPr>
          <p:nvPr>
            <p:ph type="sldNum" sz="quarter" idx="5"/>
          </p:nvPr>
        </p:nvSpPr>
        <p:spPr/>
        <p:txBody>
          <a:bodyPr/>
          <a:lstStyle/>
          <a:p>
            <a:fld id="{19A298C3-CA33-C84D-B0E1-7CB4B1CC0154}" type="slidenum">
              <a:rPr lang="de-DE" smtClean="0"/>
              <a:pPr/>
              <a:t>32</a:t>
            </a:fld>
            <a:endParaRPr lang="de-DE"/>
          </a:p>
        </p:txBody>
      </p:sp>
    </p:spTree>
    <p:extLst>
      <p:ext uri="{BB962C8B-B14F-4D97-AF65-F5344CB8AC3E}">
        <p14:creationId xmlns:p14="http://schemas.microsoft.com/office/powerpoint/2010/main" val="1769359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40A3F-F16D-1707-6B1F-1CC11E20310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4B458B-2833-EAB7-D02B-2FA4273D94C8}"/>
              </a:ext>
            </a:extLst>
          </p:cNvPr>
          <p:cNvSpPr>
            <a:spLocks noGrp="1" noRot="1" noChangeAspect="1"/>
          </p:cNvSpPr>
          <p:nvPr>
            <p:ph type="sldImg"/>
          </p:nvPr>
        </p:nvSpPr>
        <p:spPr/>
        <p:txBody>
          <a:bodyPr/>
          <a:lstStyle/>
          <a:p>
            <a:endParaRPr lang="de-AT"/>
          </a:p>
        </p:txBody>
      </p:sp>
      <p:sp>
        <p:nvSpPr>
          <p:cNvPr id="3" name="Notizenplatzhalter 2">
            <a:extLst>
              <a:ext uri="{FF2B5EF4-FFF2-40B4-BE49-F238E27FC236}">
                <a16:creationId xmlns:a16="http://schemas.microsoft.com/office/drawing/2014/main" id="{99875ACF-BBDF-3DEE-A066-EC57F3BDE61F}"/>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51CED722-69A5-3C0B-5E89-503BEA6A9A28}"/>
              </a:ext>
            </a:extLst>
          </p:cNvPr>
          <p:cNvSpPr>
            <a:spLocks noGrp="1"/>
          </p:cNvSpPr>
          <p:nvPr>
            <p:ph type="sldNum" sz="quarter" idx="5"/>
          </p:nvPr>
        </p:nvSpPr>
        <p:spPr/>
        <p:txBody>
          <a:bodyPr/>
          <a:lstStyle/>
          <a:p>
            <a:fld id="{19A298C3-CA33-C84D-B0E1-7CB4B1CC0154}" type="slidenum">
              <a:rPr lang="de-DE" smtClean="0"/>
              <a:pPr/>
              <a:t>33</a:t>
            </a:fld>
            <a:endParaRPr lang="de-DE"/>
          </a:p>
        </p:txBody>
      </p:sp>
    </p:spTree>
    <p:extLst>
      <p:ext uri="{BB962C8B-B14F-4D97-AF65-F5344CB8AC3E}">
        <p14:creationId xmlns:p14="http://schemas.microsoft.com/office/powerpoint/2010/main" val="3865081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 cover">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FF7622A6-EAEB-1C4E-B54F-1019CB86EAEB}"/>
              </a:ext>
            </a:extLst>
          </p:cNvPr>
          <p:cNvPicPr>
            <a:picLocks noChangeAspect="1"/>
          </p:cNvPicPr>
          <p:nvPr userDrawn="1"/>
        </p:nvPicPr>
        <p:blipFill>
          <a:blip r:embed="rId2"/>
          <a:stretch>
            <a:fillRect/>
          </a:stretch>
        </p:blipFill>
        <p:spPr>
          <a:xfrm>
            <a:off x="222250" y="239825"/>
            <a:ext cx="1838323" cy="535336"/>
          </a:xfrm>
          <a:prstGeom prst="rect">
            <a:avLst/>
          </a:prstGeom>
        </p:spPr>
      </p:pic>
      <p:sp>
        <p:nvSpPr>
          <p:cNvPr id="6" name="Titel 1">
            <a:extLst>
              <a:ext uri="{FF2B5EF4-FFF2-40B4-BE49-F238E27FC236}">
                <a16:creationId xmlns:a16="http://schemas.microsoft.com/office/drawing/2014/main" id="{EB48A3A9-5DBD-CA8C-4366-82892E5EADAF}"/>
              </a:ext>
            </a:extLst>
          </p:cNvPr>
          <p:cNvSpPr>
            <a:spLocks noGrp="1"/>
          </p:cNvSpPr>
          <p:nvPr>
            <p:ph type="ctrTitle"/>
          </p:nvPr>
        </p:nvSpPr>
        <p:spPr>
          <a:xfrm>
            <a:off x="792000" y="950912"/>
            <a:ext cx="7560000" cy="2268537"/>
          </a:xfrm>
        </p:spPr>
        <p:txBody>
          <a:bodyPr anchor="b"/>
          <a:lstStyle>
            <a:lvl1pPr algn="l">
              <a:lnSpc>
                <a:spcPts val="5000"/>
              </a:lnSpc>
              <a:defRPr sz="4500" b="0" i="0">
                <a:solidFill>
                  <a:schemeClr val="tx2"/>
                </a:solidFill>
                <a:latin typeface="Source Sans 3 Regular" panose="020B0303030403020204" pitchFamily="34" charset="0"/>
                <a:cs typeface="Calibri Light" panose="020F0302020204030204" pitchFamily="34" charset="0"/>
              </a:defRPr>
            </a:lvl1pPr>
          </a:lstStyle>
          <a:p>
            <a:r>
              <a:rPr lang="de-DE" dirty="0"/>
              <a:t>Mastertitelformat bearbeiten</a:t>
            </a:r>
          </a:p>
        </p:txBody>
      </p:sp>
      <p:sp>
        <p:nvSpPr>
          <p:cNvPr id="7" name="Untertitel 2">
            <a:extLst>
              <a:ext uri="{FF2B5EF4-FFF2-40B4-BE49-F238E27FC236}">
                <a16:creationId xmlns:a16="http://schemas.microsoft.com/office/drawing/2014/main" id="{54763820-69C2-AD99-FB54-EBEB24DBF115}"/>
              </a:ext>
            </a:extLst>
          </p:cNvPr>
          <p:cNvSpPr>
            <a:spLocks noGrp="1"/>
          </p:cNvSpPr>
          <p:nvPr>
            <p:ph type="subTitle" idx="1"/>
          </p:nvPr>
        </p:nvSpPr>
        <p:spPr>
          <a:xfrm>
            <a:off x="792000" y="3219450"/>
            <a:ext cx="7560000" cy="1090922"/>
          </a:xfrm>
        </p:spPr>
        <p:txBody>
          <a:bodyPr lIns="0">
            <a:noAutofit/>
          </a:bodyPr>
          <a:lstStyle>
            <a:lvl1pPr marL="0" indent="0" algn="l">
              <a:buNone/>
              <a:defRPr sz="1800" b="0" i="0" baseline="0">
                <a:latin typeface="Source Sans 3 Regular"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spTree>
    <p:extLst>
      <p:ext uri="{BB962C8B-B14F-4D97-AF65-F5344CB8AC3E}">
        <p14:creationId xmlns:p14="http://schemas.microsoft.com/office/powerpoint/2010/main" val="843523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 cover - BLAU">
    <p:bg>
      <p:bgPr>
        <a:solidFill>
          <a:schemeClr val="tx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EB48A3A9-5DBD-CA8C-4366-82892E5EADAF}"/>
              </a:ext>
            </a:extLst>
          </p:cNvPr>
          <p:cNvSpPr>
            <a:spLocks noGrp="1"/>
          </p:cNvSpPr>
          <p:nvPr>
            <p:ph type="ctrTitle"/>
          </p:nvPr>
        </p:nvSpPr>
        <p:spPr>
          <a:xfrm>
            <a:off x="792000" y="950912"/>
            <a:ext cx="7560000" cy="2268537"/>
          </a:xfrm>
        </p:spPr>
        <p:txBody>
          <a:bodyPr anchor="b"/>
          <a:lstStyle>
            <a:lvl1pPr algn="l">
              <a:lnSpc>
                <a:spcPts val="5000"/>
              </a:lnSpc>
              <a:defRPr sz="4500">
                <a:solidFill>
                  <a:schemeClr val="bg1"/>
                </a:solidFill>
              </a:defRPr>
            </a:lvl1pPr>
          </a:lstStyle>
          <a:p>
            <a:r>
              <a:rPr lang="de-DE" dirty="0"/>
              <a:t>Mastertitelformat bearbeiten</a:t>
            </a:r>
          </a:p>
        </p:txBody>
      </p:sp>
      <p:sp>
        <p:nvSpPr>
          <p:cNvPr id="7" name="Untertitel 2">
            <a:extLst>
              <a:ext uri="{FF2B5EF4-FFF2-40B4-BE49-F238E27FC236}">
                <a16:creationId xmlns:a16="http://schemas.microsoft.com/office/drawing/2014/main" id="{54763820-69C2-AD99-FB54-EBEB24DBF115}"/>
              </a:ext>
            </a:extLst>
          </p:cNvPr>
          <p:cNvSpPr>
            <a:spLocks noGrp="1"/>
          </p:cNvSpPr>
          <p:nvPr>
            <p:ph type="subTitle" idx="1"/>
          </p:nvPr>
        </p:nvSpPr>
        <p:spPr>
          <a:xfrm>
            <a:off x="792000" y="3219450"/>
            <a:ext cx="7560000" cy="1090922"/>
          </a:xfrm>
        </p:spPr>
        <p:txBody>
          <a:bodyPr lIns="0">
            <a:noAutofit/>
          </a:bodyPr>
          <a:lstStyle>
            <a:lvl1pPr marL="0" indent="0" algn="l">
              <a:buNone/>
              <a:defRPr sz="1800" b="0" i="0">
                <a:solidFill>
                  <a:schemeClr val="bg1"/>
                </a:solidFill>
                <a:latin typeface="Source Sans 3"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pic>
        <p:nvPicPr>
          <p:cNvPr id="5" name="Grafik 4">
            <a:extLst>
              <a:ext uri="{FF2B5EF4-FFF2-40B4-BE49-F238E27FC236}">
                <a16:creationId xmlns:a16="http://schemas.microsoft.com/office/drawing/2014/main" id="{5DF027A8-D809-7742-841D-C6E9E8E2D2D9}"/>
              </a:ext>
            </a:extLst>
          </p:cNvPr>
          <p:cNvPicPr>
            <a:picLocks noChangeAspect="1"/>
          </p:cNvPicPr>
          <p:nvPr userDrawn="1"/>
        </p:nvPicPr>
        <p:blipFill>
          <a:blip r:embed="rId2"/>
          <a:stretch>
            <a:fillRect/>
          </a:stretch>
        </p:blipFill>
        <p:spPr>
          <a:xfrm>
            <a:off x="222250" y="239825"/>
            <a:ext cx="1838323" cy="535335"/>
          </a:xfrm>
          <a:prstGeom prst="rect">
            <a:avLst/>
          </a:prstGeom>
        </p:spPr>
      </p:pic>
    </p:spTree>
    <p:extLst>
      <p:ext uri="{BB962C8B-B14F-4D97-AF65-F5344CB8AC3E}">
        <p14:creationId xmlns:p14="http://schemas.microsoft.com/office/powerpoint/2010/main" val="3822931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 cover + BILD vollflächig">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67B9C64E-F4B8-3924-86B6-2EE4B099731B}"/>
              </a:ext>
            </a:extLst>
          </p:cNvPr>
          <p:cNvSpPr>
            <a:spLocks noGrp="1"/>
          </p:cNvSpPr>
          <p:nvPr>
            <p:ph type="pic" sz="quarter" idx="13"/>
          </p:nvPr>
        </p:nvSpPr>
        <p:spPr>
          <a:xfrm>
            <a:off x="0" y="0"/>
            <a:ext cx="9144000" cy="5143500"/>
          </a:xfrm>
        </p:spPr>
        <p:txBody>
          <a:bodyPr>
            <a:noAutofit/>
          </a:bodyPr>
          <a:lstStyle/>
          <a:p>
            <a:endParaRPr lang="de-DE"/>
          </a:p>
        </p:txBody>
      </p:sp>
      <p:sp>
        <p:nvSpPr>
          <p:cNvPr id="13" name="Titel 1">
            <a:extLst>
              <a:ext uri="{FF2B5EF4-FFF2-40B4-BE49-F238E27FC236}">
                <a16:creationId xmlns:a16="http://schemas.microsoft.com/office/drawing/2014/main" id="{3370CC4E-88B5-2374-713D-E1402183FCFF}"/>
              </a:ext>
            </a:extLst>
          </p:cNvPr>
          <p:cNvSpPr>
            <a:spLocks noGrp="1"/>
          </p:cNvSpPr>
          <p:nvPr>
            <p:ph type="ctrTitle"/>
          </p:nvPr>
        </p:nvSpPr>
        <p:spPr>
          <a:xfrm>
            <a:off x="0" y="2643450"/>
            <a:ext cx="7704138" cy="576000"/>
          </a:xfrm>
          <a:solidFill>
            <a:schemeClr val="tx1">
              <a:alpha val="49727"/>
            </a:schemeClr>
          </a:solidFill>
        </p:spPr>
        <p:txBody>
          <a:bodyPr wrap="square" lIns="0" tIns="0" rIns="180000" bIns="0" anchor="b" anchorCtr="0">
            <a:noAutofit/>
          </a:bodyPr>
          <a:lstStyle>
            <a:lvl1pPr marL="792000" algn="l">
              <a:lnSpc>
                <a:spcPct val="100000"/>
              </a:lnSpc>
              <a:spcAft>
                <a:spcPts val="0"/>
              </a:spcAft>
              <a:defRPr sz="4500" b="0" i="0">
                <a:solidFill>
                  <a:schemeClr val="bg1"/>
                </a:solidFill>
                <a:latin typeface="Source Sans 3 Regular" panose="020B0303030403020204" pitchFamily="34" charset="0"/>
                <a:cs typeface="Calibri Light" panose="020F0302020204030204" pitchFamily="34" charset="0"/>
              </a:defRPr>
            </a:lvl1pPr>
          </a:lstStyle>
          <a:p>
            <a:pPr marL="792000" marR="0" lvl="0" indent="0" algn="l" defTabSz="685783" rtl="0" eaLnBrk="1" fontAlgn="auto" latinLnBrk="0" hangingPunct="1">
              <a:lnSpc>
                <a:spcPct val="110000"/>
              </a:lnSpc>
              <a:spcBef>
                <a:spcPct val="0"/>
              </a:spcBef>
              <a:spcAft>
                <a:spcPts val="300"/>
              </a:spcAft>
              <a:buClrTx/>
              <a:buSzTx/>
              <a:buFontTx/>
              <a:buNone/>
              <a:tabLst/>
              <a:defRPr/>
            </a:pPr>
            <a:r>
              <a:rPr lang="de-DE" dirty="0"/>
              <a:t>Mastertitelformat bearbeiten</a:t>
            </a:r>
          </a:p>
        </p:txBody>
      </p:sp>
      <p:sp>
        <p:nvSpPr>
          <p:cNvPr id="17" name="Untertitel 2">
            <a:extLst>
              <a:ext uri="{FF2B5EF4-FFF2-40B4-BE49-F238E27FC236}">
                <a16:creationId xmlns:a16="http://schemas.microsoft.com/office/drawing/2014/main" id="{528D2904-D97B-0FC1-2F3D-AF347A35076D}"/>
              </a:ext>
            </a:extLst>
          </p:cNvPr>
          <p:cNvSpPr>
            <a:spLocks noGrp="1"/>
          </p:cNvSpPr>
          <p:nvPr>
            <p:ph type="subTitle" idx="1"/>
          </p:nvPr>
        </p:nvSpPr>
        <p:spPr>
          <a:xfrm>
            <a:off x="0" y="3219450"/>
            <a:ext cx="4403904" cy="304699"/>
          </a:xfrm>
          <a:solidFill>
            <a:schemeClr val="tx1">
              <a:alpha val="49727"/>
            </a:schemeClr>
          </a:solidFill>
        </p:spPr>
        <p:txBody>
          <a:bodyPr wrap="none" lIns="792000" tIns="0" rIns="180000">
            <a:spAutoFit/>
          </a:bodyPr>
          <a:lstStyle>
            <a:lvl1pPr marL="0" indent="0" algn="l">
              <a:spcAft>
                <a:spcPts val="0"/>
              </a:spcAft>
              <a:buNone/>
              <a:defRPr sz="1800" b="0" i="0">
                <a:solidFill>
                  <a:schemeClr val="bg1"/>
                </a:solidFill>
                <a:latin typeface="Source Sans 3"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spTree>
    <p:extLst>
      <p:ext uri="{BB962C8B-B14F-4D97-AF65-F5344CB8AC3E}">
        <p14:creationId xmlns:p14="http://schemas.microsoft.com/office/powerpoint/2010/main" val="2944106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KAPitel/TRENNfolie_BLAU">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62CE26-2035-E03C-64B0-393982991863}"/>
              </a:ext>
            </a:extLst>
          </p:cNvPr>
          <p:cNvSpPr>
            <a:spLocks noGrp="1"/>
          </p:cNvSpPr>
          <p:nvPr>
            <p:ph type="ctrTitle"/>
          </p:nvPr>
        </p:nvSpPr>
        <p:spPr>
          <a:xfrm>
            <a:off x="792000" y="555626"/>
            <a:ext cx="7560000" cy="2124074"/>
          </a:xfrm>
        </p:spPr>
        <p:txBody>
          <a:bodyPr anchor="b"/>
          <a:lstStyle>
            <a:lvl1pPr algn="l">
              <a:lnSpc>
                <a:spcPts val="5000"/>
              </a:lnSpc>
              <a:defRPr sz="4500">
                <a:solidFill>
                  <a:schemeClr val="bg1"/>
                </a:solidFill>
              </a:defRPr>
            </a:lvl1pPr>
          </a:lstStyle>
          <a:p>
            <a:r>
              <a:rPr lang="de-DE" dirty="0"/>
              <a:t>Mastertitelformat bearbeiten</a:t>
            </a:r>
          </a:p>
        </p:txBody>
      </p:sp>
      <p:sp>
        <p:nvSpPr>
          <p:cNvPr id="3" name="Untertitel 2">
            <a:extLst>
              <a:ext uri="{FF2B5EF4-FFF2-40B4-BE49-F238E27FC236}">
                <a16:creationId xmlns:a16="http://schemas.microsoft.com/office/drawing/2014/main" id="{42259784-9275-9A1D-4D9F-055B6A17C64D}"/>
              </a:ext>
            </a:extLst>
          </p:cNvPr>
          <p:cNvSpPr>
            <a:spLocks noGrp="1"/>
          </p:cNvSpPr>
          <p:nvPr>
            <p:ph type="subTitle" idx="1"/>
          </p:nvPr>
        </p:nvSpPr>
        <p:spPr>
          <a:xfrm>
            <a:off x="792000" y="2679700"/>
            <a:ext cx="7560000" cy="1630672"/>
          </a:xfrm>
        </p:spPr>
        <p:txBody>
          <a:bodyPr lIns="0">
            <a:noAutofit/>
          </a:bodyPr>
          <a:lstStyle>
            <a:lvl1pPr marL="0" indent="0" algn="l">
              <a:buNone/>
              <a:defRPr sz="1800" b="0" i="0">
                <a:solidFill>
                  <a:schemeClr val="bg1"/>
                </a:solidFill>
                <a:latin typeface="Source Sans 3"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pic>
        <p:nvPicPr>
          <p:cNvPr id="5" name="Grafik 4">
            <a:extLst>
              <a:ext uri="{FF2B5EF4-FFF2-40B4-BE49-F238E27FC236}">
                <a16:creationId xmlns:a16="http://schemas.microsoft.com/office/drawing/2014/main" id="{F40A3437-8D5B-A64E-90F5-0200FED99CE5}"/>
              </a:ext>
            </a:extLst>
          </p:cNvPr>
          <p:cNvPicPr>
            <a:picLocks noChangeAspect="1"/>
          </p:cNvPicPr>
          <p:nvPr userDrawn="1"/>
        </p:nvPicPr>
        <p:blipFill>
          <a:blip r:embed="rId2"/>
          <a:stretch>
            <a:fillRect/>
          </a:stretch>
        </p:blipFill>
        <p:spPr>
          <a:xfrm>
            <a:off x="228600" y="4644952"/>
            <a:ext cx="1215265" cy="353895"/>
          </a:xfrm>
          <a:prstGeom prst="rect">
            <a:avLst/>
          </a:prstGeom>
        </p:spPr>
      </p:pic>
    </p:spTree>
    <p:extLst>
      <p:ext uri="{BB962C8B-B14F-4D97-AF65-F5344CB8AC3E}">
        <p14:creationId xmlns:p14="http://schemas.microsoft.com/office/powerpoint/2010/main" val="176331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ZITAT/BOTSCHAFT_dklROT">
    <p:bg>
      <p:bgPr>
        <a:solidFill>
          <a:schemeClr val="accent6"/>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62CE26-2035-E03C-64B0-393982991863}"/>
              </a:ext>
            </a:extLst>
          </p:cNvPr>
          <p:cNvSpPr>
            <a:spLocks noGrp="1"/>
          </p:cNvSpPr>
          <p:nvPr>
            <p:ph type="ctrTitle"/>
          </p:nvPr>
        </p:nvSpPr>
        <p:spPr>
          <a:xfrm>
            <a:off x="792000" y="555626"/>
            <a:ext cx="7560000" cy="2124074"/>
          </a:xfrm>
        </p:spPr>
        <p:txBody>
          <a:bodyPr anchor="b"/>
          <a:lstStyle>
            <a:lvl1pPr algn="l">
              <a:lnSpc>
                <a:spcPts val="5000"/>
              </a:lnSpc>
              <a:defRPr sz="4500">
                <a:solidFill>
                  <a:schemeClr val="tx1"/>
                </a:solidFill>
              </a:defRPr>
            </a:lvl1pPr>
          </a:lstStyle>
          <a:p>
            <a:r>
              <a:rPr lang="de-DE" dirty="0"/>
              <a:t>Mastertitelformat bearbeiten</a:t>
            </a:r>
          </a:p>
        </p:txBody>
      </p:sp>
      <p:sp>
        <p:nvSpPr>
          <p:cNvPr id="3" name="Untertitel 2">
            <a:extLst>
              <a:ext uri="{FF2B5EF4-FFF2-40B4-BE49-F238E27FC236}">
                <a16:creationId xmlns:a16="http://schemas.microsoft.com/office/drawing/2014/main" id="{42259784-9275-9A1D-4D9F-055B6A17C64D}"/>
              </a:ext>
            </a:extLst>
          </p:cNvPr>
          <p:cNvSpPr>
            <a:spLocks noGrp="1"/>
          </p:cNvSpPr>
          <p:nvPr>
            <p:ph type="subTitle" idx="1"/>
          </p:nvPr>
        </p:nvSpPr>
        <p:spPr>
          <a:xfrm>
            <a:off x="792000" y="2679700"/>
            <a:ext cx="7560000" cy="1630672"/>
          </a:xfrm>
        </p:spPr>
        <p:txBody>
          <a:bodyPr lIns="0">
            <a:noAutofit/>
          </a:bodyPr>
          <a:lstStyle>
            <a:lvl1pPr marL="0" indent="0" algn="l">
              <a:buNone/>
              <a:defRPr sz="1800" b="0" i="0">
                <a:solidFill>
                  <a:schemeClr val="tx1"/>
                </a:solidFill>
                <a:latin typeface="Source Sans 3"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pic>
        <p:nvPicPr>
          <p:cNvPr id="5" name="Grafik 4">
            <a:extLst>
              <a:ext uri="{FF2B5EF4-FFF2-40B4-BE49-F238E27FC236}">
                <a16:creationId xmlns:a16="http://schemas.microsoft.com/office/drawing/2014/main" id="{F38B5595-8FF8-5B43-A568-5917C25CFE22}"/>
              </a:ext>
            </a:extLst>
          </p:cNvPr>
          <p:cNvPicPr>
            <a:picLocks noChangeAspect="1"/>
          </p:cNvPicPr>
          <p:nvPr userDrawn="1"/>
        </p:nvPicPr>
        <p:blipFill>
          <a:blip r:embed="rId2"/>
          <a:stretch>
            <a:fillRect/>
          </a:stretch>
        </p:blipFill>
        <p:spPr>
          <a:xfrm>
            <a:off x="228600" y="4644952"/>
            <a:ext cx="1215265" cy="353895"/>
          </a:xfrm>
          <a:prstGeom prst="rect">
            <a:avLst/>
          </a:prstGeom>
        </p:spPr>
      </p:pic>
    </p:spTree>
    <p:extLst>
      <p:ext uri="{BB962C8B-B14F-4D97-AF65-F5344CB8AC3E}">
        <p14:creationId xmlns:p14="http://schemas.microsoft.com/office/powerpoint/2010/main" val="4200348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2_ZITAT/BOTSCHAFT_dklGRAU">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62CE26-2035-E03C-64B0-393982991863}"/>
              </a:ext>
            </a:extLst>
          </p:cNvPr>
          <p:cNvSpPr>
            <a:spLocks noGrp="1"/>
          </p:cNvSpPr>
          <p:nvPr>
            <p:ph type="ctrTitle"/>
          </p:nvPr>
        </p:nvSpPr>
        <p:spPr>
          <a:xfrm>
            <a:off x="792000" y="555626"/>
            <a:ext cx="7560000" cy="2124074"/>
          </a:xfrm>
        </p:spPr>
        <p:txBody>
          <a:bodyPr anchor="b"/>
          <a:lstStyle>
            <a:lvl1pPr algn="l">
              <a:lnSpc>
                <a:spcPts val="5000"/>
              </a:lnSpc>
              <a:defRPr sz="4500">
                <a:solidFill>
                  <a:schemeClr val="tx1"/>
                </a:solidFill>
              </a:defRPr>
            </a:lvl1pPr>
          </a:lstStyle>
          <a:p>
            <a:r>
              <a:rPr lang="de-DE" dirty="0"/>
              <a:t>Mastertitelformat bearbeiten</a:t>
            </a:r>
          </a:p>
        </p:txBody>
      </p:sp>
      <p:sp>
        <p:nvSpPr>
          <p:cNvPr id="3" name="Untertitel 2">
            <a:extLst>
              <a:ext uri="{FF2B5EF4-FFF2-40B4-BE49-F238E27FC236}">
                <a16:creationId xmlns:a16="http://schemas.microsoft.com/office/drawing/2014/main" id="{42259784-9275-9A1D-4D9F-055B6A17C64D}"/>
              </a:ext>
            </a:extLst>
          </p:cNvPr>
          <p:cNvSpPr>
            <a:spLocks noGrp="1"/>
          </p:cNvSpPr>
          <p:nvPr>
            <p:ph type="subTitle" idx="1"/>
          </p:nvPr>
        </p:nvSpPr>
        <p:spPr>
          <a:xfrm>
            <a:off x="792000" y="2679700"/>
            <a:ext cx="7560000" cy="1630672"/>
          </a:xfrm>
        </p:spPr>
        <p:txBody>
          <a:bodyPr lIns="0">
            <a:noAutofit/>
          </a:bodyPr>
          <a:lstStyle>
            <a:lvl1pPr marL="0" indent="0" algn="l">
              <a:buNone/>
              <a:defRPr sz="1800" b="0" i="0">
                <a:solidFill>
                  <a:schemeClr val="tx1"/>
                </a:solidFill>
                <a:latin typeface="Source Sans 3"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pic>
        <p:nvPicPr>
          <p:cNvPr id="6" name="Grafik 5">
            <a:extLst>
              <a:ext uri="{FF2B5EF4-FFF2-40B4-BE49-F238E27FC236}">
                <a16:creationId xmlns:a16="http://schemas.microsoft.com/office/drawing/2014/main" id="{097FC071-203C-9F4E-B13F-9D6F19BDA9AD}"/>
              </a:ext>
            </a:extLst>
          </p:cNvPr>
          <p:cNvPicPr>
            <a:picLocks noChangeAspect="1"/>
          </p:cNvPicPr>
          <p:nvPr userDrawn="1"/>
        </p:nvPicPr>
        <p:blipFill>
          <a:blip r:embed="rId2"/>
          <a:stretch>
            <a:fillRect/>
          </a:stretch>
        </p:blipFill>
        <p:spPr>
          <a:xfrm>
            <a:off x="228600" y="4644952"/>
            <a:ext cx="1215265" cy="353895"/>
          </a:xfrm>
          <a:prstGeom prst="rect">
            <a:avLst/>
          </a:prstGeom>
        </p:spPr>
      </p:pic>
    </p:spTree>
    <p:extLst>
      <p:ext uri="{BB962C8B-B14F-4D97-AF65-F5344CB8AC3E}">
        <p14:creationId xmlns:p14="http://schemas.microsoft.com/office/powerpoint/2010/main" val="1216096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3_ZITAT/BOTSCHAFT_dklGRAU">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62CE26-2035-E03C-64B0-393982991863}"/>
              </a:ext>
            </a:extLst>
          </p:cNvPr>
          <p:cNvSpPr>
            <a:spLocks noGrp="1"/>
          </p:cNvSpPr>
          <p:nvPr>
            <p:ph type="ctrTitle"/>
          </p:nvPr>
        </p:nvSpPr>
        <p:spPr>
          <a:xfrm>
            <a:off x="792000" y="555626"/>
            <a:ext cx="7560000" cy="2124074"/>
          </a:xfrm>
        </p:spPr>
        <p:txBody>
          <a:bodyPr anchor="b"/>
          <a:lstStyle>
            <a:lvl1pPr algn="l">
              <a:lnSpc>
                <a:spcPts val="5000"/>
              </a:lnSpc>
              <a:defRPr sz="4500">
                <a:solidFill>
                  <a:schemeClr val="tx1"/>
                </a:solidFill>
              </a:defRPr>
            </a:lvl1pPr>
          </a:lstStyle>
          <a:p>
            <a:r>
              <a:rPr lang="de-DE" dirty="0"/>
              <a:t>Mastertitelformat bearbeiten</a:t>
            </a:r>
          </a:p>
        </p:txBody>
      </p:sp>
      <p:sp>
        <p:nvSpPr>
          <p:cNvPr id="3" name="Untertitel 2">
            <a:extLst>
              <a:ext uri="{FF2B5EF4-FFF2-40B4-BE49-F238E27FC236}">
                <a16:creationId xmlns:a16="http://schemas.microsoft.com/office/drawing/2014/main" id="{42259784-9275-9A1D-4D9F-055B6A17C64D}"/>
              </a:ext>
            </a:extLst>
          </p:cNvPr>
          <p:cNvSpPr>
            <a:spLocks noGrp="1"/>
          </p:cNvSpPr>
          <p:nvPr>
            <p:ph type="subTitle" idx="1"/>
          </p:nvPr>
        </p:nvSpPr>
        <p:spPr>
          <a:xfrm>
            <a:off x="792000" y="2679700"/>
            <a:ext cx="7560000" cy="1630672"/>
          </a:xfrm>
        </p:spPr>
        <p:txBody>
          <a:bodyPr lIns="0">
            <a:noAutofit/>
          </a:bodyPr>
          <a:lstStyle>
            <a:lvl1pPr marL="0" indent="0" algn="l">
              <a:buNone/>
              <a:defRPr sz="1800" b="0" i="0">
                <a:solidFill>
                  <a:schemeClr val="tx1"/>
                </a:solidFill>
                <a:latin typeface="Source Sans 3" panose="020B0303030403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de-DE" dirty="0"/>
              <a:t>Master-Untertitelformat bearbeiten</a:t>
            </a:r>
          </a:p>
        </p:txBody>
      </p:sp>
      <p:pic>
        <p:nvPicPr>
          <p:cNvPr id="6" name="Grafik 5">
            <a:extLst>
              <a:ext uri="{FF2B5EF4-FFF2-40B4-BE49-F238E27FC236}">
                <a16:creationId xmlns:a16="http://schemas.microsoft.com/office/drawing/2014/main" id="{027C36E2-EFC2-E14B-BC00-BE7B653442E2}"/>
              </a:ext>
            </a:extLst>
          </p:cNvPr>
          <p:cNvPicPr>
            <a:picLocks noChangeAspect="1"/>
          </p:cNvPicPr>
          <p:nvPr userDrawn="1"/>
        </p:nvPicPr>
        <p:blipFill>
          <a:blip r:embed="rId2"/>
          <a:stretch>
            <a:fillRect/>
          </a:stretch>
        </p:blipFill>
        <p:spPr>
          <a:xfrm>
            <a:off x="228600" y="4644952"/>
            <a:ext cx="1215265" cy="353895"/>
          </a:xfrm>
          <a:prstGeom prst="rect">
            <a:avLst/>
          </a:prstGeom>
        </p:spPr>
      </p:pic>
    </p:spTree>
    <p:extLst>
      <p:ext uri="{BB962C8B-B14F-4D97-AF65-F5344CB8AC3E}">
        <p14:creationId xmlns:p14="http://schemas.microsoft.com/office/powerpoint/2010/main" val="328496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32508F5-B2AC-58FE-0408-4882BEF59F7F}"/>
              </a:ext>
            </a:extLst>
          </p:cNvPr>
          <p:cNvSpPr/>
          <p:nvPr userDrawn="1"/>
        </p:nvSpPr>
        <p:spPr>
          <a:xfrm>
            <a:off x="-1" y="1116000"/>
            <a:ext cx="9143999" cy="34210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a:latin typeface="Calibri Light" panose="020F0302020204030204" pitchFamily="34" charset="0"/>
            </a:endParaRPr>
          </a:p>
        </p:txBody>
      </p:sp>
      <p:sp>
        <p:nvSpPr>
          <p:cNvPr id="2" name="Titel 1">
            <a:extLst>
              <a:ext uri="{FF2B5EF4-FFF2-40B4-BE49-F238E27FC236}">
                <a16:creationId xmlns:a16="http://schemas.microsoft.com/office/drawing/2014/main" id="{59BFA250-EECC-C4C3-7D55-F5C823A54B74}"/>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7" name="Textplatzhalter 6">
            <a:extLst>
              <a:ext uri="{FF2B5EF4-FFF2-40B4-BE49-F238E27FC236}">
                <a16:creationId xmlns:a16="http://schemas.microsoft.com/office/drawing/2014/main" id="{0F064994-FA18-C855-5A48-3F7ED730E05D}"/>
              </a:ext>
            </a:extLst>
          </p:cNvPr>
          <p:cNvSpPr>
            <a:spLocks noGrp="1"/>
          </p:cNvSpPr>
          <p:nvPr>
            <p:ph type="body" sz="quarter" idx="10"/>
          </p:nvPr>
        </p:nvSpPr>
        <p:spPr>
          <a:xfrm>
            <a:off x="250823" y="1419225"/>
            <a:ext cx="8389939" cy="2773362"/>
          </a:xfrm>
          <a:noFill/>
        </p:spPr>
        <p:txBody>
          <a:bodyPr wrap="square" tIns="0" rIns="0" bIns="0" anchor="t" anchorCtr="0">
            <a:noAutofit/>
          </a:bodyPr>
          <a:lstStyle>
            <a:lvl1pPr marL="0" indent="0">
              <a:lnSpc>
                <a:spcPct val="90000"/>
              </a:lnSpc>
              <a:spcAft>
                <a:spcPts val="375"/>
              </a:spcAft>
              <a:buNone/>
              <a:defRPr sz="1350" b="0" i="0">
                <a:solidFill>
                  <a:schemeClr val="bg1"/>
                </a:solidFill>
                <a:latin typeface="Source Sans 3 Light" panose="020B0303030403020204" pitchFamily="34" charset="0"/>
                <a:cs typeface="Calibri Light" panose="020F0302020204030204" pitchFamily="34" charset="0"/>
              </a:defRPr>
            </a:lvl1pPr>
            <a:lvl2pPr marL="252000" indent="0">
              <a:lnSpc>
                <a:spcPct val="90000"/>
              </a:lnSpc>
              <a:spcAft>
                <a:spcPts val="0"/>
              </a:spcAft>
              <a:buNone/>
              <a:defRPr sz="1350" b="0" i="0">
                <a:solidFill>
                  <a:schemeClr val="bg1"/>
                </a:solidFill>
                <a:latin typeface="Calibri Light" panose="020F0302020204030204" pitchFamily="34" charset="0"/>
                <a:cs typeface="Calibri Light" panose="020F0302020204030204" pitchFamily="34" charset="0"/>
              </a:defRPr>
            </a:lvl2pPr>
            <a:lvl3pPr marL="252000" indent="0">
              <a:lnSpc>
                <a:spcPct val="90000"/>
              </a:lnSpc>
              <a:spcAft>
                <a:spcPts val="0"/>
              </a:spcAft>
              <a:buNone/>
              <a:defRPr sz="1350" b="0" i="0">
                <a:solidFill>
                  <a:schemeClr val="bg1"/>
                </a:solidFill>
                <a:latin typeface="Calibri Light" panose="020F0302020204030204" pitchFamily="34" charset="0"/>
                <a:cs typeface="Calibri Light" panose="020F0302020204030204" pitchFamily="34" charset="0"/>
              </a:defRPr>
            </a:lvl3pPr>
            <a:lvl4pPr marL="252000" indent="0">
              <a:lnSpc>
                <a:spcPct val="90000"/>
              </a:lnSpc>
              <a:spcAft>
                <a:spcPts val="0"/>
              </a:spcAft>
              <a:buNone/>
              <a:defRPr sz="1350" b="0" i="0">
                <a:solidFill>
                  <a:schemeClr val="bg1"/>
                </a:solidFill>
                <a:latin typeface="Calibri Light" panose="020F0302020204030204" pitchFamily="34" charset="0"/>
                <a:cs typeface="Calibri Light" panose="020F0302020204030204" pitchFamily="34" charset="0"/>
              </a:defRPr>
            </a:lvl4pPr>
            <a:lvl5pPr marL="252000" indent="0">
              <a:lnSpc>
                <a:spcPct val="90000"/>
              </a:lnSpc>
              <a:spcAft>
                <a:spcPts val="0"/>
              </a:spcAft>
              <a:buNone/>
              <a:defRPr sz="1350" b="0" i="0">
                <a:solidFill>
                  <a:schemeClr val="bg1"/>
                </a:solidFill>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483791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0E68FD-E530-292F-351B-4962412B5762}"/>
              </a:ext>
            </a:extLst>
          </p:cNvPr>
          <p:cNvSpPr>
            <a:spLocks noGrp="1"/>
          </p:cNvSpPr>
          <p:nvPr>
            <p:ph type="title"/>
          </p:nvPr>
        </p:nvSpPr>
        <p:spPr>
          <a:xfrm>
            <a:off x="250825" y="252000"/>
            <a:ext cx="8640000" cy="864000"/>
          </a:xfrm>
        </p:spPr>
        <p:txBody>
          <a:bodyPr>
            <a:noAutofit/>
          </a:bodyPr>
          <a:lstStyle>
            <a:lvl1pPr>
              <a:defRPr>
                <a:solidFill>
                  <a:schemeClr val="tx2"/>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C90F2429-7D1B-F824-B259-E8DCD3A201DB}"/>
              </a:ext>
            </a:extLst>
          </p:cNvPr>
          <p:cNvSpPr>
            <a:spLocks noGrp="1"/>
          </p:cNvSpPr>
          <p:nvPr>
            <p:ph idx="1"/>
          </p:nvPr>
        </p:nvSpPr>
        <p:spPr>
          <a:xfrm>
            <a:off x="250825" y="1419225"/>
            <a:ext cx="8389938" cy="2988000"/>
          </a:xfrm>
        </p:spPr>
        <p:txBody>
          <a:bodyPr>
            <a:noAutofit/>
          </a:bodyPr>
          <a:lstStyle>
            <a:lvl2pPr>
              <a:spcBef>
                <a:spcPts val="200"/>
              </a:spcBef>
              <a:defRPr/>
            </a:lvl2pPr>
            <a:lvl3pPr>
              <a:spcBef>
                <a:spcPts val="200"/>
              </a:spcBef>
              <a:defRPr/>
            </a:lvl3pPr>
            <a:lvl4pPr>
              <a:spcBef>
                <a:spcPts val="200"/>
              </a:spcBef>
              <a:defRPr/>
            </a:lvl4pPr>
            <a:lvl5pPr>
              <a:spcBef>
                <a:spcPts val="200"/>
              </a:spcBef>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3F5CE11E-0EE0-3708-A4B4-6BD86C76A956}"/>
              </a:ext>
            </a:extLst>
          </p:cNvPr>
          <p:cNvSpPr>
            <a:spLocks noGrp="1"/>
          </p:cNvSpPr>
          <p:nvPr>
            <p:ph type="dt" sz="half" idx="10"/>
          </p:nvPr>
        </p:nvSpPr>
        <p:spPr/>
        <p:txBody>
          <a:bodyPr/>
          <a:lstStyle/>
          <a:p>
            <a:r>
              <a:rPr lang="de-AT" dirty="0"/>
              <a:t>20. Januar 2023</a:t>
            </a:r>
            <a:endParaRPr lang="de-DE" dirty="0"/>
          </a:p>
        </p:txBody>
      </p:sp>
      <p:sp>
        <p:nvSpPr>
          <p:cNvPr id="5" name="Fußzeilenplatzhalter 4">
            <a:extLst>
              <a:ext uri="{FF2B5EF4-FFF2-40B4-BE49-F238E27FC236}">
                <a16:creationId xmlns:a16="http://schemas.microsoft.com/office/drawing/2014/main" id="{BF8A7A72-755A-034C-EF48-B9A3471E20B6}"/>
              </a:ext>
            </a:extLst>
          </p:cNvPr>
          <p:cNvSpPr>
            <a:spLocks noGrp="1"/>
          </p:cNvSpPr>
          <p:nvPr>
            <p:ph type="ftr" sz="quarter" idx="11"/>
          </p:nvPr>
        </p:nvSpPr>
        <p:spPr/>
        <p:txBody>
          <a:bodyPr/>
          <a:lstStyle>
            <a:lvl1pPr algn="r">
              <a:defRPr/>
            </a:lvl1pPr>
          </a:lstStyle>
          <a:p>
            <a:endParaRPr lang="de-DE" dirty="0"/>
          </a:p>
        </p:txBody>
      </p:sp>
      <p:sp>
        <p:nvSpPr>
          <p:cNvPr id="6" name="Foliennummernplatzhalter 5">
            <a:extLst>
              <a:ext uri="{FF2B5EF4-FFF2-40B4-BE49-F238E27FC236}">
                <a16:creationId xmlns:a16="http://schemas.microsoft.com/office/drawing/2014/main" id="{EA42C0A5-ADFB-7F17-EF61-5F809355A479}"/>
              </a:ext>
            </a:extLst>
          </p:cNvPr>
          <p:cNvSpPr>
            <a:spLocks noGrp="1"/>
          </p:cNvSpPr>
          <p:nvPr>
            <p:ph type="sldNum" sz="quarter" idx="12"/>
          </p:nvPr>
        </p:nvSpPr>
        <p:spPr/>
        <p:txBody>
          <a:bodyPr/>
          <a:lstStyle/>
          <a:p>
            <a:fld id="{8A659B55-214A-9244-B2C4-88C435D949E0}" type="slidenum">
              <a:rPr lang="de-DE" smtClean="0"/>
              <a:t>‹Nr.›</a:t>
            </a:fld>
            <a:endParaRPr lang="de-DE" dirty="0"/>
          </a:p>
        </p:txBody>
      </p:sp>
    </p:spTree>
    <p:extLst>
      <p:ext uri="{BB962C8B-B14F-4D97-AF65-F5344CB8AC3E}">
        <p14:creationId xmlns:p14="http://schemas.microsoft.com/office/powerpoint/2010/main" val="348127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19EC9-6882-0BF7-5663-D864B3D37422}"/>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66D84DC3-3145-C73B-5D45-CD29A4512755}"/>
              </a:ext>
            </a:extLst>
          </p:cNvPr>
          <p:cNvSpPr>
            <a:spLocks noGrp="1"/>
          </p:cNvSpPr>
          <p:nvPr>
            <p:ph sz="half" idx="1"/>
          </p:nvPr>
        </p:nvSpPr>
        <p:spPr>
          <a:xfrm>
            <a:off x="250825" y="1419225"/>
            <a:ext cx="4140000"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8EF07955-52E1-CB01-7736-87386E74B0D9}"/>
              </a:ext>
            </a:extLst>
          </p:cNvPr>
          <p:cNvSpPr>
            <a:spLocks noGrp="1"/>
          </p:cNvSpPr>
          <p:nvPr>
            <p:ph sz="half" idx="2"/>
          </p:nvPr>
        </p:nvSpPr>
        <p:spPr>
          <a:xfrm>
            <a:off x="4750825" y="1419225"/>
            <a:ext cx="4140000"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3F395F6D-8038-B304-E336-B21A2D9C4ABA}"/>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E584AFB6-A175-D11E-2098-7736F229417E}"/>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483388A9-2DFB-4B6F-2DC6-73CB885F90A9}"/>
              </a:ext>
            </a:extLst>
          </p:cNvPr>
          <p:cNvSpPr>
            <a:spLocks noGrp="1"/>
          </p:cNvSpPr>
          <p:nvPr>
            <p:ph type="sldNum" sz="quarter" idx="12"/>
          </p:nvPr>
        </p:nvSpPr>
        <p:spPr/>
        <p:txBody>
          <a:bodyPr/>
          <a:lstStyle/>
          <a:p>
            <a:fld id="{8A659B55-214A-9244-B2C4-88C435D949E0}" type="slidenum">
              <a:rPr lang="de-DE" smtClean="0"/>
              <a:t>‹Nr.›</a:t>
            </a:fld>
            <a:endParaRPr lang="de-DE" dirty="0"/>
          </a:p>
        </p:txBody>
      </p:sp>
    </p:spTree>
    <p:extLst>
      <p:ext uri="{BB962C8B-B14F-4D97-AF65-F5344CB8AC3E}">
        <p14:creationId xmlns:p14="http://schemas.microsoft.com/office/powerpoint/2010/main" val="398229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 +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19EC9-6882-0BF7-5663-D864B3D37422}"/>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4" name="Inhaltsplatzhalter 3">
            <a:extLst>
              <a:ext uri="{FF2B5EF4-FFF2-40B4-BE49-F238E27FC236}">
                <a16:creationId xmlns:a16="http://schemas.microsoft.com/office/drawing/2014/main" id="{8EF07955-52E1-CB01-7736-87386E74B0D9}"/>
              </a:ext>
            </a:extLst>
          </p:cNvPr>
          <p:cNvSpPr>
            <a:spLocks noGrp="1"/>
          </p:cNvSpPr>
          <p:nvPr>
            <p:ph sz="half" idx="2"/>
          </p:nvPr>
        </p:nvSpPr>
        <p:spPr>
          <a:xfrm>
            <a:off x="4319587" y="1419225"/>
            <a:ext cx="4571237"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3F395F6D-8038-B304-E336-B21A2D9C4ABA}"/>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E584AFB6-A175-D11E-2098-7736F229417E}"/>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483388A9-2DFB-4B6F-2DC6-73CB885F90A9}"/>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9" name="Bildplatzhalter 8">
            <a:extLst>
              <a:ext uri="{FF2B5EF4-FFF2-40B4-BE49-F238E27FC236}">
                <a16:creationId xmlns:a16="http://schemas.microsoft.com/office/drawing/2014/main" id="{FA09A77C-9E9D-07EB-3B19-9FE991F53B22}"/>
              </a:ext>
            </a:extLst>
          </p:cNvPr>
          <p:cNvSpPr>
            <a:spLocks noGrp="1"/>
          </p:cNvSpPr>
          <p:nvPr>
            <p:ph type="pic" sz="quarter" idx="13"/>
          </p:nvPr>
        </p:nvSpPr>
        <p:spPr>
          <a:xfrm>
            <a:off x="0" y="1492250"/>
            <a:ext cx="4067175" cy="2879725"/>
          </a:xfrm>
        </p:spPr>
        <p:txBody>
          <a:bodyPr/>
          <a:lstStyle/>
          <a:p>
            <a:endParaRPr lang="de-DE" dirty="0"/>
          </a:p>
        </p:txBody>
      </p:sp>
      <p:sp>
        <p:nvSpPr>
          <p:cNvPr id="3" name="Textplatzhalter 5">
            <a:extLst>
              <a:ext uri="{FF2B5EF4-FFF2-40B4-BE49-F238E27FC236}">
                <a16:creationId xmlns:a16="http://schemas.microsoft.com/office/drawing/2014/main" id="{5BA5E70F-65BB-5089-9B29-F9EEEE479FC3}"/>
              </a:ext>
            </a:extLst>
          </p:cNvPr>
          <p:cNvSpPr>
            <a:spLocks noGrp="1"/>
          </p:cNvSpPr>
          <p:nvPr>
            <p:ph type="body" sz="quarter" idx="28"/>
          </p:nvPr>
        </p:nvSpPr>
        <p:spPr>
          <a:xfrm>
            <a:off x="250825" y="4374000"/>
            <a:ext cx="3816350"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2372970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Hochformat + Tex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2C2B0B3-5F61-C93D-3649-D4CBEEA37623}"/>
              </a:ext>
            </a:extLst>
          </p:cNvPr>
          <p:cNvSpPr/>
          <p:nvPr userDrawn="1"/>
        </p:nvSpPr>
        <p:spPr>
          <a:xfrm>
            <a:off x="0" y="1492250"/>
            <a:ext cx="4067175"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a:latin typeface="Calibri Light" panose="020F0302020204030204" pitchFamily="34" charset="0"/>
            </a:endParaRPr>
          </a:p>
        </p:txBody>
      </p:sp>
      <p:sp>
        <p:nvSpPr>
          <p:cNvPr id="2" name="Titel 1">
            <a:extLst>
              <a:ext uri="{FF2B5EF4-FFF2-40B4-BE49-F238E27FC236}">
                <a16:creationId xmlns:a16="http://schemas.microsoft.com/office/drawing/2014/main" id="{CB419EC9-6882-0BF7-5663-D864B3D37422}"/>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4" name="Inhaltsplatzhalter 3">
            <a:extLst>
              <a:ext uri="{FF2B5EF4-FFF2-40B4-BE49-F238E27FC236}">
                <a16:creationId xmlns:a16="http://schemas.microsoft.com/office/drawing/2014/main" id="{8EF07955-52E1-CB01-7736-87386E74B0D9}"/>
              </a:ext>
            </a:extLst>
          </p:cNvPr>
          <p:cNvSpPr>
            <a:spLocks noGrp="1"/>
          </p:cNvSpPr>
          <p:nvPr>
            <p:ph sz="half" idx="2"/>
          </p:nvPr>
        </p:nvSpPr>
        <p:spPr>
          <a:xfrm>
            <a:off x="4319587" y="1419225"/>
            <a:ext cx="4571237"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3F395F6D-8038-B304-E336-B21A2D9C4ABA}"/>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E584AFB6-A175-D11E-2098-7736F229417E}"/>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483388A9-2DFB-4B6F-2DC6-73CB885F90A9}"/>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8" name="Inhaltsplatzhalter 7">
            <a:extLst>
              <a:ext uri="{FF2B5EF4-FFF2-40B4-BE49-F238E27FC236}">
                <a16:creationId xmlns:a16="http://schemas.microsoft.com/office/drawing/2014/main" id="{1728A5EF-15C5-305F-EDBC-772CC0D181B6}"/>
              </a:ext>
            </a:extLst>
          </p:cNvPr>
          <p:cNvSpPr>
            <a:spLocks noGrp="1"/>
          </p:cNvSpPr>
          <p:nvPr>
            <p:ph sz="quarter" idx="14"/>
          </p:nvPr>
        </p:nvSpPr>
        <p:spPr>
          <a:xfrm>
            <a:off x="-1587" y="1492251"/>
            <a:ext cx="4067175" cy="2879724"/>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5">
            <a:extLst>
              <a:ext uri="{FF2B5EF4-FFF2-40B4-BE49-F238E27FC236}">
                <a16:creationId xmlns:a16="http://schemas.microsoft.com/office/drawing/2014/main" id="{4CF170C1-6E13-FBBF-1788-DDD6548C3273}"/>
              </a:ext>
            </a:extLst>
          </p:cNvPr>
          <p:cNvSpPr>
            <a:spLocks noGrp="1"/>
          </p:cNvSpPr>
          <p:nvPr>
            <p:ph type="body" sz="quarter" idx="28"/>
          </p:nvPr>
        </p:nvSpPr>
        <p:spPr>
          <a:xfrm>
            <a:off x="250825" y="4374000"/>
            <a:ext cx="3816350"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1269595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Bilder, autoEinpassung + Tex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2C2B0B3-5F61-C93D-3649-D4CBEEA37623}"/>
              </a:ext>
            </a:extLst>
          </p:cNvPr>
          <p:cNvSpPr/>
          <p:nvPr userDrawn="1"/>
        </p:nvSpPr>
        <p:spPr>
          <a:xfrm>
            <a:off x="0" y="1492250"/>
            <a:ext cx="4572000" cy="287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a:latin typeface="Calibri Light" panose="020F0302020204030204" pitchFamily="34" charset="0"/>
            </a:endParaRPr>
          </a:p>
        </p:txBody>
      </p:sp>
      <p:sp>
        <p:nvSpPr>
          <p:cNvPr id="2" name="Titel 1">
            <a:extLst>
              <a:ext uri="{FF2B5EF4-FFF2-40B4-BE49-F238E27FC236}">
                <a16:creationId xmlns:a16="http://schemas.microsoft.com/office/drawing/2014/main" id="{CB419EC9-6882-0BF7-5663-D864B3D37422}"/>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4" name="Inhaltsplatzhalter 3">
            <a:extLst>
              <a:ext uri="{FF2B5EF4-FFF2-40B4-BE49-F238E27FC236}">
                <a16:creationId xmlns:a16="http://schemas.microsoft.com/office/drawing/2014/main" id="{8EF07955-52E1-CB01-7736-87386E74B0D9}"/>
              </a:ext>
            </a:extLst>
          </p:cNvPr>
          <p:cNvSpPr>
            <a:spLocks noGrp="1"/>
          </p:cNvSpPr>
          <p:nvPr>
            <p:ph sz="half" idx="2"/>
          </p:nvPr>
        </p:nvSpPr>
        <p:spPr>
          <a:xfrm>
            <a:off x="4823649" y="1419225"/>
            <a:ext cx="4067175"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3F395F6D-8038-B304-E336-B21A2D9C4ABA}"/>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E584AFB6-A175-D11E-2098-7736F229417E}"/>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483388A9-2DFB-4B6F-2DC6-73CB885F90A9}"/>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1" name="Bildplatzhalter 10">
            <a:extLst>
              <a:ext uri="{FF2B5EF4-FFF2-40B4-BE49-F238E27FC236}">
                <a16:creationId xmlns:a16="http://schemas.microsoft.com/office/drawing/2014/main" id="{F91FD331-83AA-35A7-CEDD-4E3ADE947D17}"/>
              </a:ext>
            </a:extLst>
          </p:cNvPr>
          <p:cNvSpPr>
            <a:spLocks noGrp="1"/>
          </p:cNvSpPr>
          <p:nvPr>
            <p:ph type="pic" sz="quarter" idx="16"/>
          </p:nvPr>
        </p:nvSpPr>
        <p:spPr>
          <a:xfrm>
            <a:off x="0" y="1492250"/>
            <a:ext cx="2254250" cy="2879725"/>
          </a:xfrm>
        </p:spPr>
        <p:txBody>
          <a:bodyPr/>
          <a:lstStyle/>
          <a:p>
            <a:endParaRPr lang="de-DE" dirty="0"/>
          </a:p>
        </p:txBody>
      </p:sp>
      <p:sp>
        <p:nvSpPr>
          <p:cNvPr id="13" name="Bildplatzhalter 12">
            <a:extLst>
              <a:ext uri="{FF2B5EF4-FFF2-40B4-BE49-F238E27FC236}">
                <a16:creationId xmlns:a16="http://schemas.microsoft.com/office/drawing/2014/main" id="{1FC04760-CB10-6DAC-F4D1-29C85D78BE95}"/>
              </a:ext>
            </a:extLst>
          </p:cNvPr>
          <p:cNvSpPr>
            <a:spLocks noGrp="1"/>
          </p:cNvSpPr>
          <p:nvPr>
            <p:ph type="pic" sz="quarter" idx="17"/>
          </p:nvPr>
        </p:nvSpPr>
        <p:spPr>
          <a:xfrm>
            <a:off x="2318401" y="1492250"/>
            <a:ext cx="2253600" cy="2879725"/>
          </a:xfrm>
        </p:spPr>
        <p:txBody>
          <a:bodyPr/>
          <a:lstStyle/>
          <a:p>
            <a:endParaRPr lang="de-DE" dirty="0"/>
          </a:p>
        </p:txBody>
      </p:sp>
      <p:sp>
        <p:nvSpPr>
          <p:cNvPr id="3" name="Textplatzhalter 5">
            <a:extLst>
              <a:ext uri="{FF2B5EF4-FFF2-40B4-BE49-F238E27FC236}">
                <a16:creationId xmlns:a16="http://schemas.microsoft.com/office/drawing/2014/main" id="{732466D7-17CE-A03E-912D-56AF5F3FC346}"/>
              </a:ext>
            </a:extLst>
          </p:cNvPr>
          <p:cNvSpPr>
            <a:spLocks noGrp="1"/>
          </p:cNvSpPr>
          <p:nvPr>
            <p:ph type="body" sz="quarter" idx="28"/>
          </p:nvPr>
        </p:nvSpPr>
        <p:spPr>
          <a:xfrm>
            <a:off x="250825" y="4374000"/>
            <a:ext cx="2003425" cy="1188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
        <p:nvSpPr>
          <p:cNvPr id="8" name="Textplatzhalter 5">
            <a:extLst>
              <a:ext uri="{FF2B5EF4-FFF2-40B4-BE49-F238E27FC236}">
                <a16:creationId xmlns:a16="http://schemas.microsoft.com/office/drawing/2014/main" id="{8FA671EB-1EA7-43DB-305D-77E170F8C61B}"/>
              </a:ext>
            </a:extLst>
          </p:cNvPr>
          <p:cNvSpPr>
            <a:spLocks noGrp="1"/>
          </p:cNvSpPr>
          <p:nvPr>
            <p:ph type="body" sz="quarter" idx="29"/>
          </p:nvPr>
        </p:nvSpPr>
        <p:spPr>
          <a:xfrm>
            <a:off x="2318401" y="4374000"/>
            <a:ext cx="2253599"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3824467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Bilder, nicht automatisch + Tex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2C2B0B3-5F61-C93D-3649-D4CBEEA37623}"/>
              </a:ext>
            </a:extLst>
          </p:cNvPr>
          <p:cNvSpPr/>
          <p:nvPr userDrawn="1"/>
        </p:nvSpPr>
        <p:spPr>
          <a:xfrm>
            <a:off x="0" y="1492250"/>
            <a:ext cx="4572000" cy="2879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a:latin typeface="Calibri Light" panose="020F0302020204030204" pitchFamily="34" charset="0"/>
            </a:endParaRPr>
          </a:p>
        </p:txBody>
      </p:sp>
      <p:sp>
        <p:nvSpPr>
          <p:cNvPr id="2" name="Titel 1">
            <a:extLst>
              <a:ext uri="{FF2B5EF4-FFF2-40B4-BE49-F238E27FC236}">
                <a16:creationId xmlns:a16="http://schemas.microsoft.com/office/drawing/2014/main" id="{CB419EC9-6882-0BF7-5663-D864B3D37422}"/>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4" name="Inhaltsplatzhalter 3">
            <a:extLst>
              <a:ext uri="{FF2B5EF4-FFF2-40B4-BE49-F238E27FC236}">
                <a16:creationId xmlns:a16="http://schemas.microsoft.com/office/drawing/2014/main" id="{8EF07955-52E1-CB01-7736-87386E74B0D9}"/>
              </a:ext>
            </a:extLst>
          </p:cNvPr>
          <p:cNvSpPr>
            <a:spLocks noGrp="1"/>
          </p:cNvSpPr>
          <p:nvPr>
            <p:ph sz="half" idx="2"/>
          </p:nvPr>
        </p:nvSpPr>
        <p:spPr>
          <a:xfrm>
            <a:off x="4823649" y="1419225"/>
            <a:ext cx="4067175"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3F395F6D-8038-B304-E336-B21A2D9C4ABA}"/>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E584AFB6-A175-D11E-2098-7736F229417E}"/>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483388A9-2DFB-4B6F-2DC6-73CB885F90A9}"/>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8" name="Inhaltsplatzhalter 7">
            <a:extLst>
              <a:ext uri="{FF2B5EF4-FFF2-40B4-BE49-F238E27FC236}">
                <a16:creationId xmlns:a16="http://schemas.microsoft.com/office/drawing/2014/main" id="{1728A5EF-15C5-305F-EDBC-772CC0D181B6}"/>
              </a:ext>
            </a:extLst>
          </p:cNvPr>
          <p:cNvSpPr>
            <a:spLocks noGrp="1"/>
          </p:cNvSpPr>
          <p:nvPr>
            <p:ph sz="quarter" idx="14"/>
          </p:nvPr>
        </p:nvSpPr>
        <p:spPr>
          <a:xfrm>
            <a:off x="1" y="1492251"/>
            <a:ext cx="2253600" cy="2879724"/>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Inhaltsplatzhalter 7">
            <a:extLst>
              <a:ext uri="{FF2B5EF4-FFF2-40B4-BE49-F238E27FC236}">
                <a16:creationId xmlns:a16="http://schemas.microsoft.com/office/drawing/2014/main" id="{7CD2EE3A-67B7-F9CA-F946-17074EC1B40A}"/>
              </a:ext>
            </a:extLst>
          </p:cNvPr>
          <p:cNvSpPr>
            <a:spLocks noGrp="1"/>
          </p:cNvSpPr>
          <p:nvPr>
            <p:ph sz="quarter" idx="15"/>
          </p:nvPr>
        </p:nvSpPr>
        <p:spPr>
          <a:xfrm>
            <a:off x="2318400" y="1492250"/>
            <a:ext cx="2253600" cy="287972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5">
            <a:extLst>
              <a:ext uri="{FF2B5EF4-FFF2-40B4-BE49-F238E27FC236}">
                <a16:creationId xmlns:a16="http://schemas.microsoft.com/office/drawing/2014/main" id="{4D3A15A4-EE7A-C582-78E9-52BAD51C2988}"/>
              </a:ext>
            </a:extLst>
          </p:cNvPr>
          <p:cNvSpPr>
            <a:spLocks noGrp="1"/>
          </p:cNvSpPr>
          <p:nvPr>
            <p:ph type="body" sz="quarter" idx="28"/>
          </p:nvPr>
        </p:nvSpPr>
        <p:spPr>
          <a:xfrm>
            <a:off x="250825" y="4374000"/>
            <a:ext cx="2003425"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
        <p:nvSpPr>
          <p:cNvPr id="11" name="Textplatzhalter 5">
            <a:extLst>
              <a:ext uri="{FF2B5EF4-FFF2-40B4-BE49-F238E27FC236}">
                <a16:creationId xmlns:a16="http://schemas.microsoft.com/office/drawing/2014/main" id="{9C62F5DC-DB60-7139-3F35-A9F753E6D16F}"/>
              </a:ext>
            </a:extLst>
          </p:cNvPr>
          <p:cNvSpPr>
            <a:spLocks noGrp="1"/>
          </p:cNvSpPr>
          <p:nvPr>
            <p:ph type="body" sz="quarter" idx="29"/>
          </p:nvPr>
        </p:nvSpPr>
        <p:spPr>
          <a:xfrm>
            <a:off x="2318401" y="4374000"/>
            <a:ext cx="2253599"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1739550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ICO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19EC9-6882-0BF7-5663-D864B3D37422}"/>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4" name="Inhaltsplatzhalter 3">
            <a:extLst>
              <a:ext uri="{FF2B5EF4-FFF2-40B4-BE49-F238E27FC236}">
                <a16:creationId xmlns:a16="http://schemas.microsoft.com/office/drawing/2014/main" id="{8EF07955-52E1-CB01-7736-87386E74B0D9}"/>
              </a:ext>
            </a:extLst>
          </p:cNvPr>
          <p:cNvSpPr>
            <a:spLocks noGrp="1"/>
          </p:cNvSpPr>
          <p:nvPr>
            <p:ph sz="half" idx="2"/>
          </p:nvPr>
        </p:nvSpPr>
        <p:spPr>
          <a:xfrm>
            <a:off x="250825" y="1419225"/>
            <a:ext cx="4571237" cy="2988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3F395F6D-8038-B304-E336-B21A2D9C4ABA}"/>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E584AFB6-A175-D11E-2098-7736F229417E}"/>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483388A9-2DFB-4B6F-2DC6-73CB885F90A9}"/>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1" name="Bildplatzhalter 8">
            <a:extLst>
              <a:ext uri="{FF2B5EF4-FFF2-40B4-BE49-F238E27FC236}">
                <a16:creationId xmlns:a16="http://schemas.microsoft.com/office/drawing/2014/main" id="{518F38AF-1789-E9E2-EFCE-A57E454A90FE}"/>
              </a:ext>
            </a:extLst>
          </p:cNvPr>
          <p:cNvSpPr>
            <a:spLocks noGrp="1"/>
          </p:cNvSpPr>
          <p:nvPr>
            <p:ph type="pic" sz="quarter" idx="13"/>
          </p:nvPr>
        </p:nvSpPr>
        <p:spPr>
          <a:xfrm>
            <a:off x="5076825" y="1492250"/>
            <a:ext cx="4067175" cy="2879725"/>
          </a:xfrm>
        </p:spPr>
        <p:txBody>
          <a:bodyPr/>
          <a:lstStyle/>
          <a:p>
            <a:endParaRPr lang="de-DE" dirty="0"/>
          </a:p>
        </p:txBody>
      </p:sp>
      <p:sp>
        <p:nvSpPr>
          <p:cNvPr id="8" name="Textplatzhalter 5">
            <a:extLst>
              <a:ext uri="{FF2B5EF4-FFF2-40B4-BE49-F238E27FC236}">
                <a16:creationId xmlns:a16="http://schemas.microsoft.com/office/drawing/2014/main" id="{E922E0EB-3A2F-1028-2ED4-8710F34C1AC9}"/>
              </a:ext>
            </a:extLst>
          </p:cNvPr>
          <p:cNvSpPr>
            <a:spLocks noGrp="1"/>
          </p:cNvSpPr>
          <p:nvPr>
            <p:ph type="body" sz="quarter" idx="29"/>
          </p:nvPr>
        </p:nvSpPr>
        <p:spPr>
          <a:xfrm>
            <a:off x="5076825" y="4374000"/>
            <a:ext cx="2253599" cy="108000"/>
          </a:xfrm>
        </p:spPr>
        <p:txBody>
          <a:bodyPr anchor="b" anchorCtr="0">
            <a:noAutofit/>
          </a:bodyPr>
          <a:lstStyle>
            <a:lvl1pPr marL="0" indent="0" algn="l">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923496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Spalten mit Subheads zB 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1137845"/>
            <a:ext cx="4140000" cy="568810"/>
          </a:xfrm>
        </p:spPr>
        <p:txBody>
          <a:bodyPr anchor="b">
            <a:normAutofit/>
          </a:bodyPr>
          <a:lstStyle>
            <a:lvl1pPr marL="0" indent="0" algn="ctr">
              <a:spcAft>
                <a:spcPts val="0"/>
              </a:spcAft>
              <a:buNone/>
              <a:defRPr sz="1500" b="0" i="0">
                <a:solidFill>
                  <a:schemeClr val="tx2"/>
                </a:solidFill>
                <a:latin typeface="Source Sans 3" panose="020B0303030403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4" name="Inhaltsplatzhalter 3">
            <a:extLst>
              <a:ext uri="{FF2B5EF4-FFF2-40B4-BE49-F238E27FC236}">
                <a16:creationId xmlns:a16="http://schemas.microsoft.com/office/drawing/2014/main" id="{7A6B0445-9FA0-6FFF-E338-D255B4CF898F}"/>
              </a:ext>
            </a:extLst>
          </p:cNvPr>
          <p:cNvSpPr>
            <a:spLocks noGrp="1"/>
          </p:cNvSpPr>
          <p:nvPr>
            <p:ph sz="half" idx="2"/>
          </p:nvPr>
        </p:nvSpPr>
        <p:spPr>
          <a:xfrm>
            <a:off x="252000" y="1737401"/>
            <a:ext cx="4140000" cy="2669824"/>
          </a:xfrm>
        </p:spPr>
        <p:txBody>
          <a:bodyPr/>
          <a:lstStyle>
            <a:lvl1pPr>
              <a:spcAft>
                <a:spcPts val="250"/>
              </a:spcAft>
              <a:defRPr sz="1500"/>
            </a:lvl1pPr>
            <a:lvl2pPr>
              <a:spcAft>
                <a:spcPts val="250"/>
              </a:spcAft>
              <a:defRPr sz="1350"/>
            </a:lvl2pPr>
            <a:lvl3pPr>
              <a:spcAft>
                <a:spcPts val="250"/>
              </a:spcAft>
              <a:defRPr sz="1200"/>
            </a:lvl3pPr>
            <a:lvl4pPr>
              <a:spcAft>
                <a:spcPts val="250"/>
              </a:spcAft>
              <a:defRPr sz="1200"/>
            </a:lvl4pPr>
            <a:lvl5pPr>
              <a:spcAft>
                <a:spcPts val="250"/>
              </a:spcAft>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a:extLst>
              <a:ext uri="{FF2B5EF4-FFF2-40B4-BE49-F238E27FC236}">
                <a16:creationId xmlns:a16="http://schemas.microsoft.com/office/drawing/2014/main" id="{B9027163-84B6-C526-D0DD-03F7265D77D3}"/>
              </a:ext>
            </a:extLst>
          </p:cNvPr>
          <p:cNvSpPr>
            <a:spLocks noGrp="1"/>
          </p:cNvSpPr>
          <p:nvPr>
            <p:ph type="body" sz="quarter" idx="3"/>
          </p:nvPr>
        </p:nvSpPr>
        <p:spPr>
          <a:xfrm>
            <a:off x="4752000" y="1137845"/>
            <a:ext cx="4140000" cy="568810"/>
          </a:xfrm>
        </p:spPr>
        <p:txBody>
          <a:bodyPr anchor="b">
            <a:normAutofit/>
          </a:bodyPr>
          <a:lstStyle>
            <a:lvl1pPr marL="0" indent="0" algn="ctr">
              <a:spcAft>
                <a:spcPts val="0"/>
              </a:spcAft>
              <a:buNone/>
              <a:defRPr sz="1500" b="0" i="0">
                <a:solidFill>
                  <a:schemeClr val="tx2"/>
                </a:solidFill>
                <a:latin typeface="Source Sans 3" panose="020B0303030403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6" name="Inhaltsplatzhalter 5">
            <a:extLst>
              <a:ext uri="{FF2B5EF4-FFF2-40B4-BE49-F238E27FC236}">
                <a16:creationId xmlns:a16="http://schemas.microsoft.com/office/drawing/2014/main" id="{4F7776BA-F788-C55F-3FC5-49A69CE5A19C}"/>
              </a:ext>
            </a:extLst>
          </p:cNvPr>
          <p:cNvSpPr>
            <a:spLocks noGrp="1"/>
          </p:cNvSpPr>
          <p:nvPr>
            <p:ph sz="quarter" idx="4"/>
          </p:nvPr>
        </p:nvSpPr>
        <p:spPr>
          <a:xfrm>
            <a:off x="4752000" y="1737401"/>
            <a:ext cx="4140000" cy="2669824"/>
          </a:xfrm>
        </p:spPr>
        <p:txBody>
          <a:bodyPr/>
          <a:lstStyle>
            <a:lvl1pPr>
              <a:spcAft>
                <a:spcPts val="250"/>
              </a:spcAft>
              <a:defRPr sz="1500"/>
            </a:lvl1pPr>
            <a:lvl2pPr>
              <a:spcAft>
                <a:spcPts val="250"/>
              </a:spcAft>
              <a:defRPr sz="1350"/>
            </a:lvl2pPr>
            <a:lvl3pPr>
              <a:spcAft>
                <a:spcPts val="250"/>
              </a:spcAft>
              <a:defRPr sz="1200"/>
            </a:lvl3pPr>
            <a:lvl4pPr>
              <a:spcAft>
                <a:spcPts val="250"/>
              </a:spcAft>
              <a:defRPr sz="1200"/>
            </a:lvl4pPr>
            <a:lvl5pPr>
              <a:spcAft>
                <a:spcPts val="250"/>
              </a:spcAft>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cxnSp>
        <p:nvCxnSpPr>
          <p:cNvPr id="10" name="Gerade Verbindung 9">
            <a:extLst>
              <a:ext uri="{FF2B5EF4-FFF2-40B4-BE49-F238E27FC236}">
                <a16:creationId xmlns:a16="http://schemas.microsoft.com/office/drawing/2014/main" id="{8EB2925B-B190-85BB-588C-9452B69D3001}"/>
              </a:ext>
            </a:extLst>
          </p:cNvPr>
          <p:cNvCxnSpPr>
            <a:cxnSpLocks/>
          </p:cNvCxnSpPr>
          <p:nvPr userDrawn="1"/>
        </p:nvCxnSpPr>
        <p:spPr>
          <a:xfrm>
            <a:off x="252000" y="1692000"/>
            <a:ext cx="414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CAE21021-4260-8703-1C17-3F931232E49C}"/>
              </a:ext>
            </a:extLst>
          </p:cNvPr>
          <p:cNvCxnSpPr>
            <a:cxnSpLocks/>
          </p:cNvCxnSpPr>
          <p:nvPr userDrawn="1"/>
        </p:nvCxnSpPr>
        <p:spPr>
          <a:xfrm>
            <a:off x="4752000" y="1692000"/>
            <a:ext cx="414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749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palten mit Subhead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1137844"/>
            <a:ext cx="270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6" name="Textplatzhalter 2">
            <a:extLst>
              <a:ext uri="{FF2B5EF4-FFF2-40B4-BE49-F238E27FC236}">
                <a16:creationId xmlns:a16="http://schemas.microsoft.com/office/drawing/2014/main" id="{36B1DFE9-EB79-CAFE-DE69-CB140E6D30D8}"/>
              </a:ext>
            </a:extLst>
          </p:cNvPr>
          <p:cNvSpPr>
            <a:spLocks noGrp="1"/>
          </p:cNvSpPr>
          <p:nvPr>
            <p:ph type="body" idx="13"/>
          </p:nvPr>
        </p:nvSpPr>
        <p:spPr>
          <a:xfrm>
            <a:off x="3222000" y="1137844"/>
            <a:ext cx="270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8" name="Textplatzhalter 2">
            <a:extLst>
              <a:ext uri="{FF2B5EF4-FFF2-40B4-BE49-F238E27FC236}">
                <a16:creationId xmlns:a16="http://schemas.microsoft.com/office/drawing/2014/main" id="{9096A13F-AC91-C577-8CFB-9E4B1824B640}"/>
              </a:ext>
            </a:extLst>
          </p:cNvPr>
          <p:cNvSpPr>
            <a:spLocks noGrp="1"/>
          </p:cNvSpPr>
          <p:nvPr>
            <p:ph type="body" idx="15"/>
          </p:nvPr>
        </p:nvSpPr>
        <p:spPr>
          <a:xfrm>
            <a:off x="6192000" y="1137844"/>
            <a:ext cx="270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6" name="Inhaltsplatzhalter 5">
            <a:extLst>
              <a:ext uri="{FF2B5EF4-FFF2-40B4-BE49-F238E27FC236}">
                <a16:creationId xmlns:a16="http://schemas.microsoft.com/office/drawing/2014/main" id="{2BA1A62A-1A50-148A-6451-9EBFA9ED5675}"/>
              </a:ext>
            </a:extLst>
          </p:cNvPr>
          <p:cNvSpPr>
            <a:spLocks noGrp="1"/>
          </p:cNvSpPr>
          <p:nvPr>
            <p:ph sz="quarter" idx="19"/>
          </p:nvPr>
        </p:nvSpPr>
        <p:spPr>
          <a:xfrm>
            <a:off x="250826" y="1737401"/>
            <a:ext cx="270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sp>
        <p:nvSpPr>
          <p:cNvPr id="10" name="Inhaltsplatzhalter 5">
            <a:extLst>
              <a:ext uri="{FF2B5EF4-FFF2-40B4-BE49-F238E27FC236}">
                <a16:creationId xmlns:a16="http://schemas.microsoft.com/office/drawing/2014/main" id="{8D50A665-8FFA-57CF-E520-C47700D9C4B0}"/>
              </a:ext>
            </a:extLst>
          </p:cNvPr>
          <p:cNvSpPr>
            <a:spLocks noGrp="1"/>
          </p:cNvSpPr>
          <p:nvPr>
            <p:ph sz="quarter" idx="20"/>
          </p:nvPr>
        </p:nvSpPr>
        <p:spPr>
          <a:xfrm>
            <a:off x="3222000" y="1737401"/>
            <a:ext cx="270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sp>
        <p:nvSpPr>
          <p:cNvPr id="11" name="Inhaltsplatzhalter 5">
            <a:extLst>
              <a:ext uri="{FF2B5EF4-FFF2-40B4-BE49-F238E27FC236}">
                <a16:creationId xmlns:a16="http://schemas.microsoft.com/office/drawing/2014/main" id="{229E8EF7-210C-1290-FCD7-71AE1D7D5B50}"/>
              </a:ext>
            </a:extLst>
          </p:cNvPr>
          <p:cNvSpPr>
            <a:spLocks noGrp="1"/>
          </p:cNvSpPr>
          <p:nvPr>
            <p:ph sz="quarter" idx="21"/>
          </p:nvPr>
        </p:nvSpPr>
        <p:spPr>
          <a:xfrm>
            <a:off x="6192000" y="1737401"/>
            <a:ext cx="270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cxnSp>
        <p:nvCxnSpPr>
          <p:cNvPr id="13" name="Gerade Verbindung 12">
            <a:extLst>
              <a:ext uri="{FF2B5EF4-FFF2-40B4-BE49-F238E27FC236}">
                <a16:creationId xmlns:a16="http://schemas.microsoft.com/office/drawing/2014/main" id="{6EDE5DF8-451D-F38F-A20F-884772F97EBE}"/>
              </a:ext>
            </a:extLst>
          </p:cNvPr>
          <p:cNvCxnSpPr>
            <a:cxnSpLocks/>
          </p:cNvCxnSpPr>
          <p:nvPr userDrawn="1"/>
        </p:nvCxnSpPr>
        <p:spPr>
          <a:xfrm>
            <a:off x="250825" y="1692000"/>
            <a:ext cx="27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102C3D9-7C59-9578-5D6B-A331D3A202DB}"/>
              </a:ext>
            </a:extLst>
          </p:cNvPr>
          <p:cNvCxnSpPr>
            <a:cxnSpLocks/>
          </p:cNvCxnSpPr>
          <p:nvPr userDrawn="1"/>
        </p:nvCxnSpPr>
        <p:spPr>
          <a:xfrm>
            <a:off x="3222000" y="1692000"/>
            <a:ext cx="27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9ABA6B6-CA75-EC82-D2D7-F79941E04079}"/>
              </a:ext>
            </a:extLst>
          </p:cNvPr>
          <p:cNvCxnSpPr>
            <a:cxnSpLocks/>
          </p:cNvCxnSpPr>
          <p:nvPr userDrawn="1"/>
        </p:nvCxnSpPr>
        <p:spPr>
          <a:xfrm>
            <a:off x="6190825" y="1692000"/>
            <a:ext cx="27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6207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palten mit Subhead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6" name="Textplatzhalter 2">
            <a:extLst>
              <a:ext uri="{FF2B5EF4-FFF2-40B4-BE49-F238E27FC236}">
                <a16:creationId xmlns:a16="http://schemas.microsoft.com/office/drawing/2014/main" id="{36B1DFE9-EB79-CAFE-DE69-CB140E6D30D8}"/>
              </a:ext>
            </a:extLst>
          </p:cNvPr>
          <p:cNvSpPr>
            <a:spLocks noGrp="1"/>
          </p:cNvSpPr>
          <p:nvPr>
            <p:ph type="body" idx="13"/>
          </p:nvPr>
        </p:nvSpPr>
        <p:spPr>
          <a:xfrm>
            <a:off x="2472392"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8" name="Textplatzhalter 2">
            <a:extLst>
              <a:ext uri="{FF2B5EF4-FFF2-40B4-BE49-F238E27FC236}">
                <a16:creationId xmlns:a16="http://schemas.microsoft.com/office/drawing/2014/main" id="{9096A13F-AC91-C577-8CFB-9E4B1824B640}"/>
              </a:ext>
            </a:extLst>
          </p:cNvPr>
          <p:cNvSpPr>
            <a:spLocks noGrp="1"/>
          </p:cNvSpPr>
          <p:nvPr>
            <p:ph type="body" idx="15"/>
          </p:nvPr>
        </p:nvSpPr>
        <p:spPr>
          <a:xfrm>
            <a:off x="4692784"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6" name="Inhaltsplatzhalter 5">
            <a:extLst>
              <a:ext uri="{FF2B5EF4-FFF2-40B4-BE49-F238E27FC236}">
                <a16:creationId xmlns:a16="http://schemas.microsoft.com/office/drawing/2014/main" id="{2BA1A62A-1A50-148A-6451-9EBFA9ED5675}"/>
              </a:ext>
            </a:extLst>
          </p:cNvPr>
          <p:cNvSpPr>
            <a:spLocks noGrp="1"/>
          </p:cNvSpPr>
          <p:nvPr>
            <p:ph sz="quarter" idx="19"/>
          </p:nvPr>
        </p:nvSpPr>
        <p:spPr>
          <a:xfrm>
            <a:off x="250826" y="1737401"/>
            <a:ext cx="198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sp>
        <p:nvSpPr>
          <p:cNvPr id="10" name="Inhaltsplatzhalter 5">
            <a:extLst>
              <a:ext uri="{FF2B5EF4-FFF2-40B4-BE49-F238E27FC236}">
                <a16:creationId xmlns:a16="http://schemas.microsoft.com/office/drawing/2014/main" id="{8D50A665-8FFA-57CF-E520-C47700D9C4B0}"/>
              </a:ext>
            </a:extLst>
          </p:cNvPr>
          <p:cNvSpPr>
            <a:spLocks noGrp="1"/>
          </p:cNvSpPr>
          <p:nvPr>
            <p:ph sz="quarter" idx="20"/>
          </p:nvPr>
        </p:nvSpPr>
        <p:spPr>
          <a:xfrm>
            <a:off x="2472392" y="1737401"/>
            <a:ext cx="198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sp>
        <p:nvSpPr>
          <p:cNvPr id="11" name="Inhaltsplatzhalter 5">
            <a:extLst>
              <a:ext uri="{FF2B5EF4-FFF2-40B4-BE49-F238E27FC236}">
                <a16:creationId xmlns:a16="http://schemas.microsoft.com/office/drawing/2014/main" id="{229E8EF7-210C-1290-FCD7-71AE1D7D5B50}"/>
              </a:ext>
            </a:extLst>
          </p:cNvPr>
          <p:cNvSpPr>
            <a:spLocks noGrp="1"/>
          </p:cNvSpPr>
          <p:nvPr>
            <p:ph sz="quarter" idx="21"/>
          </p:nvPr>
        </p:nvSpPr>
        <p:spPr>
          <a:xfrm>
            <a:off x="4692784" y="1737401"/>
            <a:ext cx="198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cxnSp>
        <p:nvCxnSpPr>
          <p:cNvPr id="13" name="Gerade Verbindung 12">
            <a:extLst>
              <a:ext uri="{FF2B5EF4-FFF2-40B4-BE49-F238E27FC236}">
                <a16:creationId xmlns:a16="http://schemas.microsoft.com/office/drawing/2014/main" id="{6EDE5DF8-451D-F38F-A20F-884772F97EBE}"/>
              </a:ext>
            </a:extLst>
          </p:cNvPr>
          <p:cNvCxnSpPr>
            <a:cxnSpLocks/>
          </p:cNvCxnSpPr>
          <p:nvPr userDrawn="1"/>
        </p:nvCxnSpPr>
        <p:spPr>
          <a:xfrm>
            <a:off x="250825"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102C3D9-7C59-9578-5D6B-A331D3A202DB}"/>
              </a:ext>
            </a:extLst>
          </p:cNvPr>
          <p:cNvCxnSpPr>
            <a:cxnSpLocks/>
          </p:cNvCxnSpPr>
          <p:nvPr userDrawn="1"/>
        </p:nvCxnSpPr>
        <p:spPr>
          <a:xfrm>
            <a:off x="2472392"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9ABA6B6-CA75-EC82-D2D7-F79941E04079}"/>
              </a:ext>
            </a:extLst>
          </p:cNvPr>
          <p:cNvCxnSpPr>
            <a:cxnSpLocks/>
          </p:cNvCxnSpPr>
          <p:nvPr userDrawn="1"/>
        </p:nvCxnSpPr>
        <p:spPr>
          <a:xfrm>
            <a:off x="4692784"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platzhalter 2">
            <a:extLst>
              <a:ext uri="{FF2B5EF4-FFF2-40B4-BE49-F238E27FC236}">
                <a16:creationId xmlns:a16="http://schemas.microsoft.com/office/drawing/2014/main" id="{6FE90856-72DB-0E3E-A2E9-F41F486DB687}"/>
              </a:ext>
            </a:extLst>
          </p:cNvPr>
          <p:cNvSpPr>
            <a:spLocks noGrp="1"/>
          </p:cNvSpPr>
          <p:nvPr>
            <p:ph type="body" idx="22"/>
          </p:nvPr>
        </p:nvSpPr>
        <p:spPr>
          <a:xfrm>
            <a:off x="6913175"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5" name="Inhaltsplatzhalter 5">
            <a:extLst>
              <a:ext uri="{FF2B5EF4-FFF2-40B4-BE49-F238E27FC236}">
                <a16:creationId xmlns:a16="http://schemas.microsoft.com/office/drawing/2014/main" id="{13073683-9DF1-30E8-38DF-67BE7EA00BD5}"/>
              </a:ext>
            </a:extLst>
          </p:cNvPr>
          <p:cNvSpPr>
            <a:spLocks noGrp="1"/>
          </p:cNvSpPr>
          <p:nvPr>
            <p:ph sz="quarter" idx="23"/>
          </p:nvPr>
        </p:nvSpPr>
        <p:spPr>
          <a:xfrm>
            <a:off x="6912000" y="1737401"/>
            <a:ext cx="1980000" cy="2669824"/>
          </a:xfrm>
        </p:spPr>
        <p:txBody>
          <a:bodyPr/>
          <a:lstStyle>
            <a:lvl1pPr>
              <a:spcAft>
                <a:spcPts val="250"/>
              </a:spcAft>
              <a:defRPr sz="1400"/>
            </a:lvl1pPr>
            <a:lvl2pPr>
              <a:spcAft>
                <a:spcPts val="250"/>
              </a:spcAft>
              <a:defRPr sz="1250"/>
            </a:lvl2pPr>
          </a:lstStyle>
          <a:p>
            <a:pPr lvl="0"/>
            <a:r>
              <a:rPr lang="de-DE" dirty="0"/>
              <a:t>Mastertextformat bearbeiten</a:t>
            </a:r>
          </a:p>
          <a:p>
            <a:pPr lvl="1"/>
            <a:r>
              <a:rPr lang="de-DE" dirty="0"/>
              <a:t>Zweite Ebene</a:t>
            </a:r>
          </a:p>
        </p:txBody>
      </p:sp>
      <p:cxnSp>
        <p:nvCxnSpPr>
          <p:cNvPr id="12" name="Gerade Verbindung 11">
            <a:extLst>
              <a:ext uri="{FF2B5EF4-FFF2-40B4-BE49-F238E27FC236}">
                <a16:creationId xmlns:a16="http://schemas.microsoft.com/office/drawing/2014/main" id="{48EF8B09-AD55-B83A-5E5F-46C0DE8D10D6}"/>
              </a:ext>
            </a:extLst>
          </p:cNvPr>
          <p:cNvCxnSpPr>
            <a:cxnSpLocks/>
          </p:cNvCxnSpPr>
          <p:nvPr userDrawn="1"/>
        </p:nvCxnSpPr>
        <p:spPr>
          <a:xfrm>
            <a:off x="6910825"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533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 Spalten mit Subhead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950918"/>
            <a:ext cx="1530000" cy="741082"/>
          </a:xfrm>
        </p:spPr>
        <p:txBody>
          <a:bodyPr wrap="square" anchor="b" anchorCtr="0">
            <a:noAutofit/>
          </a:bodyPr>
          <a:lstStyle>
            <a:lvl1pPr marL="0" indent="0" algn="l">
              <a:spcAft>
                <a:spcPts val="0"/>
              </a:spcAft>
              <a:buNone/>
              <a:defRPr sz="13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6" name="Textplatzhalter 2">
            <a:extLst>
              <a:ext uri="{FF2B5EF4-FFF2-40B4-BE49-F238E27FC236}">
                <a16:creationId xmlns:a16="http://schemas.microsoft.com/office/drawing/2014/main" id="{36B1DFE9-EB79-CAFE-DE69-CB140E6D30D8}"/>
              </a:ext>
            </a:extLst>
          </p:cNvPr>
          <p:cNvSpPr>
            <a:spLocks noGrp="1"/>
          </p:cNvSpPr>
          <p:nvPr>
            <p:ph type="body" idx="13"/>
          </p:nvPr>
        </p:nvSpPr>
        <p:spPr>
          <a:xfrm>
            <a:off x="2026800" y="950918"/>
            <a:ext cx="1530000" cy="741082"/>
          </a:xfrm>
        </p:spPr>
        <p:txBody>
          <a:bodyPr wrap="square" anchor="b" anchorCtr="0">
            <a:noAutofit/>
          </a:bodyPr>
          <a:lstStyle>
            <a:lvl1pPr marL="0" indent="0" algn="l">
              <a:spcAft>
                <a:spcPts val="0"/>
              </a:spcAft>
              <a:buNone/>
              <a:defRPr sz="13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8" name="Textplatzhalter 2">
            <a:extLst>
              <a:ext uri="{FF2B5EF4-FFF2-40B4-BE49-F238E27FC236}">
                <a16:creationId xmlns:a16="http://schemas.microsoft.com/office/drawing/2014/main" id="{9096A13F-AC91-C577-8CFB-9E4B1824B640}"/>
              </a:ext>
            </a:extLst>
          </p:cNvPr>
          <p:cNvSpPr>
            <a:spLocks noGrp="1"/>
          </p:cNvSpPr>
          <p:nvPr>
            <p:ph type="body" idx="15"/>
          </p:nvPr>
        </p:nvSpPr>
        <p:spPr>
          <a:xfrm>
            <a:off x="3805200" y="950918"/>
            <a:ext cx="1530000" cy="741082"/>
          </a:xfrm>
        </p:spPr>
        <p:txBody>
          <a:bodyPr wrap="square" anchor="b" anchorCtr="0">
            <a:noAutofit/>
          </a:bodyPr>
          <a:lstStyle>
            <a:lvl1pPr marL="0" indent="0" algn="l">
              <a:spcAft>
                <a:spcPts val="0"/>
              </a:spcAft>
              <a:buNone/>
              <a:defRPr sz="13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6" name="Inhaltsplatzhalter 5">
            <a:extLst>
              <a:ext uri="{FF2B5EF4-FFF2-40B4-BE49-F238E27FC236}">
                <a16:creationId xmlns:a16="http://schemas.microsoft.com/office/drawing/2014/main" id="{2BA1A62A-1A50-148A-6451-9EBFA9ED5675}"/>
              </a:ext>
            </a:extLst>
          </p:cNvPr>
          <p:cNvSpPr>
            <a:spLocks noGrp="1"/>
          </p:cNvSpPr>
          <p:nvPr>
            <p:ph sz="quarter" idx="19"/>
          </p:nvPr>
        </p:nvSpPr>
        <p:spPr>
          <a:xfrm>
            <a:off x="250826" y="1737401"/>
            <a:ext cx="1530000" cy="2669824"/>
          </a:xfrm>
        </p:spPr>
        <p:txBody>
          <a:bodyPr>
            <a:noAutofit/>
          </a:bodyPr>
          <a:lstStyle>
            <a:lvl1pPr>
              <a:spcAft>
                <a:spcPts val="250"/>
              </a:spcAft>
              <a:defRPr sz="1200"/>
            </a:lvl1pPr>
            <a:lvl2pPr>
              <a:spcAft>
                <a:spcPts val="250"/>
              </a:spcAft>
              <a:defRPr sz="1200"/>
            </a:lvl2pPr>
          </a:lstStyle>
          <a:p>
            <a:pPr lvl="0"/>
            <a:r>
              <a:rPr lang="de-DE" dirty="0"/>
              <a:t>Mastertextformat bearbeiten</a:t>
            </a:r>
          </a:p>
          <a:p>
            <a:pPr lvl="1"/>
            <a:r>
              <a:rPr lang="de-DE" dirty="0"/>
              <a:t>Zweite Ebene</a:t>
            </a:r>
          </a:p>
        </p:txBody>
      </p:sp>
      <p:sp>
        <p:nvSpPr>
          <p:cNvPr id="10" name="Inhaltsplatzhalter 5">
            <a:extLst>
              <a:ext uri="{FF2B5EF4-FFF2-40B4-BE49-F238E27FC236}">
                <a16:creationId xmlns:a16="http://schemas.microsoft.com/office/drawing/2014/main" id="{8D50A665-8FFA-57CF-E520-C47700D9C4B0}"/>
              </a:ext>
            </a:extLst>
          </p:cNvPr>
          <p:cNvSpPr>
            <a:spLocks noGrp="1"/>
          </p:cNvSpPr>
          <p:nvPr>
            <p:ph sz="quarter" idx="20"/>
          </p:nvPr>
        </p:nvSpPr>
        <p:spPr>
          <a:xfrm>
            <a:off x="2026800" y="1737401"/>
            <a:ext cx="1530000" cy="2669824"/>
          </a:xfrm>
        </p:spPr>
        <p:txBody>
          <a:bodyPr>
            <a:noAutofit/>
          </a:bodyPr>
          <a:lstStyle>
            <a:lvl1pPr>
              <a:spcAft>
                <a:spcPts val="250"/>
              </a:spcAft>
              <a:defRPr sz="1200"/>
            </a:lvl1pPr>
            <a:lvl2pPr>
              <a:spcAft>
                <a:spcPts val="250"/>
              </a:spcAft>
              <a:defRPr sz="1200"/>
            </a:lvl2pPr>
          </a:lstStyle>
          <a:p>
            <a:pPr lvl="0"/>
            <a:r>
              <a:rPr lang="de-DE" dirty="0"/>
              <a:t>Mastertextformat bearbeiten</a:t>
            </a:r>
          </a:p>
          <a:p>
            <a:pPr lvl="1"/>
            <a:r>
              <a:rPr lang="de-DE" dirty="0"/>
              <a:t>Zweite Ebene</a:t>
            </a:r>
          </a:p>
        </p:txBody>
      </p:sp>
      <p:sp>
        <p:nvSpPr>
          <p:cNvPr id="11" name="Inhaltsplatzhalter 5">
            <a:extLst>
              <a:ext uri="{FF2B5EF4-FFF2-40B4-BE49-F238E27FC236}">
                <a16:creationId xmlns:a16="http://schemas.microsoft.com/office/drawing/2014/main" id="{229E8EF7-210C-1290-FCD7-71AE1D7D5B50}"/>
              </a:ext>
            </a:extLst>
          </p:cNvPr>
          <p:cNvSpPr>
            <a:spLocks noGrp="1"/>
          </p:cNvSpPr>
          <p:nvPr>
            <p:ph sz="quarter" idx="21"/>
          </p:nvPr>
        </p:nvSpPr>
        <p:spPr>
          <a:xfrm>
            <a:off x="3805200" y="1737401"/>
            <a:ext cx="1530000" cy="2669824"/>
          </a:xfrm>
        </p:spPr>
        <p:txBody>
          <a:bodyPr>
            <a:noAutofit/>
          </a:bodyPr>
          <a:lstStyle>
            <a:lvl1pPr>
              <a:spcAft>
                <a:spcPts val="250"/>
              </a:spcAft>
              <a:defRPr sz="1200"/>
            </a:lvl1pPr>
            <a:lvl2pPr>
              <a:spcAft>
                <a:spcPts val="250"/>
              </a:spcAft>
              <a:defRPr sz="1200"/>
            </a:lvl2pPr>
          </a:lstStyle>
          <a:p>
            <a:pPr lvl="0"/>
            <a:r>
              <a:rPr lang="de-DE" dirty="0"/>
              <a:t>Mastertextformat bearbeiten</a:t>
            </a:r>
          </a:p>
          <a:p>
            <a:pPr lvl="1"/>
            <a:r>
              <a:rPr lang="de-DE" dirty="0"/>
              <a:t>Zweite Ebene</a:t>
            </a:r>
          </a:p>
        </p:txBody>
      </p:sp>
      <p:cxnSp>
        <p:nvCxnSpPr>
          <p:cNvPr id="13" name="Gerade Verbindung 12">
            <a:extLst>
              <a:ext uri="{FF2B5EF4-FFF2-40B4-BE49-F238E27FC236}">
                <a16:creationId xmlns:a16="http://schemas.microsoft.com/office/drawing/2014/main" id="{6EDE5DF8-451D-F38F-A20F-884772F97EBE}"/>
              </a:ext>
            </a:extLst>
          </p:cNvPr>
          <p:cNvCxnSpPr>
            <a:cxnSpLocks/>
          </p:cNvCxnSpPr>
          <p:nvPr userDrawn="1"/>
        </p:nvCxnSpPr>
        <p:spPr>
          <a:xfrm>
            <a:off x="250825" y="1692000"/>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102C3D9-7C59-9578-5D6B-A331D3A202DB}"/>
              </a:ext>
            </a:extLst>
          </p:cNvPr>
          <p:cNvCxnSpPr>
            <a:cxnSpLocks/>
          </p:cNvCxnSpPr>
          <p:nvPr userDrawn="1"/>
        </p:nvCxnSpPr>
        <p:spPr>
          <a:xfrm>
            <a:off x="2027538" y="1692000"/>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9ABA6B6-CA75-EC82-D2D7-F79941E04079}"/>
              </a:ext>
            </a:extLst>
          </p:cNvPr>
          <p:cNvCxnSpPr>
            <a:cxnSpLocks/>
          </p:cNvCxnSpPr>
          <p:nvPr userDrawn="1"/>
        </p:nvCxnSpPr>
        <p:spPr>
          <a:xfrm>
            <a:off x="3804251" y="1692000"/>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platzhalter 2">
            <a:extLst>
              <a:ext uri="{FF2B5EF4-FFF2-40B4-BE49-F238E27FC236}">
                <a16:creationId xmlns:a16="http://schemas.microsoft.com/office/drawing/2014/main" id="{6FE90856-72DB-0E3E-A2E9-F41F486DB687}"/>
              </a:ext>
            </a:extLst>
          </p:cNvPr>
          <p:cNvSpPr>
            <a:spLocks noGrp="1"/>
          </p:cNvSpPr>
          <p:nvPr>
            <p:ph type="body" idx="22"/>
          </p:nvPr>
        </p:nvSpPr>
        <p:spPr>
          <a:xfrm>
            <a:off x="5580000" y="950918"/>
            <a:ext cx="1530000" cy="741082"/>
          </a:xfrm>
        </p:spPr>
        <p:txBody>
          <a:bodyPr wrap="square" anchor="b" anchorCtr="0">
            <a:noAutofit/>
          </a:bodyPr>
          <a:lstStyle>
            <a:lvl1pPr marL="0" indent="0" algn="l">
              <a:spcAft>
                <a:spcPts val="0"/>
              </a:spcAft>
              <a:buNone/>
              <a:defRPr sz="13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5" name="Inhaltsplatzhalter 5">
            <a:extLst>
              <a:ext uri="{FF2B5EF4-FFF2-40B4-BE49-F238E27FC236}">
                <a16:creationId xmlns:a16="http://schemas.microsoft.com/office/drawing/2014/main" id="{13073683-9DF1-30E8-38DF-67BE7EA00BD5}"/>
              </a:ext>
            </a:extLst>
          </p:cNvPr>
          <p:cNvSpPr>
            <a:spLocks noGrp="1"/>
          </p:cNvSpPr>
          <p:nvPr>
            <p:ph sz="quarter" idx="23"/>
          </p:nvPr>
        </p:nvSpPr>
        <p:spPr>
          <a:xfrm>
            <a:off x="5580000" y="1737401"/>
            <a:ext cx="1530000" cy="2669824"/>
          </a:xfrm>
        </p:spPr>
        <p:txBody>
          <a:bodyPr>
            <a:noAutofit/>
          </a:bodyPr>
          <a:lstStyle>
            <a:lvl1pPr>
              <a:spcAft>
                <a:spcPts val="250"/>
              </a:spcAft>
              <a:defRPr sz="1200"/>
            </a:lvl1pPr>
            <a:lvl2pPr>
              <a:spcAft>
                <a:spcPts val="250"/>
              </a:spcAft>
              <a:defRPr sz="1200"/>
            </a:lvl2pPr>
          </a:lstStyle>
          <a:p>
            <a:pPr lvl="0"/>
            <a:r>
              <a:rPr lang="de-DE" dirty="0"/>
              <a:t>Mastertextformat bearbeiten</a:t>
            </a:r>
          </a:p>
          <a:p>
            <a:pPr lvl="1"/>
            <a:r>
              <a:rPr lang="de-DE" dirty="0"/>
              <a:t>Zweite Ebene</a:t>
            </a:r>
          </a:p>
        </p:txBody>
      </p:sp>
      <p:cxnSp>
        <p:nvCxnSpPr>
          <p:cNvPr id="12" name="Gerade Verbindung 11">
            <a:extLst>
              <a:ext uri="{FF2B5EF4-FFF2-40B4-BE49-F238E27FC236}">
                <a16:creationId xmlns:a16="http://schemas.microsoft.com/office/drawing/2014/main" id="{48EF8B09-AD55-B83A-5E5F-46C0DE8D10D6}"/>
              </a:ext>
            </a:extLst>
          </p:cNvPr>
          <p:cNvCxnSpPr>
            <a:cxnSpLocks/>
          </p:cNvCxnSpPr>
          <p:nvPr userDrawn="1"/>
        </p:nvCxnSpPr>
        <p:spPr>
          <a:xfrm>
            <a:off x="5580964" y="1692000"/>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platzhalter 2">
            <a:extLst>
              <a:ext uri="{FF2B5EF4-FFF2-40B4-BE49-F238E27FC236}">
                <a16:creationId xmlns:a16="http://schemas.microsoft.com/office/drawing/2014/main" id="{3CA9F027-A849-87A4-E736-3053AB74B4E3}"/>
              </a:ext>
            </a:extLst>
          </p:cNvPr>
          <p:cNvSpPr>
            <a:spLocks noGrp="1"/>
          </p:cNvSpPr>
          <p:nvPr>
            <p:ph type="body" idx="24"/>
          </p:nvPr>
        </p:nvSpPr>
        <p:spPr>
          <a:xfrm>
            <a:off x="7360028" y="950918"/>
            <a:ext cx="1530000" cy="741082"/>
          </a:xfrm>
        </p:spPr>
        <p:txBody>
          <a:bodyPr wrap="square" anchor="b" anchorCtr="0">
            <a:noAutofit/>
          </a:bodyPr>
          <a:lstStyle>
            <a:lvl1pPr marL="0" indent="0" algn="l">
              <a:spcAft>
                <a:spcPts val="0"/>
              </a:spcAft>
              <a:buNone/>
              <a:defRPr sz="13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9" name="Inhaltsplatzhalter 5">
            <a:extLst>
              <a:ext uri="{FF2B5EF4-FFF2-40B4-BE49-F238E27FC236}">
                <a16:creationId xmlns:a16="http://schemas.microsoft.com/office/drawing/2014/main" id="{FA2FBDB8-4038-74A9-2007-74CD8523189E}"/>
              </a:ext>
            </a:extLst>
          </p:cNvPr>
          <p:cNvSpPr>
            <a:spLocks noGrp="1"/>
          </p:cNvSpPr>
          <p:nvPr>
            <p:ph sz="quarter" idx="25"/>
          </p:nvPr>
        </p:nvSpPr>
        <p:spPr>
          <a:xfrm>
            <a:off x="7358853" y="1737401"/>
            <a:ext cx="1530000" cy="2669824"/>
          </a:xfrm>
        </p:spPr>
        <p:txBody>
          <a:bodyPr>
            <a:noAutofit/>
          </a:bodyPr>
          <a:lstStyle>
            <a:lvl1pPr>
              <a:spcAft>
                <a:spcPts val="250"/>
              </a:spcAft>
              <a:defRPr sz="1200"/>
            </a:lvl1pPr>
            <a:lvl2pPr>
              <a:spcAft>
                <a:spcPts val="250"/>
              </a:spcAft>
              <a:defRPr sz="1200"/>
            </a:lvl2pPr>
          </a:lstStyle>
          <a:p>
            <a:pPr lvl="0"/>
            <a:r>
              <a:rPr lang="de-DE" dirty="0"/>
              <a:t>Mastertextformat bearbeiten</a:t>
            </a:r>
          </a:p>
          <a:p>
            <a:pPr lvl="1"/>
            <a:r>
              <a:rPr lang="de-DE" dirty="0"/>
              <a:t>Zweite Ebene</a:t>
            </a:r>
          </a:p>
        </p:txBody>
      </p:sp>
      <p:cxnSp>
        <p:nvCxnSpPr>
          <p:cNvPr id="20" name="Gerade Verbindung 19">
            <a:extLst>
              <a:ext uri="{FF2B5EF4-FFF2-40B4-BE49-F238E27FC236}">
                <a16:creationId xmlns:a16="http://schemas.microsoft.com/office/drawing/2014/main" id="{EDEC4471-8ACF-3174-64A4-A9191A29860A}"/>
              </a:ext>
            </a:extLst>
          </p:cNvPr>
          <p:cNvCxnSpPr>
            <a:cxnSpLocks/>
          </p:cNvCxnSpPr>
          <p:nvPr userDrawn="1"/>
        </p:nvCxnSpPr>
        <p:spPr>
          <a:xfrm>
            <a:off x="7357678" y="1692000"/>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76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 Steps Entwick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4107040"/>
            <a:ext cx="153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6" name="Textplatzhalter 2">
            <a:extLst>
              <a:ext uri="{FF2B5EF4-FFF2-40B4-BE49-F238E27FC236}">
                <a16:creationId xmlns:a16="http://schemas.microsoft.com/office/drawing/2014/main" id="{36B1DFE9-EB79-CAFE-DE69-CB140E6D30D8}"/>
              </a:ext>
            </a:extLst>
          </p:cNvPr>
          <p:cNvSpPr>
            <a:spLocks noGrp="1"/>
          </p:cNvSpPr>
          <p:nvPr>
            <p:ph type="body" idx="13"/>
          </p:nvPr>
        </p:nvSpPr>
        <p:spPr>
          <a:xfrm>
            <a:off x="2026800" y="3977440"/>
            <a:ext cx="153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8" name="Textplatzhalter 2">
            <a:extLst>
              <a:ext uri="{FF2B5EF4-FFF2-40B4-BE49-F238E27FC236}">
                <a16:creationId xmlns:a16="http://schemas.microsoft.com/office/drawing/2014/main" id="{9096A13F-AC91-C577-8CFB-9E4B1824B640}"/>
              </a:ext>
            </a:extLst>
          </p:cNvPr>
          <p:cNvSpPr>
            <a:spLocks noGrp="1"/>
          </p:cNvSpPr>
          <p:nvPr>
            <p:ph type="body" idx="15"/>
          </p:nvPr>
        </p:nvSpPr>
        <p:spPr>
          <a:xfrm>
            <a:off x="3805200" y="3847840"/>
            <a:ext cx="153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6" name="Inhaltsplatzhalter 5">
            <a:extLst>
              <a:ext uri="{FF2B5EF4-FFF2-40B4-BE49-F238E27FC236}">
                <a16:creationId xmlns:a16="http://schemas.microsoft.com/office/drawing/2014/main" id="{2BA1A62A-1A50-148A-6451-9EBFA9ED5675}"/>
              </a:ext>
            </a:extLst>
          </p:cNvPr>
          <p:cNvSpPr>
            <a:spLocks noGrp="1"/>
          </p:cNvSpPr>
          <p:nvPr>
            <p:ph sz="quarter" idx="19"/>
          </p:nvPr>
        </p:nvSpPr>
        <p:spPr>
          <a:xfrm>
            <a:off x="250826" y="1561280"/>
            <a:ext cx="1530000" cy="2455180"/>
          </a:xfrm>
        </p:spPr>
        <p:txBody>
          <a:bodyPr anchor="b" anchorCtr="0">
            <a:noAutofit/>
          </a:bodyPr>
          <a:lstStyle>
            <a:lvl1pPr marL="0" indent="0">
              <a:spcAft>
                <a:spcPts val="250"/>
              </a:spcAft>
              <a:buNone/>
              <a:defRPr sz="12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10" name="Inhaltsplatzhalter 5">
            <a:extLst>
              <a:ext uri="{FF2B5EF4-FFF2-40B4-BE49-F238E27FC236}">
                <a16:creationId xmlns:a16="http://schemas.microsoft.com/office/drawing/2014/main" id="{8D50A665-8FFA-57CF-E520-C47700D9C4B0}"/>
              </a:ext>
            </a:extLst>
          </p:cNvPr>
          <p:cNvSpPr>
            <a:spLocks noGrp="1"/>
          </p:cNvSpPr>
          <p:nvPr>
            <p:ph sz="quarter" idx="20"/>
          </p:nvPr>
        </p:nvSpPr>
        <p:spPr>
          <a:xfrm>
            <a:off x="2026800" y="1425101"/>
            <a:ext cx="1530000" cy="2455180"/>
          </a:xfrm>
        </p:spPr>
        <p:txBody>
          <a:bodyPr anchor="b" anchorCtr="0">
            <a:noAutofit/>
          </a:bodyPr>
          <a:lstStyle>
            <a:lvl1pPr marL="0" indent="0">
              <a:spcAft>
                <a:spcPts val="250"/>
              </a:spcAft>
              <a:buNone/>
              <a:defRPr sz="12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11" name="Inhaltsplatzhalter 5">
            <a:extLst>
              <a:ext uri="{FF2B5EF4-FFF2-40B4-BE49-F238E27FC236}">
                <a16:creationId xmlns:a16="http://schemas.microsoft.com/office/drawing/2014/main" id="{229E8EF7-210C-1290-FCD7-71AE1D7D5B50}"/>
              </a:ext>
            </a:extLst>
          </p:cNvPr>
          <p:cNvSpPr>
            <a:spLocks noGrp="1"/>
          </p:cNvSpPr>
          <p:nvPr>
            <p:ph sz="quarter" idx="21"/>
          </p:nvPr>
        </p:nvSpPr>
        <p:spPr>
          <a:xfrm>
            <a:off x="3805200" y="1307484"/>
            <a:ext cx="1530000" cy="2455180"/>
          </a:xfrm>
        </p:spPr>
        <p:txBody>
          <a:bodyPr anchor="b" anchorCtr="0">
            <a:noAutofit/>
          </a:bodyPr>
          <a:lstStyle>
            <a:lvl1pPr marL="0" indent="0">
              <a:spcAft>
                <a:spcPts val="250"/>
              </a:spcAft>
              <a:buNone/>
              <a:defRPr sz="12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4" name="Textplatzhalter 2">
            <a:extLst>
              <a:ext uri="{FF2B5EF4-FFF2-40B4-BE49-F238E27FC236}">
                <a16:creationId xmlns:a16="http://schemas.microsoft.com/office/drawing/2014/main" id="{6FE90856-72DB-0E3E-A2E9-F41F486DB687}"/>
              </a:ext>
            </a:extLst>
          </p:cNvPr>
          <p:cNvSpPr>
            <a:spLocks noGrp="1"/>
          </p:cNvSpPr>
          <p:nvPr>
            <p:ph type="body" idx="22"/>
          </p:nvPr>
        </p:nvSpPr>
        <p:spPr>
          <a:xfrm>
            <a:off x="5580000" y="3719481"/>
            <a:ext cx="153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5" name="Inhaltsplatzhalter 5">
            <a:extLst>
              <a:ext uri="{FF2B5EF4-FFF2-40B4-BE49-F238E27FC236}">
                <a16:creationId xmlns:a16="http://schemas.microsoft.com/office/drawing/2014/main" id="{13073683-9DF1-30E8-38DF-67BE7EA00BD5}"/>
              </a:ext>
            </a:extLst>
          </p:cNvPr>
          <p:cNvSpPr>
            <a:spLocks noGrp="1"/>
          </p:cNvSpPr>
          <p:nvPr>
            <p:ph sz="quarter" idx="23"/>
          </p:nvPr>
        </p:nvSpPr>
        <p:spPr>
          <a:xfrm>
            <a:off x="5580000" y="1171305"/>
            <a:ext cx="1530000" cy="2455180"/>
          </a:xfrm>
        </p:spPr>
        <p:txBody>
          <a:bodyPr anchor="b" anchorCtr="0">
            <a:noAutofit/>
          </a:bodyPr>
          <a:lstStyle>
            <a:lvl1pPr marL="0" indent="0">
              <a:spcAft>
                <a:spcPts val="250"/>
              </a:spcAft>
              <a:buNone/>
              <a:defRPr sz="12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17" name="Textplatzhalter 2">
            <a:extLst>
              <a:ext uri="{FF2B5EF4-FFF2-40B4-BE49-F238E27FC236}">
                <a16:creationId xmlns:a16="http://schemas.microsoft.com/office/drawing/2014/main" id="{3CA9F027-A849-87A4-E736-3053AB74B4E3}"/>
              </a:ext>
            </a:extLst>
          </p:cNvPr>
          <p:cNvSpPr>
            <a:spLocks noGrp="1"/>
          </p:cNvSpPr>
          <p:nvPr>
            <p:ph type="body" idx="24"/>
          </p:nvPr>
        </p:nvSpPr>
        <p:spPr>
          <a:xfrm>
            <a:off x="7360028" y="3588640"/>
            <a:ext cx="153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9" name="Inhaltsplatzhalter 5">
            <a:extLst>
              <a:ext uri="{FF2B5EF4-FFF2-40B4-BE49-F238E27FC236}">
                <a16:creationId xmlns:a16="http://schemas.microsoft.com/office/drawing/2014/main" id="{FA2FBDB8-4038-74A9-2007-74CD8523189E}"/>
              </a:ext>
            </a:extLst>
          </p:cNvPr>
          <p:cNvSpPr>
            <a:spLocks noGrp="1"/>
          </p:cNvSpPr>
          <p:nvPr>
            <p:ph sz="quarter" idx="25"/>
          </p:nvPr>
        </p:nvSpPr>
        <p:spPr>
          <a:xfrm>
            <a:off x="7358853" y="1043030"/>
            <a:ext cx="1530000" cy="2455180"/>
          </a:xfrm>
        </p:spPr>
        <p:txBody>
          <a:bodyPr anchor="b" anchorCtr="0">
            <a:noAutofit/>
          </a:bodyPr>
          <a:lstStyle>
            <a:lvl1pPr marL="0" indent="0">
              <a:spcAft>
                <a:spcPts val="250"/>
              </a:spcAft>
              <a:buNone/>
              <a:defRPr sz="1200"/>
            </a:lvl1pPr>
            <a:lvl2pPr marL="180000" indent="0">
              <a:spcAft>
                <a:spcPts val="250"/>
              </a:spcAft>
              <a:buNone/>
              <a:defRPr sz="1200"/>
            </a:lvl2pPr>
          </a:lstStyle>
          <a:p>
            <a:pPr lvl="0"/>
            <a:r>
              <a:rPr lang="de-DE" dirty="0"/>
              <a:t>Mastertextformat bearbeiten</a:t>
            </a:r>
          </a:p>
          <a:p>
            <a:pPr lvl="1"/>
            <a:r>
              <a:rPr lang="de-DE" dirty="0"/>
              <a:t>Zweite Ebene</a:t>
            </a:r>
          </a:p>
        </p:txBody>
      </p:sp>
      <p:cxnSp>
        <p:nvCxnSpPr>
          <p:cNvPr id="13" name="Gerade Verbindung 12">
            <a:extLst>
              <a:ext uri="{FF2B5EF4-FFF2-40B4-BE49-F238E27FC236}">
                <a16:creationId xmlns:a16="http://schemas.microsoft.com/office/drawing/2014/main" id="{6EDE5DF8-451D-F38F-A20F-884772F97EBE}"/>
              </a:ext>
            </a:extLst>
          </p:cNvPr>
          <p:cNvCxnSpPr>
            <a:cxnSpLocks/>
          </p:cNvCxnSpPr>
          <p:nvPr userDrawn="1"/>
        </p:nvCxnSpPr>
        <p:spPr>
          <a:xfrm>
            <a:off x="250825" y="4071879"/>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102C3D9-7C59-9578-5D6B-A331D3A202DB}"/>
              </a:ext>
            </a:extLst>
          </p:cNvPr>
          <p:cNvCxnSpPr>
            <a:cxnSpLocks/>
          </p:cNvCxnSpPr>
          <p:nvPr userDrawn="1"/>
        </p:nvCxnSpPr>
        <p:spPr>
          <a:xfrm>
            <a:off x="2027538" y="3942315"/>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9ABA6B6-CA75-EC82-D2D7-F79941E04079}"/>
              </a:ext>
            </a:extLst>
          </p:cNvPr>
          <p:cNvCxnSpPr>
            <a:cxnSpLocks/>
          </p:cNvCxnSpPr>
          <p:nvPr userDrawn="1"/>
        </p:nvCxnSpPr>
        <p:spPr>
          <a:xfrm>
            <a:off x="3804251" y="3812753"/>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48EF8B09-AD55-B83A-5E5F-46C0DE8D10D6}"/>
              </a:ext>
            </a:extLst>
          </p:cNvPr>
          <p:cNvCxnSpPr>
            <a:cxnSpLocks/>
          </p:cNvCxnSpPr>
          <p:nvPr userDrawn="1"/>
        </p:nvCxnSpPr>
        <p:spPr>
          <a:xfrm>
            <a:off x="5580964" y="3683191"/>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a:extLst>
              <a:ext uri="{FF2B5EF4-FFF2-40B4-BE49-F238E27FC236}">
                <a16:creationId xmlns:a16="http://schemas.microsoft.com/office/drawing/2014/main" id="{EDEC4471-8ACF-3174-64A4-A9191A29860A}"/>
              </a:ext>
            </a:extLst>
          </p:cNvPr>
          <p:cNvCxnSpPr>
            <a:cxnSpLocks/>
          </p:cNvCxnSpPr>
          <p:nvPr userDrawn="1"/>
        </p:nvCxnSpPr>
        <p:spPr>
          <a:xfrm>
            <a:off x="7357678" y="3553629"/>
            <a:ext cx="153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296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Steps Entwick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4107040"/>
            <a:ext cx="198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6" name="Textplatzhalter 2">
            <a:extLst>
              <a:ext uri="{FF2B5EF4-FFF2-40B4-BE49-F238E27FC236}">
                <a16:creationId xmlns:a16="http://schemas.microsoft.com/office/drawing/2014/main" id="{36B1DFE9-EB79-CAFE-DE69-CB140E6D30D8}"/>
              </a:ext>
            </a:extLst>
          </p:cNvPr>
          <p:cNvSpPr>
            <a:spLocks noGrp="1"/>
          </p:cNvSpPr>
          <p:nvPr>
            <p:ph type="body" idx="13"/>
          </p:nvPr>
        </p:nvSpPr>
        <p:spPr>
          <a:xfrm>
            <a:off x="2470825" y="3977440"/>
            <a:ext cx="198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8" name="Textplatzhalter 2">
            <a:extLst>
              <a:ext uri="{FF2B5EF4-FFF2-40B4-BE49-F238E27FC236}">
                <a16:creationId xmlns:a16="http://schemas.microsoft.com/office/drawing/2014/main" id="{9096A13F-AC91-C577-8CFB-9E4B1824B640}"/>
              </a:ext>
            </a:extLst>
          </p:cNvPr>
          <p:cNvSpPr>
            <a:spLocks noGrp="1"/>
          </p:cNvSpPr>
          <p:nvPr>
            <p:ph type="body" idx="15"/>
          </p:nvPr>
        </p:nvSpPr>
        <p:spPr>
          <a:xfrm>
            <a:off x="4690825" y="3847840"/>
            <a:ext cx="198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6" name="Inhaltsplatzhalter 5">
            <a:extLst>
              <a:ext uri="{FF2B5EF4-FFF2-40B4-BE49-F238E27FC236}">
                <a16:creationId xmlns:a16="http://schemas.microsoft.com/office/drawing/2014/main" id="{2BA1A62A-1A50-148A-6451-9EBFA9ED5675}"/>
              </a:ext>
            </a:extLst>
          </p:cNvPr>
          <p:cNvSpPr>
            <a:spLocks noGrp="1"/>
          </p:cNvSpPr>
          <p:nvPr>
            <p:ph sz="quarter" idx="19"/>
          </p:nvPr>
        </p:nvSpPr>
        <p:spPr>
          <a:xfrm>
            <a:off x="250826" y="1561280"/>
            <a:ext cx="1980000" cy="2455180"/>
          </a:xfrm>
        </p:spPr>
        <p:txBody>
          <a:bodyPr anchor="b" anchorCtr="0">
            <a:noAutofit/>
          </a:bodyPr>
          <a:lstStyle>
            <a:lvl1pPr marL="0" indent="0">
              <a:spcAft>
                <a:spcPts val="250"/>
              </a:spcAft>
              <a:buNone/>
              <a:defRPr sz="14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10" name="Inhaltsplatzhalter 5">
            <a:extLst>
              <a:ext uri="{FF2B5EF4-FFF2-40B4-BE49-F238E27FC236}">
                <a16:creationId xmlns:a16="http://schemas.microsoft.com/office/drawing/2014/main" id="{8D50A665-8FFA-57CF-E520-C47700D9C4B0}"/>
              </a:ext>
            </a:extLst>
          </p:cNvPr>
          <p:cNvSpPr>
            <a:spLocks noGrp="1"/>
          </p:cNvSpPr>
          <p:nvPr>
            <p:ph sz="quarter" idx="20"/>
          </p:nvPr>
        </p:nvSpPr>
        <p:spPr>
          <a:xfrm>
            <a:off x="2470825" y="1425101"/>
            <a:ext cx="1980000" cy="2455180"/>
          </a:xfrm>
        </p:spPr>
        <p:txBody>
          <a:bodyPr anchor="b" anchorCtr="0">
            <a:noAutofit/>
          </a:bodyPr>
          <a:lstStyle>
            <a:lvl1pPr marL="0" indent="0">
              <a:spcAft>
                <a:spcPts val="250"/>
              </a:spcAft>
              <a:buNone/>
              <a:defRPr sz="14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11" name="Inhaltsplatzhalter 5">
            <a:extLst>
              <a:ext uri="{FF2B5EF4-FFF2-40B4-BE49-F238E27FC236}">
                <a16:creationId xmlns:a16="http://schemas.microsoft.com/office/drawing/2014/main" id="{229E8EF7-210C-1290-FCD7-71AE1D7D5B50}"/>
              </a:ext>
            </a:extLst>
          </p:cNvPr>
          <p:cNvSpPr>
            <a:spLocks noGrp="1"/>
          </p:cNvSpPr>
          <p:nvPr>
            <p:ph sz="quarter" idx="21"/>
          </p:nvPr>
        </p:nvSpPr>
        <p:spPr>
          <a:xfrm>
            <a:off x="4690825" y="1307484"/>
            <a:ext cx="1980000" cy="2455180"/>
          </a:xfrm>
        </p:spPr>
        <p:txBody>
          <a:bodyPr anchor="b" anchorCtr="0">
            <a:noAutofit/>
          </a:bodyPr>
          <a:lstStyle>
            <a:lvl1pPr marL="0" indent="0">
              <a:spcAft>
                <a:spcPts val="250"/>
              </a:spcAft>
              <a:buNone/>
              <a:defRPr sz="1400"/>
            </a:lvl1pPr>
            <a:lvl2pPr marL="180000" indent="0">
              <a:spcAft>
                <a:spcPts val="250"/>
              </a:spcAft>
              <a:buNone/>
              <a:defRPr sz="1200"/>
            </a:lvl2pPr>
          </a:lstStyle>
          <a:p>
            <a:pPr lvl="0"/>
            <a:r>
              <a:rPr lang="de-DE" dirty="0"/>
              <a:t>Mastertextformat bearbeiten</a:t>
            </a:r>
          </a:p>
          <a:p>
            <a:pPr lvl="1"/>
            <a:r>
              <a:rPr lang="de-DE" dirty="0"/>
              <a:t>Zweite Ebene</a:t>
            </a:r>
          </a:p>
        </p:txBody>
      </p:sp>
      <p:sp>
        <p:nvSpPr>
          <p:cNvPr id="17" name="Textplatzhalter 2">
            <a:extLst>
              <a:ext uri="{FF2B5EF4-FFF2-40B4-BE49-F238E27FC236}">
                <a16:creationId xmlns:a16="http://schemas.microsoft.com/office/drawing/2014/main" id="{3CA9F027-A849-87A4-E736-3053AB74B4E3}"/>
              </a:ext>
            </a:extLst>
          </p:cNvPr>
          <p:cNvSpPr>
            <a:spLocks noGrp="1"/>
          </p:cNvSpPr>
          <p:nvPr>
            <p:ph type="body" idx="24"/>
          </p:nvPr>
        </p:nvSpPr>
        <p:spPr>
          <a:xfrm>
            <a:off x="6913175" y="3588640"/>
            <a:ext cx="1980000" cy="268084"/>
          </a:xfrm>
        </p:spPr>
        <p:txBody>
          <a:bodyPr anchor="t" anchorCtr="0">
            <a:noAutofit/>
          </a:bodyPr>
          <a:lstStyle>
            <a:lvl1pPr marL="0" indent="0" algn="r">
              <a:spcAft>
                <a:spcPts val="0"/>
              </a:spcAft>
              <a:buNone/>
              <a:defRPr sz="12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9" name="Inhaltsplatzhalter 5">
            <a:extLst>
              <a:ext uri="{FF2B5EF4-FFF2-40B4-BE49-F238E27FC236}">
                <a16:creationId xmlns:a16="http://schemas.microsoft.com/office/drawing/2014/main" id="{FA2FBDB8-4038-74A9-2007-74CD8523189E}"/>
              </a:ext>
            </a:extLst>
          </p:cNvPr>
          <p:cNvSpPr>
            <a:spLocks noGrp="1"/>
          </p:cNvSpPr>
          <p:nvPr>
            <p:ph sz="quarter" idx="25"/>
          </p:nvPr>
        </p:nvSpPr>
        <p:spPr>
          <a:xfrm>
            <a:off x="6912000" y="1043030"/>
            <a:ext cx="1980000" cy="2455180"/>
          </a:xfrm>
        </p:spPr>
        <p:txBody>
          <a:bodyPr anchor="b" anchorCtr="0">
            <a:noAutofit/>
          </a:bodyPr>
          <a:lstStyle>
            <a:lvl1pPr marL="0" indent="0">
              <a:spcAft>
                <a:spcPts val="250"/>
              </a:spcAft>
              <a:buNone/>
              <a:defRPr sz="1400"/>
            </a:lvl1pPr>
            <a:lvl2pPr marL="180000" indent="0">
              <a:spcAft>
                <a:spcPts val="250"/>
              </a:spcAft>
              <a:buNone/>
              <a:defRPr sz="1200"/>
            </a:lvl2pPr>
          </a:lstStyle>
          <a:p>
            <a:pPr lvl="0"/>
            <a:r>
              <a:rPr lang="de-DE" dirty="0"/>
              <a:t>Mastertextformat bearbeiten</a:t>
            </a:r>
          </a:p>
          <a:p>
            <a:pPr lvl="1"/>
            <a:r>
              <a:rPr lang="de-DE" dirty="0"/>
              <a:t>Zweite Ebene</a:t>
            </a:r>
          </a:p>
        </p:txBody>
      </p:sp>
      <p:cxnSp>
        <p:nvCxnSpPr>
          <p:cNvPr id="13" name="Gerade Verbindung 12">
            <a:extLst>
              <a:ext uri="{FF2B5EF4-FFF2-40B4-BE49-F238E27FC236}">
                <a16:creationId xmlns:a16="http://schemas.microsoft.com/office/drawing/2014/main" id="{6EDE5DF8-451D-F38F-A20F-884772F97EBE}"/>
              </a:ext>
            </a:extLst>
          </p:cNvPr>
          <p:cNvCxnSpPr>
            <a:cxnSpLocks/>
          </p:cNvCxnSpPr>
          <p:nvPr userDrawn="1"/>
        </p:nvCxnSpPr>
        <p:spPr>
          <a:xfrm>
            <a:off x="250825" y="4071879"/>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102C3D9-7C59-9578-5D6B-A331D3A202DB}"/>
              </a:ext>
            </a:extLst>
          </p:cNvPr>
          <p:cNvCxnSpPr>
            <a:cxnSpLocks/>
          </p:cNvCxnSpPr>
          <p:nvPr userDrawn="1"/>
        </p:nvCxnSpPr>
        <p:spPr>
          <a:xfrm>
            <a:off x="2470825" y="3942315"/>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9ABA6B6-CA75-EC82-D2D7-F79941E04079}"/>
              </a:ext>
            </a:extLst>
          </p:cNvPr>
          <p:cNvCxnSpPr>
            <a:cxnSpLocks/>
          </p:cNvCxnSpPr>
          <p:nvPr userDrawn="1"/>
        </p:nvCxnSpPr>
        <p:spPr>
          <a:xfrm>
            <a:off x="4690825" y="3812753"/>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a:extLst>
              <a:ext uri="{FF2B5EF4-FFF2-40B4-BE49-F238E27FC236}">
                <a16:creationId xmlns:a16="http://schemas.microsoft.com/office/drawing/2014/main" id="{EDEC4471-8ACF-3174-64A4-A9191A29860A}"/>
              </a:ext>
            </a:extLst>
          </p:cNvPr>
          <p:cNvCxnSpPr>
            <a:cxnSpLocks/>
          </p:cNvCxnSpPr>
          <p:nvPr userDrawn="1"/>
        </p:nvCxnSpPr>
        <p:spPr>
          <a:xfrm>
            <a:off x="6910825" y="3553629"/>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7871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Spalten mit Subheads+Bilder-automEinpass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D06B8-A1E2-5251-CBFA-A80FF9BA32A7}"/>
              </a:ext>
            </a:extLst>
          </p:cNvPr>
          <p:cNvSpPr>
            <a:spLocks noGrp="1"/>
          </p:cNvSpPr>
          <p:nvPr>
            <p:ph type="title"/>
          </p:nvPr>
        </p:nvSpPr>
        <p:spPr>
          <a:xfrm>
            <a:off x="250825" y="273844"/>
            <a:ext cx="8640000" cy="864000"/>
          </a:xfrm>
        </p:spPr>
        <p:txBody>
          <a:bodyPr/>
          <a:lstStyle>
            <a:lvl1pPr>
              <a:defRPr>
                <a:solidFill>
                  <a:schemeClr val="tx2"/>
                </a:solidFill>
              </a:defRPr>
            </a:lvl1pPr>
          </a:lstStyle>
          <a:p>
            <a:r>
              <a:rPr lang="de-DE" dirty="0"/>
              <a:t>Mastertitelformat bearbeiten</a:t>
            </a:r>
          </a:p>
        </p:txBody>
      </p:sp>
      <p:sp>
        <p:nvSpPr>
          <p:cNvPr id="3" name="Textplatzhalter 2">
            <a:extLst>
              <a:ext uri="{FF2B5EF4-FFF2-40B4-BE49-F238E27FC236}">
                <a16:creationId xmlns:a16="http://schemas.microsoft.com/office/drawing/2014/main" id="{934A8320-F5FD-CF14-49C1-1C7C3D32279F}"/>
              </a:ext>
            </a:extLst>
          </p:cNvPr>
          <p:cNvSpPr>
            <a:spLocks noGrp="1"/>
          </p:cNvSpPr>
          <p:nvPr>
            <p:ph type="body" idx="1"/>
          </p:nvPr>
        </p:nvSpPr>
        <p:spPr>
          <a:xfrm>
            <a:off x="252000"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7" name="Datumsplatzhalter 6">
            <a:extLst>
              <a:ext uri="{FF2B5EF4-FFF2-40B4-BE49-F238E27FC236}">
                <a16:creationId xmlns:a16="http://schemas.microsoft.com/office/drawing/2014/main" id="{85C099D0-C600-D3E7-43E6-9E62BFAA5ACF}"/>
              </a:ext>
            </a:extLst>
          </p:cNvPr>
          <p:cNvSpPr>
            <a:spLocks noGrp="1"/>
          </p:cNvSpPr>
          <p:nvPr>
            <p:ph type="dt" sz="half" idx="10"/>
          </p:nvPr>
        </p:nvSpPr>
        <p:spPr/>
        <p:txBody>
          <a:bodyPr/>
          <a:lstStyle/>
          <a:p>
            <a:r>
              <a:rPr lang="de-AT" dirty="0"/>
              <a:t>20. Januar 2023</a:t>
            </a:r>
            <a:endParaRPr lang="de-DE" dirty="0"/>
          </a:p>
        </p:txBody>
      </p:sp>
      <p:sp>
        <p:nvSpPr>
          <p:cNvPr id="8" name="Fußzeilenplatzhalter 7">
            <a:extLst>
              <a:ext uri="{FF2B5EF4-FFF2-40B4-BE49-F238E27FC236}">
                <a16:creationId xmlns:a16="http://schemas.microsoft.com/office/drawing/2014/main" id="{7B28A75D-3FBC-0EA4-68B6-637BD20F816B}"/>
              </a:ext>
            </a:extLst>
          </p:cNvPr>
          <p:cNvSpPr>
            <a:spLocks noGrp="1"/>
          </p:cNvSpPr>
          <p:nvPr>
            <p:ph type="ftr" sz="quarter" idx="11"/>
          </p:nvPr>
        </p:nvSpPr>
        <p:spPr/>
        <p:txBody>
          <a:bodyPr/>
          <a:lstStyle>
            <a:lvl1pPr algn="r">
              <a:defRPr/>
            </a:lvl1pPr>
          </a:lstStyle>
          <a:p>
            <a:endParaRPr lang="de-DE" dirty="0"/>
          </a:p>
        </p:txBody>
      </p:sp>
      <p:sp>
        <p:nvSpPr>
          <p:cNvPr id="9" name="Foliennummernplatzhalter 8">
            <a:extLst>
              <a:ext uri="{FF2B5EF4-FFF2-40B4-BE49-F238E27FC236}">
                <a16:creationId xmlns:a16="http://schemas.microsoft.com/office/drawing/2014/main" id="{2775DA80-265D-1EBE-6354-F96BD563F381}"/>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16" name="Textplatzhalter 2">
            <a:extLst>
              <a:ext uri="{FF2B5EF4-FFF2-40B4-BE49-F238E27FC236}">
                <a16:creationId xmlns:a16="http://schemas.microsoft.com/office/drawing/2014/main" id="{36B1DFE9-EB79-CAFE-DE69-CB140E6D30D8}"/>
              </a:ext>
            </a:extLst>
          </p:cNvPr>
          <p:cNvSpPr>
            <a:spLocks noGrp="1"/>
          </p:cNvSpPr>
          <p:nvPr>
            <p:ph type="body" idx="13"/>
          </p:nvPr>
        </p:nvSpPr>
        <p:spPr>
          <a:xfrm>
            <a:off x="2472392"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sp>
        <p:nvSpPr>
          <p:cNvPr id="18" name="Textplatzhalter 2">
            <a:extLst>
              <a:ext uri="{FF2B5EF4-FFF2-40B4-BE49-F238E27FC236}">
                <a16:creationId xmlns:a16="http://schemas.microsoft.com/office/drawing/2014/main" id="{9096A13F-AC91-C577-8CFB-9E4B1824B640}"/>
              </a:ext>
            </a:extLst>
          </p:cNvPr>
          <p:cNvSpPr>
            <a:spLocks noGrp="1"/>
          </p:cNvSpPr>
          <p:nvPr>
            <p:ph type="body" idx="15"/>
          </p:nvPr>
        </p:nvSpPr>
        <p:spPr>
          <a:xfrm>
            <a:off x="4692784"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cxnSp>
        <p:nvCxnSpPr>
          <p:cNvPr id="13" name="Gerade Verbindung 12">
            <a:extLst>
              <a:ext uri="{FF2B5EF4-FFF2-40B4-BE49-F238E27FC236}">
                <a16:creationId xmlns:a16="http://schemas.microsoft.com/office/drawing/2014/main" id="{6EDE5DF8-451D-F38F-A20F-884772F97EBE}"/>
              </a:ext>
            </a:extLst>
          </p:cNvPr>
          <p:cNvCxnSpPr>
            <a:cxnSpLocks/>
          </p:cNvCxnSpPr>
          <p:nvPr userDrawn="1"/>
        </p:nvCxnSpPr>
        <p:spPr>
          <a:xfrm>
            <a:off x="250825"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102C3D9-7C59-9578-5D6B-A331D3A202DB}"/>
              </a:ext>
            </a:extLst>
          </p:cNvPr>
          <p:cNvCxnSpPr>
            <a:cxnSpLocks/>
          </p:cNvCxnSpPr>
          <p:nvPr userDrawn="1"/>
        </p:nvCxnSpPr>
        <p:spPr>
          <a:xfrm>
            <a:off x="2472392"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9ABA6B6-CA75-EC82-D2D7-F79941E04079}"/>
              </a:ext>
            </a:extLst>
          </p:cNvPr>
          <p:cNvCxnSpPr>
            <a:cxnSpLocks/>
          </p:cNvCxnSpPr>
          <p:nvPr userDrawn="1"/>
        </p:nvCxnSpPr>
        <p:spPr>
          <a:xfrm>
            <a:off x="4692784"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platzhalter 2">
            <a:extLst>
              <a:ext uri="{FF2B5EF4-FFF2-40B4-BE49-F238E27FC236}">
                <a16:creationId xmlns:a16="http://schemas.microsoft.com/office/drawing/2014/main" id="{6FE90856-72DB-0E3E-A2E9-F41F486DB687}"/>
              </a:ext>
            </a:extLst>
          </p:cNvPr>
          <p:cNvSpPr>
            <a:spLocks noGrp="1"/>
          </p:cNvSpPr>
          <p:nvPr>
            <p:ph type="body" idx="22"/>
          </p:nvPr>
        </p:nvSpPr>
        <p:spPr>
          <a:xfrm>
            <a:off x="6913175" y="1137844"/>
            <a:ext cx="1980000" cy="554156"/>
          </a:xfrm>
        </p:spPr>
        <p:txBody>
          <a:bodyPr anchor="b" anchorCtr="0">
            <a:normAutofit/>
          </a:bodyPr>
          <a:lstStyle>
            <a:lvl1pPr marL="0" indent="0" algn="ctr">
              <a:spcAft>
                <a:spcPts val="0"/>
              </a:spcAft>
              <a:buNone/>
              <a:defRPr sz="1500" b="0" i="0" u="none">
                <a:solidFill>
                  <a:schemeClr val="tx2"/>
                </a:solidFill>
                <a:latin typeface="Source Sans 3 Regular" panose="020B0303030403020204" pitchFamily="34" charset="0"/>
                <a:cs typeface="Calibri Light" panose="020F030202020403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de-DE" dirty="0"/>
              <a:t>Mastertextformat bearbeiten</a:t>
            </a:r>
          </a:p>
        </p:txBody>
      </p:sp>
      <p:cxnSp>
        <p:nvCxnSpPr>
          <p:cNvPr id="12" name="Gerade Verbindung 11">
            <a:extLst>
              <a:ext uri="{FF2B5EF4-FFF2-40B4-BE49-F238E27FC236}">
                <a16:creationId xmlns:a16="http://schemas.microsoft.com/office/drawing/2014/main" id="{48EF8B09-AD55-B83A-5E5F-46C0DE8D10D6}"/>
              </a:ext>
            </a:extLst>
          </p:cNvPr>
          <p:cNvCxnSpPr>
            <a:cxnSpLocks/>
          </p:cNvCxnSpPr>
          <p:nvPr userDrawn="1"/>
        </p:nvCxnSpPr>
        <p:spPr>
          <a:xfrm>
            <a:off x="6910825" y="1692000"/>
            <a:ext cx="198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E2758436-0BF0-CE70-3CCE-926F4E3836BE}"/>
              </a:ext>
            </a:extLst>
          </p:cNvPr>
          <p:cNvSpPr>
            <a:spLocks noGrp="1"/>
          </p:cNvSpPr>
          <p:nvPr>
            <p:ph type="pic" sz="quarter" idx="24"/>
          </p:nvPr>
        </p:nvSpPr>
        <p:spPr>
          <a:xfrm>
            <a:off x="250825" y="1737400"/>
            <a:ext cx="1979613" cy="2634575"/>
          </a:xfrm>
        </p:spPr>
        <p:txBody>
          <a:bodyPr/>
          <a:lstStyle/>
          <a:p>
            <a:endParaRPr lang="de-DE" dirty="0"/>
          </a:p>
        </p:txBody>
      </p:sp>
      <p:sp>
        <p:nvSpPr>
          <p:cNvPr id="20" name="Bildplatzhalter 18">
            <a:extLst>
              <a:ext uri="{FF2B5EF4-FFF2-40B4-BE49-F238E27FC236}">
                <a16:creationId xmlns:a16="http://schemas.microsoft.com/office/drawing/2014/main" id="{5B152C86-203E-A760-73F1-8257E2925922}"/>
              </a:ext>
            </a:extLst>
          </p:cNvPr>
          <p:cNvSpPr>
            <a:spLocks noGrp="1"/>
          </p:cNvSpPr>
          <p:nvPr>
            <p:ph type="pic" sz="quarter" idx="25"/>
          </p:nvPr>
        </p:nvSpPr>
        <p:spPr>
          <a:xfrm>
            <a:off x="2472779" y="1737400"/>
            <a:ext cx="1979613" cy="2634575"/>
          </a:xfrm>
        </p:spPr>
        <p:txBody>
          <a:bodyPr/>
          <a:lstStyle/>
          <a:p>
            <a:endParaRPr lang="de-DE" dirty="0"/>
          </a:p>
        </p:txBody>
      </p:sp>
      <p:sp>
        <p:nvSpPr>
          <p:cNvPr id="21" name="Bildplatzhalter 18">
            <a:extLst>
              <a:ext uri="{FF2B5EF4-FFF2-40B4-BE49-F238E27FC236}">
                <a16:creationId xmlns:a16="http://schemas.microsoft.com/office/drawing/2014/main" id="{B3249497-7CF0-5269-E03A-F4105696AB07}"/>
              </a:ext>
            </a:extLst>
          </p:cNvPr>
          <p:cNvSpPr>
            <a:spLocks noGrp="1"/>
          </p:cNvSpPr>
          <p:nvPr>
            <p:ph type="pic" sz="quarter" idx="26"/>
          </p:nvPr>
        </p:nvSpPr>
        <p:spPr>
          <a:xfrm>
            <a:off x="4693171" y="1737400"/>
            <a:ext cx="1979613" cy="2634575"/>
          </a:xfrm>
        </p:spPr>
        <p:txBody>
          <a:bodyPr/>
          <a:lstStyle/>
          <a:p>
            <a:endParaRPr lang="de-DE" dirty="0"/>
          </a:p>
        </p:txBody>
      </p:sp>
      <p:sp>
        <p:nvSpPr>
          <p:cNvPr id="22" name="Bildplatzhalter 18">
            <a:extLst>
              <a:ext uri="{FF2B5EF4-FFF2-40B4-BE49-F238E27FC236}">
                <a16:creationId xmlns:a16="http://schemas.microsoft.com/office/drawing/2014/main" id="{BF8D26CD-1B09-C304-6E91-E303D11FCE1E}"/>
              </a:ext>
            </a:extLst>
          </p:cNvPr>
          <p:cNvSpPr>
            <a:spLocks noGrp="1"/>
          </p:cNvSpPr>
          <p:nvPr>
            <p:ph type="pic" sz="quarter" idx="27"/>
          </p:nvPr>
        </p:nvSpPr>
        <p:spPr>
          <a:xfrm>
            <a:off x="6912387" y="1737400"/>
            <a:ext cx="1979613" cy="2634575"/>
          </a:xfrm>
        </p:spPr>
        <p:txBody>
          <a:bodyPr/>
          <a:lstStyle/>
          <a:p>
            <a:endParaRPr lang="de-DE" dirty="0"/>
          </a:p>
        </p:txBody>
      </p:sp>
      <p:sp>
        <p:nvSpPr>
          <p:cNvPr id="6" name="Textplatzhalter 5">
            <a:extLst>
              <a:ext uri="{FF2B5EF4-FFF2-40B4-BE49-F238E27FC236}">
                <a16:creationId xmlns:a16="http://schemas.microsoft.com/office/drawing/2014/main" id="{6B78BF77-F2C5-94E8-CAD8-9A2E147EC726}"/>
              </a:ext>
            </a:extLst>
          </p:cNvPr>
          <p:cNvSpPr>
            <a:spLocks noGrp="1"/>
          </p:cNvSpPr>
          <p:nvPr>
            <p:ph type="body" sz="quarter" idx="28"/>
          </p:nvPr>
        </p:nvSpPr>
        <p:spPr>
          <a:xfrm>
            <a:off x="250825" y="4374000"/>
            <a:ext cx="1979613"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
        <p:nvSpPr>
          <p:cNvPr id="10" name="Textplatzhalter 5">
            <a:extLst>
              <a:ext uri="{FF2B5EF4-FFF2-40B4-BE49-F238E27FC236}">
                <a16:creationId xmlns:a16="http://schemas.microsoft.com/office/drawing/2014/main" id="{E782A6EB-9EB6-0B44-1BE0-A57132A17BB5}"/>
              </a:ext>
            </a:extLst>
          </p:cNvPr>
          <p:cNvSpPr>
            <a:spLocks noGrp="1"/>
          </p:cNvSpPr>
          <p:nvPr>
            <p:ph type="body" sz="quarter" idx="29"/>
          </p:nvPr>
        </p:nvSpPr>
        <p:spPr>
          <a:xfrm>
            <a:off x="2472779" y="4374000"/>
            <a:ext cx="1979613"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
        <p:nvSpPr>
          <p:cNvPr id="11" name="Textplatzhalter 5">
            <a:extLst>
              <a:ext uri="{FF2B5EF4-FFF2-40B4-BE49-F238E27FC236}">
                <a16:creationId xmlns:a16="http://schemas.microsoft.com/office/drawing/2014/main" id="{42D3FECE-7B4A-D72F-FB5F-9C2AD45F0557}"/>
              </a:ext>
            </a:extLst>
          </p:cNvPr>
          <p:cNvSpPr>
            <a:spLocks noGrp="1"/>
          </p:cNvSpPr>
          <p:nvPr>
            <p:ph type="body" sz="quarter" idx="30"/>
          </p:nvPr>
        </p:nvSpPr>
        <p:spPr>
          <a:xfrm>
            <a:off x="4691610" y="4374000"/>
            <a:ext cx="1979613"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
        <p:nvSpPr>
          <p:cNvPr id="17" name="Textplatzhalter 5">
            <a:extLst>
              <a:ext uri="{FF2B5EF4-FFF2-40B4-BE49-F238E27FC236}">
                <a16:creationId xmlns:a16="http://schemas.microsoft.com/office/drawing/2014/main" id="{C0E59DD1-F1EE-0EC1-4EAB-B772BEE01EF4}"/>
              </a:ext>
            </a:extLst>
          </p:cNvPr>
          <p:cNvSpPr>
            <a:spLocks noGrp="1"/>
          </p:cNvSpPr>
          <p:nvPr>
            <p:ph type="body" sz="quarter" idx="31"/>
          </p:nvPr>
        </p:nvSpPr>
        <p:spPr>
          <a:xfrm>
            <a:off x="6913562" y="4374000"/>
            <a:ext cx="1979613"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21317545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BCAAA-1EE4-E978-D9FB-E73E96D476FB}"/>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6" name="Datumsplatzhalter 5">
            <a:extLst>
              <a:ext uri="{FF2B5EF4-FFF2-40B4-BE49-F238E27FC236}">
                <a16:creationId xmlns:a16="http://schemas.microsoft.com/office/drawing/2014/main" id="{4F7E0893-981F-8CB0-5129-5331A6027E36}"/>
              </a:ext>
            </a:extLst>
          </p:cNvPr>
          <p:cNvSpPr>
            <a:spLocks noGrp="1"/>
          </p:cNvSpPr>
          <p:nvPr>
            <p:ph type="dt" sz="half" idx="10"/>
          </p:nvPr>
        </p:nvSpPr>
        <p:spPr/>
        <p:txBody>
          <a:bodyPr/>
          <a:lstStyle/>
          <a:p>
            <a:r>
              <a:rPr lang="de-AT" dirty="0"/>
              <a:t>20. Januar 2023</a:t>
            </a:r>
            <a:endParaRPr lang="de-DE" dirty="0"/>
          </a:p>
        </p:txBody>
      </p:sp>
      <p:sp>
        <p:nvSpPr>
          <p:cNvPr id="7" name="Fußzeilenplatzhalter 6">
            <a:extLst>
              <a:ext uri="{FF2B5EF4-FFF2-40B4-BE49-F238E27FC236}">
                <a16:creationId xmlns:a16="http://schemas.microsoft.com/office/drawing/2014/main" id="{DED9FC68-68FA-BD81-F899-A1C1A9375FB2}"/>
              </a:ext>
            </a:extLst>
          </p:cNvPr>
          <p:cNvSpPr>
            <a:spLocks noGrp="1"/>
          </p:cNvSpPr>
          <p:nvPr>
            <p:ph type="ftr" sz="quarter" idx="11"/>
          </p:nvPr>
        </p:nvSpPr>
        <p:spPr/>
        <p:txBody>
          <a:bodyPr/>
          <a:lstStyle>
            <a:lvl1pPr algn="r">
              <a:defRPr/>
            </a:lvl1pPr>
          </a:lstStyle>
          <a:p>
            <a:endParaRPr lang="de-DE" dirty="0"/>
          </a:p>
        </p:txBody>
      </p:sp>
      <p:sp>
        <p:nvSpPr>
          <p:cNvPr id="8" name="Foliennummernplatzhalter 7">
            <a:extLst>
              <a:ext uri="{FF2B5EF4-FFF2-40B4-BE49-F238E27FC236}">
                <a16:creationId xmlns:a16="http://schemas.microsoft.com/office/drawing/2014/main" id="{F94FFD87-98DF-B722-F2E3-DADC1DC626CF}"/>
              </a:ext>
            </a:extLst>
          </p:cNvPr>
          <p:cNvSpPr>
            <a:spLocks noGrp="1"/>
          </p:cNvSpPr>
          <p:nvPr>
            <p:ph type="sldNum" sz="quarter" idx="12"/>
          </p:nvPr>
        </p:nvSpPr>
        <p:spPr/>
        <p:txBody>
          <a:bodyPr/>
          <a:lstStyle/>
          <a:p>
            <a:fld id="{8A659B55-214A-9244-B2C4-88C435D949E0}" type="slidenum">
              <a:rPr lang="de-DE" smtClean="0"/>
              <a:pPr/>
              <a:t>‹Nr.›</a:t>
            </a:fld>
            <a:endParaRPr lang="de-DE" dirty="0"/>
          </a:p>
        </p:txBody>
      </p:sp>
    </p:spTree>
    <p:extLst>
      <p:ext uri="{BB962C8B-B14F-4D97-AF65-F5344CB8AC3E}">
        <p14:creationId xmlns:p14="http://schemas.microsoft.com/office/powerpoint/2010/main" val="2620381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 grosses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BCAAA-1EE4-E978-D9FB-E73E96D476FB}"/>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3" name="Datumsplatzhalter 2">
            <a:extLst>
              <a:ext uri="{FF2B5EF4-FFF2-40B4-BE49-F238E27FC236}">
                <a16:creationId xmlns:a16="http://schemas.microsoft.com/office/drawing/2014/main" id="{A9044F14-1A66-6FE8-E60F-15DAA38B8C4F}"/>
              </a:ext>
            </a:extLst>
          </p:cNvPr>
          <p:cNvSpPr>
            <a:spLocks noGrp="1"/>
          </p:cNvSpPr>
          <p:nvPr>
            <p:ph type="dt" sz="half" idx="10"/>
          </p:nvPr>
        </p:nvSpPr>
        <p:spPr/>
        <p:txBody>
          <a:bodyPr/>
          <a:lstStyle/>
          <a:p>
            <a:r>
              <a:rPr lang="de-AT" dirty="0"/>
              <a:t>20. Januar 2023</a:t>
            </a:r>
            <a:endParaRPr lang="de-DE" dirty="0"/>
          </a:p>
        </p:txBody>
      </p:sp>
      <p:sp>
        <p:nvSpPr>
          <p:cNvPr id="4" name="Fußzeilenplatzhalter 3">
            <a:extLst>
              <a:ext uri="{FF2B5EF4-FFF2-40B4-BE49-F238E27FC236}">
                <a16:creationId xmlns:a16="http://schemas.microsoft.com/office/drawing/2014/main" id="{F1A7AD42-0C30-151E-51DA-E96498E41166}"/>
              </a:ext>
            </a:extLst>
          </p:cNvPr>
          <p:cNvSpPr>
            <a:spLocks noGrp="1"/>
          </p:cNvSpPr>
          <p:nvPr>
            <p:ph type="ftr" sz="quarter" idx="11"/>
          </p:nvPr>
        </p:nvSpPr>
        <p:spPr/>
        <p:txBody>
          <a:bodyPr/>
          <a:lstStyle>
            <a:lvl1pPr algn="r">
              <a:defRPr/>
            </a:lvl1pPr>
          </a:lstStyle>
          <a:p>
            <a:endParaRPr lang="de-DE" dirty="0"/>
          </a:p>
        </p:txBody>
      </p:sp>
      <p:sp>
        <p:nvSpPr>
          <p:cNvPr id="5" name="Foliennummernplatzhalter 4">
            <a:extLst>
              <a:ext uri="{FF2B5EF4-FFF2-40B4-BE49-F238E27FC236}">
                <a16:creationId xmlns:a16="http://schemas.microsoft.com/office/drawing/2014/main" id="{604C2F84-6F65-F906-62D1-D5CAB6BB3974}"/>
              </a:ext>
            </a:extLst>
          </p:cNvPr>
          <p:cNvSpPr>
            <a:spLocks noGrp="1"/>
          </p:cNvSpPr>
          <p:nvPr>
            <p:ph type="sldNum" sz="quarter" idx="12"/>
          </p:nvPr>
        </p:nvSpPr>
        <p:spPr/>
        <p:txBody>
          <a:bodyPr/>
          <a:lstStyle/>
          <a:p>
            <a:fld id="{8A659B55-214A-9244-B2C4-88C435D949E0}" type="slidenum">
              <a:rPr lang="de-DE" smtClean="0"/>
              <a:pPr/>
              <a:t>‹Nr.›</a:t>
            </a:fld>
            <a:endParaRPr lang="de-DE" dirty="0"/>
          </a:p>
        </p:txBody>
      </p:sp>
      <p:sp>
        <p:nvSpPr>
          <p:cNvPr id="10" name="Bildplatzhalter 9">
            <a:extLst>
              <a:ext uri="{FF2B5EF4-FFF2-40B4-BE49-F238E27FC236}">
                <a16:creationId xmlns:a16="http://schemas.microsoft.com/office/drawing/2014/main" id="{97656C9B-A8AD-F93F-075F-0823D9AD6402}"/>
              </a:ext>
            </a:extLst>
          </p:cNvPr>
          <p:cNvSpPr>
            <a:spLocks noGrp="1"/>
          </p:cNvSpPr>
          <p:nvPr>
            <p:ph type="pic" sz="quarter" idx="13"/>
          </p:nvPr>
        </p:nvSpPr>
        <p:spPr>
          <a:xfrm>
            <a:off x="0" y="950913"/>
            <a:ext cx="9144000" cy="3421062"/>
          </a:xfrm>
        </p:spPr>
        <p:txBody>
          <a:bodyPr/>
          <a:lstStyle/>
          <a:p>
            <a:endParaRPr lang="de-DE" dirty="0"/>
          </a:p>
        </p:txBody>
      </p:sp>
      <p:sp>
        <p:nvSpPr>
          <p:cNvPr id="6" name="Textplatzhalter 5">
            <a:extLst>
              <a:ext uri="{FF2B5EF4-FFF2-40B4-BE49-F238E27FC236}">
                <a16:creationId xmlns:a16="http://schemas.microsoft.com/office/drawing/2014/main" id="{99C1832F-E339-4D59-A6C1-2EBD0A3D3A6F}"/>
              </a:ext>
            </a:extLst>
          </p:cNvPr>
          <p:cNvSpPr>
            <a:spLocks noGrp="1"/>
          </p:cNvSpPr>
          <p:nvPr>
            <p:ph type="body" sz="quarter" idx="28"/>
          </p:nvPr>
        </p:nvSpPr>
        <p:spPr>
          <a:xfrm>
            <a:off x="1584326" y="4374000"/>
            <a:ext cx="7306499"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3384827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 fertige Grafik_auf BLAU">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269F60B-5262-E4FD-5BE8-FA0E08786006}"/>
              </a:ext>
            </a:extLst>
          </p:cNvPr>
          <p:cNvSpPr/>
          <p:nvPr userDrawn="1"/>
        </p:nvSpPr>
        <p:spPr>
          <a:xfrm>
            <a:off x="-1" y="950913"/>
            <a:ext cx="9143999" cy="34210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a:latin typeface="Calibri Light" panose="020F0302020204030204" pitchFamily="34" charset="0"/>
            </a:endParaRPr>
          </a:p>
        </p:txBody>
      </p:sp>
      <p:sp>
        <p:nvSpPr>
          <p:cNvPr id="2" name="Titel 1">
            <a:extLst>
              <a:ext uri="{FF2B5EF4-FFF2-40B4-BE49-F238E27FC236}">
                <a16:creationId xmlns:a16="http://schemas.microsoft.com/office/drawing/2014/main" id="{290BCAAA-1EE4-E978-D9FB-E73E96D476FB}"/>
              </a:ext>
            </a:extLst>
          </p:cNvPr>
          <p:cNvSpPr>
            <a:spLocks noGrp="1"/>
          </p:cNvSpPr>
          <p:nvPr>
            <p:ph type="title"/>
          </p:nvPr>
        </p:nvSpPr>
        <p:spPr/>
        <p:txBody>
          <a:bodyPr/>
          <a:lstStyle>
            <a:lvl1pPr>
              <a:defRPr>
                <a:solidFill>
                  <a:schemeClr val="tx2"/>
                </a:solidFill>
              </a:defRPr>
            </a:lvl1pPr>
          </a:lstStyle>
          <a:p>
            <a:r>
              <a:rPr lang="de-DE" dirty="0"/>
              <a:t>Mastertitelformat bearbeiten</a:t>
            </a:r>
          </a:p>
        </p:txBody>
      </p:sp>
      <p:sp>
        <p:nvSpPr>
          <p:cNvPr id="3" name="Datumsplatzhalter 2">
            <a:extLst>
              <a:ext uri="{FF2B5EF4-FFF2-40B4-BE49-F238E27FC236}">
                <a16:creationId xmlns:a16="http://schemas.microsoft.com/office/drawing/2014/main" id="{A9044F14-1A66-6FE8-E60F-15DAA38B8C4F}"/>
              </a:ext>
            </a:extLst>
          </p:cNvPr>
          <p:cNvSpPr>
            <a:spLocks noGrp="1"/>
          </p:cNvSpPr>
          <p:nvPr>
            <p:ph type="dt" sz="half" idx="10"/>
          </p:nvPr>
        </p:nvSpPr>
        <p:spPr/>
        <p:txBody>
          <a:bodyPr/>
          <a:lstStyle/>
          <a:p>
            <a:r>
              <a:rPr lang="de-AT" dirty="0"/>
              <a:t>20. Januar 2023</a:t>
            </a:r>
            <a:endParaRPr lang="de-DE" dirty="0"/>
          </a:p>
        </p:txBody>
      </p:sp>
      <p:sp>
        <p:nvSpPr>
          <p:cNvPr id="4" name="Fußzeilenplatzhalter 3">
            <a:extLst>
              <a:ext uri="{FF2B5EF4-FFF2-40B4-BE49-F238E27FC236}">
                <a16:creationId xmlns:a16="http://schemas.microsoft.com/office/drawing/2014/main" id="{F1A7AD42-0C30-151E-51DA-E96498E41166}"/>
              </a:ext>
            </a:extLst>
          </p:cNvPr>
          <p:cNvSpPr>
            <a:spLocks noGrp="1"/>
          </p:cNvSpPr>
          <p:nvPr>
            <p:ph type="ftr" sz="quarter" idx="11"/>
          </p:nvPr>
        </p:nvSpPr>
        <p:spPr/>
        <p:txBody>
          <a:bodyPr/>
          <a:lstStyle>
            <a:lvl1pPr algn="r">
              <a:defRPr/>
            </a:lvl1pPr>
          </a:lstStyle>
          <a:p>
            <a:endParaRPr lang="de-DE" dirty="0"/>
          </a:p>
        </p:txBody>
      </p:sp>
      <p:sp>
        <p:nvSpPr>
          <p:cNvPr id="5" name="Foliennummernplatzhalter 4">
            <a:extLst>
              <a:ext uri="{FF2B5EF4-FFF2-40B4-BE49-F238E27FC236}">
                <a16:creationId xmlns:a16="http://schemas.microsoft.com/office/drawing/2014/main" id="{604C2F84-6F65-F906-62D1-D5CAB6BB3974}"/>
              </a:ext>
            </a:extLst>
          </p:cNvPr>
          <p:cNvSpPr>
            <a:spLocks noGrp="1"/>
          </p:cNvSpPr>
          <p:nvPr>
            <p:ph type="sldNum" sz="quarter" idx="12"/>
          </p:nvPr>
        </p:nvSpPr>
        <p:spPr/>
        <p:txBody>
          <a:bodyPr/>
          <a:lstStyle/>
          <a:p>
            <a:fld id="{8A659B55-214A-9244-B2C4-88C435D949E0}" type="slidenum">
              <a:rPr lang="de-DE" smtClean="0"/>
              <a:pPr/>
              <a:t>‹Nr.›</a:t>
            </a:fld>
            <a:endParaRPr lang="de-DE" dirty="0"/>
          </a:p>
        </p:txBody>
      </p:sp>
      <p:sp>
        <p:nvSpPr>
          <p:cNvPr id="7" name="Inhaltsplatzhalter 6">
            <a:extLst>
              <a:ext uri="{FF2B5EF4-FFF2-40B4-BE49-F238E27FC236}">
                <a16:creationId xmlns:a16="http://schemas.microsoft.com/office/drawing/2014/main" id="{4D324900-3304-B788-C28B-E5B6918DC9AB}"/>
              </a:ext>
            </a:extLst>
          </p:cNvPr>
          <p:cNvSpPr>
            <a:spLocks noGrp="1"/>
          </p:cNvSpPr>
          <p:nvPr>
            <p:ph sz="quarter" idx="14" hasCustomPrompt="1"/>
          </p:nvPr>
        </p:nvSpPr>
        <p:spPr>
          <a:xfrm>
            <a:off x="0" y="950913"/>
            <a:ext cx="9143998" cy="3421062"/>
          </a:xfrm>
          <a:noFill/>
        </p:spPr>
        <p:txBody>
          <a:bodyPr/>
          <a:lstStyle>
            <a:lvl1pPr>
              <a:defRPr/>
            </a:lvl1pPr>
          </a:lstStyle>
          <a:p>
            <a:pPr lvl="0"/>
            <a:r>
              <a:rPr lang="de-DE" dirty="0"/>
              <a:t>Grafik einfügen</a:t>
            </a:r>
          </a:p>
        </p:txBody>
      </p:sp>
      <p:sp>
        <p:nvSpPr>
          <p:cNvPr id="10" name="Textplatzhalter 5">
            <a:extLst>
              <a:ext uri="{FF2B5EF4-FFF2-40B4-BE49-F238E27FC236}">
                <a16:creationId xmlns:a16="http://schemas.microsoft.com/office/drawing/2014/main" id="{0D3237EA-A248-4F52-E02C-A54F51E25100}"/>
              </a:ext>
            </a:extLst>
          </p:cNvPr>
          <p:cNvSpPr>
            <a:spLocks noGrp="1"/>
          </p:cNvSpPr>
          <p:nvPr>
            <p:ph type="body" sz="quarter" idx="28"/>
          </p:nvPr>
        </p:nvSpPr>
        <p:spPr>
          <a:xfrm>
            <a:off x="1584326" y="4374000"/>
            <a:ext cx="7306499"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3534112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xt, grosses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54FDC9-E9FC-7948-9E4D-23400BC8EF92}"/>
              </a:ext>
            </a:extLst>
          </p:cNvPr>
          <p:cNvSpPr>
            <a:spLocks noGrp="1"/>
          </p:cNvSpPr>
          <p:nvPr>
            <p:ph type="title"/>
          </p:nvPr>
        </p:nvSpPr>
        <p:spPr>
          <a:xfrm>
            <a:off x="6229175" y="252000"/>
            <a:ext cx="2664000" cy="1067753"/>
          </a:xfrm>
        </p:spPr>
        <p:txBody>
          <a:bodyPr anchor="t" anchorCtr="0">
            <a:normAutofit/>
          </a:bodyPr>
          <a:lstStyle>
            <a:lvl1pPr>
              <a:lnSpc>
                <a:spcPct val="100000"/>
              </a:lnSpc>
              <a:defRPr sz="2400">
                <a:solidFill>
                  <a:schemeClr val="tx2"/>
                </a:solidFill>
              </a:defRPr>
            </a:lvl1pPr>
          </a:lstStyle>
          <a:p>
            <a:r>
              <a:rPr lang="de-DE" dirty="0"/>
              <a:t>Mastertitelformat bearbeiten</a:t>
            </a:r>
          </a:p>
        </p:txBody>
      </p:sp>
      <p:sp>
        <p:nvSpPr>
          <p:cNvPr id="3" name="Bildplatzhalter 2">
            <a:extLst>
              <a:ext uri="{FF2B5EF4-FFF2-40B4-BE49-F238E27FC236}">
                <a16:creationId xmlns:a16="http://schemas.microsoft.com/office/drawing/2014/main" id="{1671E60A-93EA-B8EC-FAF9-FE41AF45B298}"/>
              </a:ext>
            </a:extLst>
          </p:cNvPr>
          <p:cNvSpPr>
            <a:spLocks noGrp="1"/>
          </p:cNvSpPr>
          <p:nvPr>
            <p:ph type="pic" idx="1"/>
          </p:nvPr>
        </p:nvSpPr>
        <p:spPr>
          <a:xfrm>
            <a:off x="0" y="0"/>
            <a:ext cx="5967360" cy="4371975"/>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de-DE"/>
          </a:p>
        </p:txBody>
      </p:sp>
      <p:sp>
        <p:nvSpPr>
          <p:cNvPr id="4" name="Textplatzhalter 3">
            <a:extLst>
              <a:ext uri="{FF2B5EF4-FFF2-40B4-BE49-F238E27FC236}">
                <a16:creationId xmlns:a16="http://schemas.microsoft.com/office/drawing/2014/main" id="{48F7292C-2821-EFF3-FCB7-0AEDB1B792EF}"/>
              </a:ext>
            </a:extLst>
          </p:cNvPr>
          <p:cNvSpPr>
            <a:spLocks noGrp="1"/>
          </p:cNvSpPr>
          <p:nvPr>
            <p:ph type="body" sz="half" idx="2"/>
          </p:nvPr>
        </p:nvSpPr>
        <p:spPr>
          <a:xfrm>
            <a:off x="6229175" y="1419225"/>
            <a:ext cx="2664000" cy="2982517"/>
          </a:xfrm>
        </p:spPr>
        <p:txBody>
          <a:bodyPr>
            <a:noAutofit/>
          </a:bodyPr>
          <a:lstStyle>
            <a:lvl1pPr marL="0" indent="0">
              <a:lnSpc>
                <a:spcPct val="100000"/>
              </a:lnSpc>
              <a:buNone/>
              <a:defRPr sz="14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de-DE" dirty="0"/>
              <a:t>Mastertextformat bearbeiten</a:t>
            </a:r>
          </a:p>
        </p:txBody>
      </p:sp>
      <p:sp>
        <p:nvSpPr>
          <p:cNvPr id="5" name="Datumsplatzhalter 4">
            <a:extLst>
              <a:ext uri="{FF2B5EF4-FFF2-40B4-BE49-F238E27FC236}">
                <a16:creationId xmlns:a16="http://schemas.microsoft.com/office/drawing/2014/main" id="{7D4B8FAD-361E-01E8-8D5A-100AB70758CD}"/>
              </a:ext>
            </a:extLst>
          </p:cNvPr>
          <p:cNvSpPr>
            <a:spLocks noGrp="1"/>
          </p:cNvSpPr>
          <p:nvPr>
            <p:ph type="dt" sz="half" idx="10"/>
          </p:nvPr>
        </p:nvSpPr>
        <p:spPr/>
        <p:txBody>
          <a:bodyPr/>
          <a:lstStyle/>
          <a:p>
            <a:r>
              <a:rPr lang="de-AT" dirty="0"/>
              <a:t>20. Januar 2023</a:t>
            </a:r>
            <a:endParaRPr lang="de-DE" dirty="0"/>
          </a:p>
        </p:txBody>
      </p:sp>
      <p:sp>
        <p:nvSpPr>
          <p:cNvPr id="6" name="Fußzeilenplatzhalter 5">
            <a:extLst>
              <a:ext uri="{FF2B5EF4-FFF2-40B4-BE49-F238E27FC236}">
                <a16:creationId xmlns:a16="http://schemas.microsoft.com/office/drawing/2014/main" id="{2F01B6D1-1620-5AAF-DF7E-8B04CFB8B190}"/>
              </a:ext>
            </a:extLst>
          </p:cNvPr>
          <p:cNvSpPr>
            <a:spLocks noGrp="1"/>
          </p:cNvSpPr>
          <p:nvPr>
            <p:ph type="ftr" sz="quarter" idx="11"/>
          </p:nvPr>
        </p:nvSpPr>
        <p:spPr/>
        <p:txBody>
          <a:bodyPr/>
          <a:lstStyle>
            <a:lvl1pPr algn="r">
              <a:defRPr/>
            </a:lvl1pPr>
          </a:lstStyle>
          <a:p>
            <a:endParaRPr lang="de-DE" dirty="0"/>
          </a:p>
        </p:txBody>
      </p:sp>
      <p:sp>
        <p:nvSpPr>
          <p:cNvPr id="7" name="Foliennummernplatzhalter 6">
            <a:extLst>
              <a:ext uri="{FF2B5EF4-FFF2-40B4-BE49-F238E27FC236}">
                <a16:creationId xmlns:a16="http://schemas.microsoft.com/office/drawing/2014/main" id="{837C62A7-280A-89D2-E532-1A7DBCAE51CE}"/>
              </a:ext>
            </a:extLst>
          </p:cNvPr>
          <p:cNvSpPr>
            <a:spLocks noGrp="1"/>
          </p:cNvSpPr>
          <p:nvPr>
            <p:ph type="sldNum" sz="quarter" idx="12"/>
          </p:nvPr>
        </p:nvSpPr>
        <p:spPr/>
        <p:txBody>
          <a:bodyPr/>
          <a:lstStyle/>
          <a:p>
            <a:fld id="{8A659B55-214A-9244-B2C4-88C435D949E0}" type="slidenum">
              <a:rPr lang="de-DE" smtClean="0"/>
              <a:t>‹Nr.›</a:t>
            </a:fld>
            <a:endParaRPr lang="de-DE" dirty="0"/>
          </a:p>
        </p:txBody>
      </p:sp>
      <p:sp>
        <p:nvSpPr>
          <p:cNvPr id="8" name="Textplatzhalter 5">
            <a:extLst>
              <a:ext uri="{FF2B5EF4-FFF2-40B4-BE49-F238E27FC236}">
                <a16:creationId xmlns:a16="http://schemas.microsoft.com/office/drawing/2014/main" id="{820688F1-A085-93CE-7BF5-883331D4016A}"/>
              </a:ext>
            </a:extLst>
          </p:cNvPr>
          <p:cNvSpPr>
            <a:spLocks noGrp="1"/>
          </p:cNvSpPr>
          <p:nvPr>
            <p:ph type="body" sz="quarter" idx="28"/>
          </p:nvPr>
        </p:nvSpPr>
        <p:spPr>
          <a:xfrm>
            <a:off x="207360" y="4374000"/>
            <a:ext cx="5760000" cy="108000"/>
          </a:xfrm>
        </p:spPr>
        <p:txBody>
          <a:bodyPr anchor="b" anchorCtr="0">
            <a:noAutofit/>
          </a:bodyPr>
          <a:lstStyle>
            <a:lvl1pPr marL="0" indent="0" algn="r">
              <a:buFontTx/>
              <a:buNone/>
              <a:defRPr sz="650" b="0" i="0">
                <a:latin typeface="Source Sans 3 Regular" panose="020B0303030403020204" pitchFamily="34" charset="0"/>
                <a:cs typeface="Calibri Light" panose="020F0302020204030204" pitchFamily="34" charset="0"/>
              </a:defRPr>
            </a:lvl1pPr>
            <a:lvl2pPr marL="180000" indent="0" algn="r">
              <a:buFontTx/>
              <a:buNone/>
              <a:defRPr sz="700" b="0" i="1">
                <a:latin typeface="Calibri Light" panose="020F0302020204030204" pitchFamily="34" charset="0"/>
                <a:cs typeface="Calibri Light" panose="020F0302020204030204" pitchFamily="34" charset="0"/>
              </a:defRPr>
            </a:lvl2pPr>
            <a:lvl3pPr marL="360000" indent="0" algn="r">
              <a:buFontTx/>
              <a:buNone/>
              <a:defRPr sz="700" b="0" i="1">
                <a:latin typeface="Calibri Light" panose="020F0302020204030204" pitchFamily="34" charset="0"/>
                <a:cs typeface="Calibri Light" panose="020F0302020204030204" pitchFamily="34" charset="0"/>
              </a:defRPr>
            </a:lvl3pPr>
            <a:lvl4pPr marL="540000" indent="0" algn="r">
              <a:buFontTx/>
              <a:buNone/>
              <a:defRPr sz="700" b="0" i="1">
                <a:latin typeface="Calibri Light" panose="020F0302020204030204" pitchFamily="34" charset="0"/>
                <a:cs typeface="Calibri Light" panose="020F0302020204030204" pitchFamily="34" charset="0"/>
              </a:defRPr>
            </a:lvl4pPr>
            <a:lvl5pPr marL="720000" indent="0" algn="r">
              <a:buFontTx/>
              <a:buNone/>
              <a:defRPr sz="700" b="0" i="1">
                <a:latin typeface="Calibri Light" panose="020F0302020204030204" pitchFamily="34" charset="0"/>
                <a:cs typeface="Calibri Light" panose="020F0302020204030204" pitchFamily="34" charset="0"/>
              </a:defRPr>
            </a:lvl5pPr>
          </a:lstStyle>
          <a:p>
            <a:pPr lvl="0"/>
            <a:r>
              <a:rPr lang="de-DE" dirty="0"/>
              <a:t>Mastertextformat bearbeiten</a:t>
            </a:r>
          </a:p>
        </p:txBody>
      </p:sp>
    </p:spTree>
    <p:extLst>
      <p:ext uri="{BB962C8B-B14F-4D97-AF65-F5344CB8AC3E}">
        <p14:creationId xmlns:p14="http://schemas.microsoft.com/office/powerpoint/2010/main" val="863511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F5A9C9C-BDE4-5026-66D3-D07C84DE985B}"/>
              </a:ext>
            </a:extLst>
          </p:cNvPr>
          <p:cNvSpPr>
            <a:spLocks noGrp="1"/>
          </p:cNvSpPr>
          <p:nvPr>
            <p:ph type="dt" sz="half" idx="10"/>
          </p:nvPr>
        </p:nvSpPr>
        <p:spPr/>
        <p:txBody>
          <a:bodyPr/>
          <a:lstStyle/>
          <a:p>
            <a:r>
              <a:rPr lang="de-AT" dirty="0"/>
              <a:t>20. Januar 2023</a:t>
            </a:r>
            <a:endParaRPr lang="de-DE" dirty="0"/>
          </a:p>
        </p:txBody>
      </p:sp>
      <p:sp>
        <p:nvSpPr>
          <p:cNvPr id="3" name="Fußzeilenplatzhalter 2">
            <a:extLst>
              <a:ext uri="{FF2B5EF4-FFF2-40B4-BE49-F238E27FC236}">
                <a16:creationId xmlns:a16="http://schemas.microsoft.com/office/drawing/2014/main" id="{78AB5DB0-F825-657D-FF7D-401F78EE9CF7}"/>
              </a:ext>
            </a:extLst>
          </p:cNvPr>
          <p:cNvSpPr>
            <a:spLocks noGrp="1"/>
          </p:cNvSpPr>
          <p:nvPr>
            <p:ph type="ftr" sz="quarter" idx="11"/>
          </p:nvPr>
        </p:nvSpPr>
        <p:spPr/>
        <p:txBody>
          <a:bodyPr/>
          <a:lstStyle>
            <a:lvl1pPr algn="r">
              <a:defRPr/>
            </a:lvl1pPr>
          </a:lstStyle>
          <a:p>
            <a:endParaRPr lang="de-DE" dirty="0"/>
          </a:p>
        </p:txBody>
      </p:sp>
      <p:sp>
        <p:nvSpPr>
          <p:cNvPr id="4" name="Foliennummernplatzhalter 3">
            <a:extLst>
              <a:ext uri="{FF2B5EF4-FFF2-40B4-BE49-F238E27FC236}">
                <a16:creationId xmlns:a16="http://schemas.microsoft.com/office/drawing/2014/main" id="{BBD3502D-D92B-00C4-2D1E-8A24116BFED1}"/>
              </a:ext>
            </a:extLst>
          </p:cNvPr>
          <p:cNvSpPr>
            <a:spLocks noGrp="1"/>
          </p:cNvSpPr>
          <p:nvPr>
            <p:ph type="sldNum" sz="quarter" idx="12"/>
          </p:nvPr>
        </p:nvSpPr>
        <p:spPr/>
        <p:txBody>
          <a:bodyPr/>
          <a:lstStyle/>
          <a:p>
            <a:fld id="{8A659B55-214A-9244-B2C4-88C435D949E0}" type="slidenum">
              <a:rPr lang="de-DE" smtClean="0"/>
              <a:t>‹Nr.›</a:t>
            </a:fld>
            <a:endParaRPr lang="de-DE" dirty="0"/>
          </a:p>
        </p:txBody>
      </p:sp>
    </p:spTree>
    <p:extLst>
      <p:ext uri="{BB962C8B-B14F-4D97-AF65-F5344CB8AC3E}">
        <p14:creationId xmlns:p14="http://schemas.microsoft.com/office/powerpoint/2010/main" val="1815346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68E83804-2A1F-7645-8343-E4C566EEB2C8}"/>
              </a:ext>
            </a:extLst>
          </p:cNvPr>
          <p:cNvPicPr>
            <a:picLocks noChangeAspect="1"/>
          </p:cNvPicPr>
          <p:nvPr userDrawn="1"/>
        </p:nvPicPr>
        <p:blipFill>
          <a:blip r:embed="rId29"/>
          <a:stretch>
            <a:fillRect/>
          </a:stretch>
        </p:blipFill>
        <p:spPr>
          <a:xfrm>
            <a:off x="228600" y="4644952"/>
            <a:ext cx="1215265" cy="353896"/>
          </a:xfrm>
          <a:prstGeom prst="rect">
            <a:avLst/>
          </a:prstGeom>
        </p:spPr>
      </p:pic>
      <p:sp>
        <p:nvSpPr>
          <p:cNvPr id="2" name="Titelplatzhalter 1">
            <a:extLst>
              <a:ext uri="{FF2B5EF4-FFF2-40B4-BE49-F238E27FC236}">
                <a16:creationId xmlns:a16="http://schemas.microsoft.com/office/drawing/2014/main" id="{CBC65790-1342-831D-A02D-46608A853C54}"/>
              </a:ext>
            </a:extLst>
          </p:cNvPr>
          <p:cNvSpPr>
            <a:spLocks noGrp="1"/>
          </p:cNvSpPr>
          <p:nvPr>
            <p:ph type="title"/>
          </p:nvPr>
        </p:nvSpPr>
        <p:spPr>
          <a:xfrm>
            <a:off x="250825" y="252000"/>
            <a:ext cx="8640000" cy="864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B5084E58-689A-94CC-3BB5-2D38A8F249E2}"/>
              </a:ext>
            </a:extLst>
          </p:cNvPr>
          <p:cNvSpPr>
            <a:spLocks noGrp="1"/>
          </p:cNvSpPr>
          <p:nvPr>
            <p:ph type="body" idx="1"/>
          </p:nvPr>
        </p:nvSpPr>
        <p:spPr>
          <a:xfrm>
            <a:off x="250825" y="1419225"/>
            <a:ext cx="8389938" cy="3002756"/>
          </a:xfrm>
          <a:prstGeom prst="rect">
            <a:avLst/>
          </a:prstGeom>
        </p:spPr>
        <p:txBody>
          <a:bodyPr vert="horz" lIns="0" tIns="0" rIns="0" bIns="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EF710CF3-D8B1-21F3-4BA7-F89799AACA21}"/>
              </a:ext>
            </a:extLst>
          </p:cNvPr>
          <p:cNvSpPr>
            <a:spLocks noGrp="1"/>
          </p:cNvSpPr>
          <p:nvPr>
            <p:ph type="dt" sz="half" idx="2"/>
          </p:nvPr>
        </p:nvSpPr>
        <p:spPr>
          <a:xfrm>
            <a:off x="7213550" y="4767264"/>
            <a:ext cx="1174800" cy="273844"/>
          </a:xfrm>
          <a:prstGeom prst="rect">
            <a:avLst/>
          </a:prstGeom>
        </p:spPr>
        <p:txBody>
          <a:bodyPr vert="horz" lIns="0" tIns="0" rIns="0" bIns="0" rtlCol="0" anchor="ctr"/>
          <a:lstStyle>
            <a:lvl1pPr algn="ctr">
              <a:defRPr sz="800" b="0" i="0">
                <a:solidFill>
                  <a:srgbClr val="666666"/>
                </a:solidFill>
                <a:latin typeface="Source Sans 3 Regular" panose="020B0303030403020204" pitchFamily="34" charset="0"/>
                <a:cs typeface="Calibri Light" panose="020F0302020204030204" pitchFamily="34" charset="0"/>
              </a:defRPr>
            </a:lvl1pPr>
          </a:lstStyle>
          <a:p>
            <a:r>
              <a:rPr lang="de-AT" dirty="0"/>
              <a:t>20. Januar 2023</a:t>
            </a:r>
            <a:endParaRPr lang="de-DE" dirty="0"/>
          </a:p>
        </p:txBody>
      </p:sp>
      <p:sp>
        <p:nvSpPr>
          <p:cNvPr id="5" name="Fußzeilenplatzhalter 4">
            <a:extLst>
              <a:ext uri="{FF2B5EF4-FFF2-40B4-BE49-F238E27FC236}">
                <a16:creationId xmlns:a16="http://schemas.microsoft.com/office/drawing/2014/main" id="{CC1A4E1A-A043-15C2-C53F-F408EB104539}"/>
              </a:ext>
            </a:extLst>
          </p:cNvPr>
          <p:cNvSpPr>
            <a:spLocks noGrp="1"/>
          </p:cNvSpPr>
          <p:nvPr>
            <p:ph type="ftr" sz="quarter" idx="3"/>
          </p:nvPr>
        </p:nvSpPr>
        <p:spPr>
          <a:xfrm>
            <a:off x="1588692" y="4766400"/>
            <a:ext cx="5461791" cy="273844"/>
          </a:xfrm>
          <a:prstGeom prst="rect">
            <a:avLst/>
          </a:prstGeom>
          <a:ln>
            <a:noFill/>
          </a:ln>
        </p:spPr>
        <p:txBody>
          <a:bodyPr vert="horz" lIns="0" tIns="0" rIns="0" bIns="0" rtlCol="0" anchor="ctr"/>
          <a:lstStyle>
            <a:lvl1pPr algn="r">
              <a:defRPr sz="800" b="0" i="0">
                <a:solidFill>
                  <a:srgbClr val="666666"/>
                </a:solidFill>
                <a:latin typeface="Source Sans 3 Regular" panose="020B0303030403020204" pitchFamily="34" charset="0"/>
                <a:cs typeface="Calibri Light" panose="020F0302020204030204" pitchFamily="34" charset="0"/>
              </a:defRPr>
            </a:lvl1pPr>
          </a:lstStyle>
          <a:p>
            <a:endParaRPr lang="de-DE" dirty="0"/>
          </a:p>
        </p:txBody>
      </p:sp>
      <p:sp>
        <p:nvSpPr>
          <p:cNvPr id="6" name="Foliennummernplatzhalter 5">
            <a:extLst>
              <a:ext uri="{FF2B5EF4-FFF2-40B4-BE49-F238E27FC236}">
                <a16:creationId xmlns:a16="http://schemas.microsoft.com/office/drawing/2014/main" id="{160DE00A-4593-1E21-D666-33AAAC799F93}"/>
              </a:ext>
            </a:extLst>
          </p:cNvPr>
          <p:cNvSpPr>
            <a:spLocks noGrp="1"/>
          </p:cNvSpPr>
          <p:nvPr>
            <p:ph type="sldNum" sz="quarter" idx="4"/>
          </p:nvPr>
        </p:nvSpPr>
        <p:spPr>
          <a:xfrm>
            <a:off x="8533175" y="4766400"/>
            <a:ext cx="360000" cy="273844"/>
          </a:xfrm>
          <a:prstGeom prst="rect">
            <a:avLst/>
          </a:prstGeom>
        </p:spPr>
        <p:txBody>
          <a:bodyPr vert="horz" lIns="91440" tIns="45720" rIns="0" bIns="46800" rtlCol="0" anchor="ctr"/>
          <a:lstStyle>
            <a:lvl1pPr algn="r">
              <a:defRPr sz="800" b="0" i="0">
                <a:solidFill>
                  <a:schemeClr val="tx2"/>
                </a:solidFill>
                <a:latin typeface="Source Sans 3 Regular" panose="020B0303030403020204" pitchFamily="34" charset="0"/>
                <a:cs typeface="Calibri Light" panose="020F0302020204030204" pitchFamily="34" charset="0"/>
              </a:defRPr>
            </a:lvl1pPr>
          </a:lstStyle>
          <a:p>
            <a:fld id="{8A659B55-214A-9244-B2C4-88C435D949E0}" type="slidenum">
              <a:rPr lang="de-DE" smtClean="0"/>
              <a:pPr/>
              <a:t>‹Nr.›</a:t>
            </a:fld>
            <a:endParaRPr lang="de-DE" dirty="0"/>
          </a:p>
        </p:txBody>
      </p:sp>
    </p:spTree>
    <p:extLst>
      <p:ext uri="{BB962C8B-B14F-4D97-AF65-F5344CB8AC3E}">
        <p14:creationId xmlns:p14="http://schemas.microsoft.com/office/powerpoint/2010/main" val="3741710687"/>
      </p:ext>
    </p:extLst>
  </p:cSld>
  <p:clrMap bg1="lt1" tx1="dk1" bg2="lt2" tx2="dk2" accent1="accent1" accent2="accent2" accent3="accent3" accent4="accent4" accent5="accent5" accent6="accent6" hlink="hlink" folHlink="folHlink"/>
  <p:sldLayoutIdLst>
    <p:sldLayoutId id="2147483658" r:id="rId1"/>
    <p:sldLayoutId id="2147483661" r:id="rId2"/>
    <p:sldLayoutId id="2147483659" r:id="rId3"/>
    <p:sldLayoutId id="2147483649" r:id="rId4"/>
    <p:sldLayoutId id="2147483660" r:id="rId5"/>
    <p:sldLayoutId id="2147483686" r:id="rId6"/>
    <p:sldLayoutId id="2147483687" r:id="rId7"/>
    <p:sldLayoutId id="2147483675" r:id="rId8"/>
    <p:sldLayoutId id="2147483650" r:id="rId9"/>
    <p:sldLayoutId id="2147483652" r:id="rId10"/>
    <p:sldLayoutId id="2147483662" r:id="rId11"/>
    <p:sldLayoutId id="2147483669" r:id="rId12"/>
    <p:sldLayoutId id="2147483671" r:id="rId13"/>
    <p:sldLayoutId id="2147483670" r:id="rId14"/>
    <p:sldLayoutId id="2147483663" r:id="rId15"/>
    <p:sldLayoutId id="2147483653" r:id="rId16"/>
    <p:sldLayoutId id="2147483672" r:id="rId17"/>
    <p:sldLayoutId id="2147483673" r:id="rId18"/>
    <p:sldLayoutId id="2147483678" r:id="rId19"/>
    <p:sldLayoutId id="2147483679" r:id="rId20"/>
    <p:sldLayoutId id="2147483680" r:id="rId21"/>
    <p:sldLayoutId id="2147483674" r:id="rId22"/>
    <p:sldLayoutId id="2147483654" r:id="rId23"/>
    <p:sldLayoutId id="2147483664" r:id="rId24"/>
    <p:sldLayoutId id="2147483665" r:id="rId25"/>
    <p:sldLayoutId id="2147483657" r:id="rId26"/>
    <p:sldLayoutId id="2147483655" r:id="rId27"/>
  </p:sldLayoutIdLst>
  <p:hf hdr="0" ftr="0" dt="0"/>
  <p:txStyles>
    <p:titleStyle>
      <a:lvl1pPr algn="l" defTabSz="685783" rtl="0" eaLnBrk="1" latinLnBrk="0" hangingPunct="1">
        <a:lnSpc>
          <a:spcPts val="3100"/>
        </a:lnSpc>
        <a:spcBef>
          <a:spcPct val="0"/>
        </a:spcBef>
        <a:buNone/>
        <a:defRPr sz="2800" b="0" i="0" kern="1200">
          <a:solidFill>
            <a:schemeClr val="tx1"/>
          </a:solidFill>
          <a:latin typeface="Source Sans 3 Regular" panose="020B0303030403020204" pitchFamily="34" charset="0"/>
          <a:ea typeface="+mj-ea"/>
          <a:cs typeface="Calibri Light" panose="020F0302020204030204" pitchFamily="34" charset="0"/>
        </a:defRPr>
      </a:lvl1pPr>
    </p:titleStyle>
    <p:bodyStyle>
      <a:lvl1pPr marL="179388" indent="-180000" algn="l" defTabSz="685783" rtl="0" eaLnBrk="1" latinLnBrk="0" hangingPunct="1">
        <a:lnSpc>
          <a:spcPct val="110000"/>
        </a:lnSpc>
        <a:spcBef>
          <a:spcPts val="0"/>
        </a:spcBef>
        <a:spcAft>
          <a:spcPts val="375"/>
        </a:spcAft>
        <a:buSzPct val="80000"/>
        <a:buFont typeface="Arial" panose="020B0604020202020204" pitchFamily="34" charset="0"/>
        <a:buChar char="•"/>
        <a:tabLst/>
        <a:defRPr sz="1800" b="0" i="0" kern="1200">
          <a:solidFill>
            <a:schemeClr val="tx1"/>
          </a:solidFill>
          <a:latin typeface="Source Sans 3 Light" panose="020B0303030403020204" pitchFamily="34" charset="0"/>
          <a:ea typeface="+mn-ea"/>
          <a:cs typeface="Calibri Light" panose="020F0302020204030204" pitchFamily="34" charset="0"/>
        </a:defRPr>
      </a:lvl1pPr>
      <a:lvl2pPr marL="360000" indent="-180000" algn="l" defTabSz="685783" rtl="0" eaLnBrk="1" latinLnBrk="0" hangingPunct="1">
        <a:lnSpc>
          <a:spcPct val="110000"/>
        </a:lnSpc>
        <a:spcBef>
          <a:spcPts val="250"/>
        </a:spcBef>
        <a:spcAft>
          <a:spcPts val="375"/>
        </a:spcAft>
        <a:buSzPct val="80000"/>
        <a:buFont typeface="Arial" panose="020B0604020202020204" pitchFamily="34" charset="0"/>
        <a:buChar char="•"/>
        <a:tabLst/>
        <a:defRPr sz="1500" b="0" i="0" kern="1200">
          <a:solidFill>
            <a:schemeClr val="tx1"/>
          </a:solidFill>
          <a:latin typeface="Source Sans 3 Light" panose="020B0303030403020204" pitchFamily="34" charset="0"/>
          <a:ea typeface="+mn-ea"/>
          <a:cs typeface="Calibri Light" panose="020F0302020204030204" pitchFamily="34" charset="0"/>
        </a:defRPr>
      </a:lvl2pPr>
      <a:lvl3pPr marL="540000" indent="-180000" algn="l" defTabSz="685783" rtl="0" eaLnBrk="1" latinLnBrk="0" hangingPunct="1">
        <a:lnSpc>
          <a:spcPct val="110000"/>
        </a:lnSpc>
        <a:spcBef>
          <a:spcPts val="250"/>
        </a:spcBef>
        <a:spcAft>
          <a:spcPts val="375"/>
        </a:spcAft>
        <a:buSzPct val="80000"/>
        <a:buFont typeface="Arial" panose="020B0604020202020204" pitchFamily="34" charset="0"/>
        <a:buChar char="•"/>
        <a:tabLst/>
        <a:defRPr sz="1350" b="0" i="0" kern="1200">
          <a:solidFill>
            <a:schemeClr val="tx1"/>
          </a:solidFill>
          <a:latin typeface="Source Sans 3 Light" panose="020B0303030403020204" pitchFamily="34" charset="0"/>
          <a:ea typeface="+mn-ea"/>
          <a:cs typeface="Calibri Light" panose="020F0302020204030204" pitchFamily="34" charset="0"/>
        </a:defRPr>
      </a:lvl3pPr>
      <a:lvl4pPr marL="720000" indent="-180000" algn="l" defTabSz="685783" rtl="0" eaLnBrk="1" latinLnBrk="0" hangingPunct="1">
        <a:lnSpc>
          <a:spcPct val="110000"/>
        </a:lnSpc>
        <a:spcBef>
          <a:spcPts val="250"/>
        </a:spcBef>
        <a:spcAft>
          <a:spcPts val="375"/>
        </a:spcAft>
        <a:buSzPct val="80000"/>
        <a:buFont typeface="Arial" panose="020B0604020202020204" pitchFamily="34" charset="0"/>
        <a:buChar char="•"/>
        <a:tabLst/>
        <a:defRPr sz="1200" b="0" i="0" kern="1200">
          <a:solidFill>
            <a:schemeClr val="tx1"/>
          </a:solidFill>
          <a:latin typeface="Source Sans 3 Light" panose="020B0303030403020204" pitchFamily="34" charset="0"/>
          <a:ea typeface="+mn-ea"/>
          <a:cs typeface="Calibri Light" panose="020F0302020204030204" pitchFamily="34" charset="0"/>
        </a:defRPr>
      </a:lvl4pPr>
      <a:lvl5pPr marL="900000" indent="-180000" algn="l" defTabSz="685783" rtl="0" eaLnBrk="1" latinLnBrk="0" hangingPunct="1">
        <a:lnSpc>
          <a:spcPct val="110000"/>
        </a:lnSpc>
        <a:spcBef>
          <a:spcPts val="250"/>
        </a:spcBef>
        <a:spcAft>
          <a:spcPts val="375"/>
        </a:spcAft>
        <a:buSzPct val="80000"/>
        <a:buFont typeface="Arial" panose="020B0604020202020204" pitchFamily="34" charset="0"/>
        <a:buChar char="•"/>
        <a:tabLst/>
        <a:defRPr sz="1200" b="0" i="0" kern="1200">
          <a:solidFill>
            <a:schemeClr val="tx1"/>
          </a:solidFill>
          <a:latin typeface="Source Sans 3 Light" panose="020B0303030403020204" pitchFamily="34" charset="0"/>
          <a:ea typeface="+mn-ea"/>
          <a:cs typeface="Calibri Light" panose="020F030202020403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158">
          <p15:clr>
            <a:srgbClr val="F26B43"/>
          </p15:clr>
        </p15:guide>
        <p15:guide id="4" pos="317">
          <p15:clr>
            <a:srgbClr val="F26B43"/>
          </p15:clr>
        </p15:guide>
        <p15:guide id="5" pos="5602">
          <p15:clr>
            <a:srgbClr val="F26B43"/>
          </p15:clr>
        </p15:guide>
        <p15:guide id="6" pos="5443">
          <p15:clr>
            <a:srgbClr val="F26B43"/>
          </p15:clr>
        </p15:guide>
        <p15:guide id="7" orient="horz" pos="169">
          <p15:clr>
            <a:srgbClr val="F26B43"/>
          </p15:clr>
        </p15:guide>
        <p15:guide id="9" orient="horz" pos="350">
          <p15:clr>
            <a:srgbClr val="F26B43"/>
          </p15:clr>
        </p15:guide>
        <p15:guide id="10" pos="4604">
          <p15:clr>
            <a:srgbClr val="F26B43"/>
          </p15:clr>
        </p15:guide>
        <p15:guide id="11" pos="4445">
          <p15:clr>
            <a:srgbClr val="F26B43"/>
          </p15:clr>
        </p15:guide>
        <p15:guide id="12" orient="horz" pos="599">
          <p15:clr>
            <a:srgbClr val="F26B43"/>
          </p15:clr>
        </p15:guide>
        <p15:guide id="15" orient="horz" pos="894">
          <p15:clr>
            <a:srgbClr val="F26B43"/>
          </p15:clr>
        </p15:guide>
        <p15:guide id="16" orient="horz" pos="2754">
          <p15:clr>
            <a:srgbClr val="F26B43"/>
          </p15:clr>
        </p15:guide>
        <p15:guide id="17" pos="499">
          <p15:clr>
            <a:srgbClr val="F26B43"/>
          </p15:clr>
        </p15:guide>
        <p15:guide id="18" orient="horz" pos="2028">
          <p15:clr>
            <a:srgbClr val="F26B43"/>
          </p15:clr>
        </p15:guide>
        <p15:guide id="19" orient="horz" pos="1688">
          <p15:clr>
            <a:srgbClr val="F26B43"/>
          </p15:clr>
        </p15:guide>
        <p15:guide id="20" pos="2721">
          <p15:clr>
            <a:srgbClr val="F26B43"/>
          </p15:clr>
        </p15:guide>
        <p15:guide id="21" pos="2562">
          <p15:clr>
            <a:srgbClr val="F26B43"/>
          </p15:clr>
        </p15:guide>
        <p15:guide id="22" orient="horz" pos="940">
          <p15:clr>
            <a:srgbClr val="F26B43"/>
          </p15:clr>
        </p15:guide>
        <p15:guide id="23" pos="52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1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hyperlink" Target="https://www.rtr.at/rtr/service/ki-servicestelle" TargetMode="Externa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9.jpe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0.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1.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1.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1.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1.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25.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26.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21.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34.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36.png"/><Relationship Id="rId5" Type="http://schemas.openxmlformats.org/officeDocument/2006/relationships/image" Target="../media/image35.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7.sv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36.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4.png"/><Relationship Id="rId7"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36.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40.png"/><Relationship Id="rId5" Type="http://schemas.openxmlformats.org/officeDocument/2006/relationships/image" Target="../media/image39.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image" Target="../media/image5.png"/><Relationship Id="rId12" Type="http://schemas.openxmlformats.org/officeDocument/2006/relationships/image" Target="../media/image41.sv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39.png"/><Relationship Id="rId11" Type="http://schemas.openxmlformats.org/officeDocument/2006/relationships/image" Target="../media/image43.svg"/><Relationship Id="rId5" Type="http://schemas.microsoft.com/office/2007/relationships/hdphoto" Target="../media/hdphoto1.wdp"/><Relationship Id="rId10" Type="http://schemas.openxmlformats.org/officeDocument/2006/relationships/image" Target="../media/image35.png"/><Relationship Id="rId4" Type="http://schemas.openxmlformats.org/officeDocument/2006/relationships/image" Target="../media/image4.png"/><Relationship Id="rId9" Type="http://schemas.microsoft.com/office/2007/relationships/hdphoto" Target="../media/hdphoto4.wdp"/></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16.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8A6E4-78A6-76CE-2C7B-EB5E28C32A45}"/>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A8B7202-7658-E676-DB07-2A6FE10AEAE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rcRect b="49735"/>
          <a:stretch>
            <a:fillRect/>
          </a:stretch>
        </p:blipFill>
        <p:spPr>
          <a:xfrm>
            <a:off x="0" y="0"/>
            <a:ext cx="9144000" cy="3385063"/>
          </a:xfrm>
          <a:prstGeom prst="rect">
            <a:avLst/>
          </a:prstGeom>
        </p:spPr>
      </p:pic>
      <p:sp>
        <p:nvSpPr>
          <p:cNvPr id="2" name="Titel 1">
            <a:extLst>
              <a:ext uri="{FF2B5EF4-FFF2-40B4-BE49-F238E27FC236}">
                <a16:creationId xmlns:a16="http://schemas.microsoft.com/office/drawing/2014/main" id="{F48FA7E7-E65C-CA53-8261-C3EA165AF5BE}"/>
              </a:ext>
            </a:extLst>
          </p:cNvPr>
          <p:cNvSpPr>
            <a:spLocks noGrp="1"/>
          </p:cNvSpPr>
          <p:nvPr>
            <p:ph type="ctrTitle"/>
          </p:nvPr>
        </p:nvSpPr>
        <p:spPr>
          <a:xfrm>
            <a:off x="792000" y="1197058"/>
            <a:ext cx="7560000" cy="2124074"/>
          </a:xfrm>
        </p:spPr>
        <p:txBody>
          <a:bodyPr/>
          <a:lstStyle/>
          <a:p>
            <a:r>
              <a:rPr lang="en-US" sz="4800" b="1" dirty="0">
                <a:effectLst>
                  <a:outerShdw blurRad="38100" dist="38100" dir="2700000" algn="tl">
                    <a:srgbClr val="000000">
                      <a:alpha val="43137"/>
                    </a:srgbClr>
                  </a:outerShdw>
                </a:effectLst>
              </a:rPr>
              <a:t>KI in der </a:t>
            </a:r>
            <a:r>
              <a:rPr lang="en-US" sz="4800" b="1" dirty="0" err="1">
                <a:effectLst>
                  <a:outerShdw blurRad="38100" dist="38100" dir="2700000" algn="tl">
                    <a:srgbClr val="000000">
                      <a:alpha val="43137"/>
                    </a:srgbClr>
                  </a:outerShdw>
                </a:effectLst>
              </a:rPr>
              <a:t>Sozialversicherung</a:t>
            </a:r>
            <a:endParaRPr lang="en-GB" b="1" dirty="0">
              <a:effectLst>
                <a:outerShdw blurRad="38100" dist="38100" dir="2700000" algn="tl">
                  <a:srgbClr val="000000">
                    <a:alpha val="43137"/>
                  </a:srgbClr>
                </a:outerShdw>
              </a:effectLst>
            </a:endParaRPr>
          </a:p>
        </p:txBody>
      </p:sp>
      <p:sp>
        <p:nvSpPr>
          <p:cNvPr id="3" name="Untertitel 2">
            <a:extLst>
              <a:ext uri="{FF2B5EF4-FFF2-40B4-BE49-F238E27FC236}">
                <a16:creationId xmlns:a16="http://schemas.microsoft.com/office/drawing/2014/main" id="{22CDDFFD-89E3-FC17-2AF8-F4533048A53E}"/>
              </a:ext>
            </a:extLst>
          </p:cNvPr>
          <p:cNvSpPr>
            <a:spLocks noGrp="1"/>
          </p:cNvSpPr>
          <p:nvPr>
            <p:ph type="subTitle" idx="1"/>
          </p:nvPr>
        </p:nvSpPr>
        <p:spPr>
          <a:xfrm>
            <a:off x="792000" y="3487759"/>
            <a:ext cx="7560000" cy="1630672"/>
          </a:xfrm>
        </p:spPr>
        <p:txBody>
          <a:bodyPr/>
          <a:lstStyle/>
          <a:p>
            <a:pPr>
              <a:spcAft>
                <a:spcPts val="0"/>
              </a:spcAft>
            </a:pPr>
            <a:r>
              <a:rPr lang="de-DE" sz="2400" dirty="0"/>
              <a:t>Rechtliche Anforderungen und regulatorische Herausforderungen</a:t>
            </a:r>
            <a:endParaRPr lang="en-GB" sz="2200" b="1" dirty="0">
              <a:effectLst>
                <a:outerShdw blurRad="38100" dist="38100" dir="2700000" algn="tl">
                  <a:srgbClr val="000000">
                    <a:alpha val="43137"/>
                  </a:srgbClr>
                </a:outerShdw>
              </a:effectLst>
            </a:endParaRPr>
          </a:p>
        </p:txBody>
      </p:sp>
      <p:sp>
        <p:nvSpPr>
          <p:cNvPr id="6" name="Textfeld 5">
            <a:extLst>
              <a:ext uri="{FF2B5EF4-FFF2-40B4-BE49-F238E27FC236}">
                <a16:creationId xmlns:a16="http://schemas.microsoft.com/office/drawing/2014/main" id="{F83DDC4C-841C-6F9E-557F-AE1DD9B4E882}"/>
              </a:ext>
            </a:extLst>
          </p:cNvPr>
          <p:cNvSpPr txBox="1"/>
          <p:nvPr/>
        </p:nvSpPr>
        <p:spPr>
          <a:xfrm>
            <a:off x="5988290" y="4518190"/>
            <a:ext cx="3084652" cy="507831"/>
          </a:xfrm>
          <a:prstGeom prst="rect">
            <a:avLst/>
          </a:prstGeom>
          <a:noFill/>
        </p:spPr>
        <p:txBody>
          <a:bodyPr wrap="square" rtlCol="0">
            <a:spAutoFit/>
          </a:bodyPr>
          <a:lstStyle/>
          <a:p>
            <a:pPr algn="r"/>
            <a:r>
              <a:rPr lang="de-AT" dirty="0">
                <a:solidFill>
                  <a:schemeClr val="bg1"/>
                </a:solidFill>
              </a:rPr>
              <a:t>Univ.-Prof. Dr. Elisabeth </a:t>
            </a:r>
            <a:r>
              <a:rPr lang="de-AT" dirty="0" err="1">
                <a:solidFill>
                  <a:schemeClr val="bg1"/>
                </a:solidFill>
              </a:rPr>
              <a:t>Brameshuber</a:t>
            </a:r>
            <a:endParaRPr lang="de-AT" dirty="0">
              <a:solidFill>
                <a:schemeClr val="bg1"/>
              </a:solidFill>
            </a:endParaRPr>
          </a:p>
          <a:p>
            <a:pPr algn="r"/>
            <a:r>
              <a:rPr lang="de-AT" dirty="0">
                <a:solidFill>
                  <a:schemeClr val="bg1"/>
                </a:solidFill>
              </a:rPr>
              <a:t>Dr. Christina Schnittler</a:t>
            </a:r>
          </a:p>
        </p:txBody>
      </p:sp>
      <p:pic>
        <p:nvPicPr>
          <p:cNvPr id="5" name="Grafik 4">
            <a:extLst>
              <a:ext uri="{FF2B5EF4-FFF2-40B4-BE49-F238E27FC236}">
                <a16:creationId xmlns:a16="http://schemas.microsoft.com/office/drawing/2014/main" id="{C577BADF-0213-0BAD-3759-B6B6D8E3DE89}"/>
              </a:ext>
            </a:extLst>
          </p:cNvPr>
          <p:cNvPicPr>
            <a:picLocks noChangeAspect="1"/>
          </p:cNvPicPr>
          <p:nvPr/>
        </p:nvPicPr>
        <p:blipFill>
          <a:blip r:embed="rId5"/>
          <a:stretch>
            <a:fillRect/>
          </a:stretch>
        </p:blipFill>
        <p:spPr>
          <a:xfrm>
            <a:off x="8399003" y="3169271"/>
            <a:ext cx="804142" cy="257932"/>
          </a:xfrm>
          <a:prstGeom prst="rect">
            <a:avLst/>
          </a:prstGeom>
        </p:spPr>
      </p:pic>
    </p:spTree>
    <p:extLst>
      <p:ext uri="{BB962C8B-B14F-4D97-AF65-F5344CB8AC3E}">
        <p14:creationId xmlns:p14="http://schemas.microsoft.com/office/powerpoint/2010/main" val="153576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65C3DFE5-D01D-825B-4A79-13A7CEEFD70F}"/>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DEC94340-3811-096A-8287-A5DA908A8CF4}"/>
              </a:ext>
            </a:extLst>
          </p:cNvPr>
          <p:cNvSpPr>
            <a:spLocks noGrp="1"/>
          </p:cNvSpPr>
          <p:nvPr>
            <p:ph type="title"/>
          </p:nvPr>
        </p:nvSpPr>
        <p:spPr/>
        <p:txBody>
          <a:bodyPr/>
          <a:lstStyle/>
          <a:p>
            <a:r>
              <a:rPr lang="de-DE" noProof="0" dirty="0">
                <a:effectLst>
                  <a:outerShdw blurRad="38100" dist="38100" dir="2700000" algn="tl">
                    <a:srgbClr val="000000">
                      <a:alpha val="43137"/>
                    </a:srgbClr>
                  </a:outerShdw>
                </a:effectLst>
              </a:rPr>
              <a:t>KI in der Verwaltungspraxis der Sozialversicherung</a:t>
            </a:r>
          </a:p>
        </p:txBody>
      </p:sp>
      <p:sp>
        <p:nvSpPr>
          <p:cNvPr id="5" name="Inhaltsplatzhalter 4">
            <a:extLst>
              <a:ext uri="{FF2B5EF4-FFF2-40B4-BE49-F238E27FC236}">
                <a16:creationId xmlns:a16="http://schemas.microsoft.com/office/drawing/2014/main" id="{82270D87-A274-6946-87C2-7795C7149425}"/>
              </a:ext>
            </a:extLst>
          </p:cNvPr>
          <p:cNvSpPr>
            <a:spLocks noGrp="1"/>
          </p:cNvSpPr>
          <p:nvPr>
            <p:ph idx="1"/>
          </p:nvPr>
        </p:nvSpPr>
        <p:spPr>
          <a:xfrm>
            <a:off x="250825" y="1739833"/>
            <a:ext cx="8389938" cy="2988000"/>
          </a:xfrm>
        </p:spPr>
        <p:txBody>
          <a:bodyPr/>
          <a:lstStyle/>
          <a:p>
            <a:r>
              <a:rPr lang="de-DE" b="1" noProof="0" dirty="0">
                <a:effectLst>
                  <a:outerShdw blurRad="38100" dist="38100" dir="2700000" algn="tl">
                    <a:srgbClr val="000000">
                      <a:alpha val="43137"/>
                    </a:srgbClr>
                  </a:outerShdw>
                </a:effectLst>
              </a:rPr>
              <a:t>Automatisierte Klassifizierung eingehender Dokumente</a:t>
            </a:r>
          </a:p>
          <a:p>
            <a:pPr lvl="1"/>
            <a:r>
              <a:rPr lang="de-DE" dirty="0"/>
              <a:t>MALTA (</a:t>
            </a:r>
            <a:r>
              <a:rPr lang="de-DE" b="1" dirty="0"/>
              <a:t>Ma</a:t>
            </a:r>
            <a:r>
              <a:rPr lang="de-DE" dirty="0"/>
              <a:t>chine </a:t>
            </a:r>
            <a:r>
              <a:rPr lang="de-DE" b="1" dirty="0"/>
              <a:t>L</a:t>
            </a:r>
            <a:r>
              <a:rPr lang="de-DE" dirty="0"/>
              <a:t>earning </a:t>
            </a:r>
            <a:r>
              <a:rPr lang="de-DE" b="1" dirty="0"/>
              <a:t>T</a:t>
            </a:r>
            <a:r>
              <a:rPr lang="de-DE" dirty="0"/>
              <a:t>ext </a:t>
            </a:r>
            <a:r>
              <a:rPr lang="de-DE" b="1" dirty="0"/>
              <a:t>A</a:t>
            </a:r>
            <a:r>
              <a:rPr lang="de-DE" dirty="0"/>
              <a:t>nalyzer) – SVS </a:t>
            </a:r>
          </a:p>
          <a:p>
            <a:pPr marL="180000" lvl="1" indent="0">
              <a:buNone/>
            </a:pPr>
            <a:endParaRPr lang="de-DE" noProof="0" dirty="0"/>
          </a:p>
          <a:p>
            <a:pPr lvl="1"/>
            <a:endParaRPr lang="de-DE" sz="1200" noProof="0" dirty="0"/>
          </a:p>
          <a:p>
            <a:pPr marL="0" indent="0">
              <a:buNone/>
            </a:pPr>
            <a:endParaRPr lang="de-DE" sz="1200" noProof="0" dirty="0"/>
          </a:p>
          <a:p>
            <a:pPr marL="174625" indent="-174625"/>
            <a:r>
              <a:rPr lang="de-DE" b="1" noProof="0" dirty="0">
                <a:effectLst>
                  <a:outerShdw blurRad="38100" dist="38100" dir="2700000" algn="tl">
                    <a:srgbClr val="000000">
                      <a:alpha val="43137"/>
                    </a:srgbClr>
                  </a:outerShdw>
                </a:effectLst>
              </a:rPr>
              <a:t>Extraktion relevanter Informationen aus Kostenersatzanträgen</a:t>
            </a:r>
          </a:p>
          <a:p>
            <a:pPr marL="355237" lvl="1" indent="-174625"/>
            <a:r>
              <a:rPr lang="de-DE" noProof="0" dirty="0"/>
              <a:t>KAI (</a:t>
            </a:r>
            <a:r>
              <a:rPr lang="de-DE" b="1" noProof="0" dirty="0"/>
              <a:t>K</a:t>
            </a:r>
            <a:r>
              <a:rPr lang="de-DE" noProof="0" dirty="0"/>
              <a:t>ostenerstattung mit </a:t>
            </a:r>
            <a:r>
              <a:rPr lang="de-DE" b="1" noProof="0" dirty="0" err="1"/>
              <a:t>A</a:t>
            </a:r>
            <a:r>
              <a:rPr lang="de-DE" noProof="0" dirty="0" err="1"/>
              <a:t>rtificial</a:t>
            </a:r>
            <a:r>
              <a:rPr lang="de-DE" noProof="0" dirty="0"/>
              <a:t> </a:t>
            </a:r>
            <a:r>
              <a:rPr lang="de-DE" b="1" noProof="0" dirty="0" err="1"/>
              <a:t>I</a:t>
            </a:r>
            <a:r>
              <a:rPr lang="de-DE" noProof="0" dirty="0" err="1"/>
              <a:t>ntelligence</a:t>
            </a:r>
            <a:r>
              <a:rPr lang="de-DE" noProof="0" dirty="0"/>
              <a:t>) – ÖGK </a:t>
            </a:r>
          </a:p>
          <a:p>
            <a:pPr marL="355237" lvl="1" indent="-174625"/>
            <a:r>
              <a:rPr lang="de-DE" noProof="0" dirty="0"/>
              <a:t>HAWAII (</a:t>
            </a:r>
            <a:r>
              <a:rPr lang="de-DE" b="1" noProof="0" dirty="0"/>
              <a:t>H</a:t>
            </a:r>
            <a:r>
              <a:rPr lang="de-DE" noProof="0" dirty="0"/>
              <a:t>aupt</a:t>
            </a:r>
            <a:r>
              <a:rPr lang="de-DE" b="1" noProof="0" dirty="0"/>
              <a:t>a</a:t>
            </a:r>
            <a:r>
              <a:rPr lang="de-DE" noProof="0" dirty="0"/>
              <a:t>nwendung für </a:t>
            </a:r>
            <a:r>
              <a:rPr lang="de-DE" b="1" noProof="0" dirty="0"/>
              <a:t>w</a:t>
            </a:r>
            <a:r>
              <a:rPr lang="de-DE" noProof="0" dirty="0"/>
              <a:t>iederkehrende </a:t>
            </a:r>
            <a:r>
              <a:rPr lang="de-DE" b="1" noProof="0" dirty="0"/>
              <a:t>AI</a:t>
            </a:r>
            <a:r>
              <a:rPr lang="de-DE" noProof="0" dirty="0"/>
              <a:t>-basierte </a:t>
            </a:r>
            <a:r>
              <a:rPr lang="de-DE" b="1" noProof="0" dirty="0"/>
              <a:t>I</a:t>
            </a:r>
            <a:r>
              <a:rPr lang="de-DE" noProof="0" dirty="0"/>
              <a:t>nformationsextraktion) – SVS </a:t>
            </a:r>
          </a:p>
        </p:txBody>
      </p:sp>
      <p:sp>
        <p:nvSpPr>
          <p:cNvPr id="3" name="Foliennummernplatzhalter 2">
            <a:extLst>
              <a:ext uri="{FF2B5EF4-FFF2-40B4-BE49-F238E27FC236}">
                <a16:creationId xmlns:a16="http://schemas.microsoft.com/office/drawing/2014/main" id="{6E440ACF-A8B3-F98E-DD86-F2F9AB9AE2C1}"/>
              </a:ext>
            </a:extLst>
          </p:cNvPr>
          <p:cNvSpPr>
            <a:spLocks noGrp="1"/>
          </p:cNvSpPr>
          <p:nvPr>
            <p:ph type="sldNum" sz="quarter" idx="12"/>
          </p:nvPr>
        </p:nvSpPr>
        <p:spPr/>
        <p:txBody>
          <a:bodyPr/>
          <a:lstStyle/>
          <a:p>
            <a:fld id="{8A659B55-214A-9244-B2C4-88C435D949E0}" type="slidenum">
              <a:rPr lang="de-DE" noProof="0" smtClean="0"/>
              <a:pPr/>
              <a:t>2</a:t>
            </a:fld>
            <a:endParaRPr lang="de-DE" noProof="0" dirty="0"/>
          </a:p>
        </p:txBody>
      </p:sp>
      <p:pic>
        <p:nvPicPr>
          <p:cNvPr id="17" name="Grafik 16" descr="svsGO">
            <a:extLst>
              <a:ext uri="{FF2B5EF4-FFF2-40B4-BE49-F238E27FC236}">
                <a16:creationId xmlns:a16="http://schemas.microsoft.com/office/drawing/2014/main" id="{8A293351-BBFD-1DFE-E5F9-FCEB235C9395}"/>
              </a:ext>
            </a:extLst>
          </p:cNvPr>
          <p:cNvPicPr>
            <a:picLocks noChangeAspect="1"/>
          </p:cNvPicPr>
          <p:nvPr/>
        </p:nvPicPr>
        <p:blipFill>
          <a:blip r:embed="rId5"/>
          <a:stretch>
            <a:fillRect/>
          </a:stretch>
        </p:blipFill>
        <p:spPr>
          <a:xfrm>
            <a:off x="6223676" y="573031"/>
            <a:ext cx="1482277" cy="2597047"/>
          </a:xfrm>
          <a:prstGeom prst="rect">
            <a:avLst/>
          </a:prstGeom>
        </p:spPr>
      </p:pic>
      <p:sp>
        <p:nvSpPr>
          <p:cNvPr id="18" name="Textfeld 17">
            <a:extLst>
              <a:ext uri="{FF2B5EF4-FFF2-40B4-BE49-F238E27FC236}">
                <a16:creationId xmlns:a16="http://schemas.microsoft.com/office/drawing/2014/main" id="{42EBF99D-2573-56D8-20D4-5230243712FB}"/>
              </a:ext>
            </a:extLst>
          </p:cNvPr>
          <p:cNvSpPr txBox="1"/>
          <p:nvPr/>
        </p:nvSpPr>
        <p:spPr>
          <a:xfrm>
            <a:off x="7036093" y="2917181"/>
            <a:ext cx="1421190" cy="215444"/>
          </a:xfrm>
          <a:prstGeom prst="rect">
            <a:avLst/>
          </a:prstGeom>
          <a:noFill/>
        </p:spPr>
        <p:txBody>
          <a:bodyPr wrap="square" rtlCol="0">
            <a:spAutoFit/>
          </a:bodyPr>
          <a:lstStyle/>
          <a:p>
            <a:r>
              <a:rPr lang="de-DE" sz="800" noProof="0" dirty="0"/>
              <a:t>https://www.svs.at</a:t>
            </a:r>
          </a:p>
        </p:txBody>
      </p:sp>
      <p:pic>
        <p:nvPicPr>
          <p:cNvPr id="23" name="Grafik 22" descr="Meine ÖGK-App">
            <a:extLst>
              <a:ext uri="{FF2B5EF4-FFF2-40B4-BE49-F238E27FC236}">
                <a16:creationId xmlns:a16="http://schemas.microsoft.com/office/drawing/2014/main" id="{7922D997-8D38-443F-161C-31E2AD8EE743}"/>
              </a:ext>
            </a:extLst>
          </p:cNvPr>
          <p:cNvPicPr>
            <a:picLocks noChangeAspect="1"/>
          </p:cNvPicPr>
          <p:nvPr/>
        </p:nvPicPr>
        <p:blipFill>
          <a:blip r:embed="rId6"/>
          <a:stretch>
            <a:fillRect/>
          </a:stretch>
        </p:blipFill>
        <p:spPr>
          <a:xfrm>
            <a:off x="6611966" y="3273081"/>
            <a:ext cx="1640145" cy="356973"/>
          </a:xfrm>
          <a:prstGeom prst="rect">
            <a:avLst/>
          </a:prstGeom>
          <a:effectLst/>
        </p:spPr>
      </p:pic>
      <p:sp>
        <p:nvSpPr>
          <p:cNvPr id="24" name="Textfeld 23">
            <a:extLst>
              <a:ext uri="{FF2B5EF4-FFF2-40B4-BE49-F238E27FC236}">
                <a16:creationId xmlns:a16="http://schemas.microsoft.com/office/drawing/2014/main" id="{AE69A4D6-9F69-C51F-2127-350E474C72D5}"/>
              </a:ext>
            </a:extLst>
          </p:cNvPr>
          <p:cNvSpPr txBox="1"/>
          <p:nvPr/>
        </p:nvSpPr>
        <p:spPr>
          <a:xfrm>
            <a:off x="7513499" y="3550797"/>
            <a:ext cx="1110823" cy="338554"/>
          </a:xfrm>
          <a:prstGeom prst="rect">
            <a:avLst/>
          </a:prstGeom>
          <a:noFill/>
          <a:effectLst/>
        </p:spPr>
        <p:txBody>
          <a:bodyPr wrap="square" rtlCol="0">
            <a:spAutoFit/>
          </a:bodyPr>
          <a:lstStyle/>
          <a:p>
            <a:r>
              <a:rPr lang="de-DE" sz="800" noProof="0" dirty="0"/>
              <a:t>https://meine.oegk.at</a:t>
            </a:r>
          </a:p>
          <a:p>
            <a:endParaRPr lang="de-DE" sz="800" noProof="0" dirty="0"/>
          </a:p>
        </p:txBody>
      </p:sp>
      <p:pic>
        <p:nvPicPr>
          <p:cNvPr id="2" name="Grafik 1">
            <a:extLst>
              <a:ext uri="{FF2B5EF4-FFF2-40B4-BE49-F238E27FC236}">
                <a16:creationId xmlns:a16="http://schemas.microsoft.com/office/drawing/2014/main" id="{28439F6A-B53C-0371-2370-EB1DBDA01F93}"/>
              </a:ext>
            </a:extLst>
          </p:cNvPr>
          <p:cNvPicPr>
            <a:picLocks noChangeAspect="1"/>
          </p:cNvPicPr>
          <p:nvPr/>
        </p:nvPicPr>
        <p:blipFill>
          <a:blip r:embed="rId7"/>
          <a:stretch>
            <a:fillRect/>
          </a:stretch>
        </p:blipFill>
        <p:spPr>
          <a:xfrm>
            <a:off x="7608788" y="4164266"/>
            <a:ext cx="924387" cy="563567"/>
          </a:xfrm>
          <a:prstGeom prst="rect">
            <a:avLst/>
          </a:prstGeom>
        </p:spPr>
      </p:pic>
      <p:sp>
        <p:nvSpPr>
          <p:cNvPr id="6" name="Textfeld 5">
            <a:extLst>
              <a:ext uri="{FF2B5EF4-FFF2-40B4-BE49-F238E27FC236}">
                <a16:creationId xmlns:a16="http://schemas.microsoft.com/office/drawing/2014/main" id="{9EE83BAC-6060-8414-653E-FF792A784479}"/>
              </a:ext>
            </a:extLst>
          </p:cNvPr>
          <p:cNvSpPr txBox="1"/>
          <p:nvPr/>
        </p:nvSpPr>
        <p:spPr>
          <a:xfrm>
            <a:off x="7892659" y="4709771"/>
            <a:ext cx="1101313" cy="215444"/>
          </a:xfrm>
          <a:prstGeom prst="rect">
            <a:avLst/>
          </a:prstGeom>
          <a:noFill/>
        </p:spPr>
        <p:txBody>
          <a:bodyPr wrap="square" rtlCol="0">
            <a:spAutoFit/>
          </a:bodyPr>
          <a:lstStyle/>
          <a:p>
            <a:r>
              <a:rPr lang="de-AT" sz="800" dirty="0"/>
              <a:t>https://</a:t>
            </a:r>
            <a:r>
              <a:rPr lang="de-AT" sz="800" dirty="0" err="1"/>
              <a:t>www.svs.at</a:t>
            </a:r>
            <a:endParaRPr lang="de-AT" sz="800" dirty="0"/>
          </a:p>
        </p:txBody>
      </p:sp>
    </p:spTree>
    <p:extLst>
      <p:ext uri="{BB962C8B-B14F-4D97-AF65-F5344CB8AC3E}">
        <p14:creationId xmlns:p14="http://schemas.microsoft.com/office/powerpoint/2010/main" val="1870181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1AC4-6DBB-B340-3FF5-48F0DA99D974}"/>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85601B3E-7801-6F02-C3CF-768CBB7E0241}"/>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E9AAC1FC-CF1C-CCFC-8FFB-CE8401517F99}"/>
              </a:ext>
            </a:extLst>
          </p:cNvPr>
          <p:cNvSpPr>
            <a:spLocks noGrp="1"/>
          </p:cNvSpPr>
          <p:nvPr>
            <p:ph type="title"/>
          </p:nvPr>
        </p:nvSpPr>
        <p:spPr/>
        <p:txBody>
          <a:bodyPr/>
          <a:lstStyle/>
          <a:p>
            <a:r>
              <a:rPr lang="de-AT" dirty="0">
                <a:effectLst>
                  <a:outerShdw blurRad="38100" dist="38100" dir="2700000" algn="tl">
                    <a:srgbClr val="000000">
                      <a:alpha val="43137"/>
                    </a:srgbClr>
                  </a:outerShdw>
                </a:effectLst>
              </a:rPr>
              <a:t>Bedarf es einer Regulierung von KI?</a:t>
            </a:r>
          </a:p>
        </p:txBody>
      </p:sp>
      <p:sp>
        <p:nvSpPr>
          <p:cNvPr id="5" name="Inhaltsplatzhalter 4">
            <a:extLst>
              <a:ext uri="{FF2B5EF4-FFF2-40B4-BE49-F238E27FC236}">
                <a16:creationId xmlns:a16="http://schemas.microsoft.com/office/drawing/2014/main" id="{F3304686-F3D0-97B8-1902-71D9B0662616}"/>
              </a:ext>
            </a:extLst>
          </p:cNvPr>
          <p:cNvSpPr>
            <a:spLocks noGrp="1"/>
          </p:cNvSpPr>
          <p:nvPr>
            <p:ph idx="1"/>
          </p:nvPr>
        </p:nvSpPr>
        <p:spPr>
          <a:xfrm>
            <a:off x="250773" y="1347746"/>
            <a:ext cx="8389938" cy="2988000"/>
          </a:xfrm>
        </p:spPr>
        <p:txBody>
          <a:bodyPr/>
          <a:lstStyle/>
          <a:p>
            <a:r>
              <a:rPr lang="en-US" b="1" dirty="0" err="1">
                <a:effectLst>
                  <a:outerShdw blurRad="38100" dist="38100" dir="2700000" algn="tl">
                    <a:srgbClr val="000000">
                      <a:alpha val="43137"/>
                    </a:srgbClr>
                  </a:outerShdw>
                </a:effectLst>
              </a:rPr>
              <a:t>Zunehmende</a:t>
            </a:r>
            <a:r>
              <a:rPr lang="en-US" b="1" dirty="0">
                <a:effectLst>
                  <a:outerShdw blurRad="38100" dist="38100" dir="2700000" algn="tl">
                    <a:srgbClr val="000000">
                      <a:alpha val="43137"/>
                    </a:srgbClr>
                  </a:outerShdw>
                </a:effectLst>
              </a:rPr>
              <a:t> </a:t>
            </a:r>
            <a:r>
              <a:rPr lang="en-US" b="1" dirty="0" err="1">
                <a:solidFill>
                  <a:srgbClr val="0063A6"/>
                </a:solidFill>
                <a:effectLst>
                  <a:outerShdw blurRad="38100" dist="38100" dir="2700000" algn="tl">
                    <a:srgbClr val="000000">
                      <a:alpha val="43137"/>
                    </a:srgbClr>
                  </a:outerShdw>
                </a:effectLst>
              </a:rPr>
              <a:t>Risiken</a:t>
            </a:r>
            <a:r>
              <a:rPr lang="en-US" b="1" dirty="0">
                <a:effectLst>
                  <a:outerShdw blurRad="38100" dist="38100" dir="2700000" algn="tl">
                    <a:srgbClr val="000000">
                      <a:alpha val="43137"/>
                    </a:srgbClr>
                  </a:outerShdw>
                </a:effectLst>
              </a:rPr>
              <a:t> </a:t>
            </a:r>
            <a:r>
              <a:rPr lang="en-US" b="1" dirty="0" err="1">
                <a:effectLst>
                  <a:outerShdw blurRad="38100" dist="38100" dir="2700000" algn="tl">
                    <a:srgbClr val="000000">
                      <a:alpha val="43137"/>
                    </a:srgbClr>
                  </a:outerShdw>
                </a:effectLst>
              </a:rPr>
              <a:t>durch</a:t>
            </a:r>
            <a:r>
              <a:rPr lang="en-US" b="1" dirty="0">
                <a:effectLst>
                  <a:outerShdw blurRad="38100" dist="38100" dir="2700000" algn="tl">
                    <a:srgbClr val="000000">
                      <a:alpha val="43137"/>
                    </a:srgbClr>
                  </a:outerShdw>
                </a:effectLst>
              </a:rPr>
              <a:t> den </a:t>
            </a:r>
            <a:r>
              <a:rPr lang="en-US" b="1" dirty="0" err="1">
                <a:effectLst>
                  <a:outerShdw blurRad="38100" dist="38100" dir="2700000" algn="tl">
                    <a:srgbClr val="000000">
                      <a:alpha val="43137"/>
                    </a:srgbClr>
                  </a:outerShdw>
                </a:effectLst>
              </a:rPr>
              <a:t>Einsatz</a:t>
            </a:r>
            <a:r>
              <a:rPr lang="en-US" b="1" dirty="0">
                <a:effectLst>
                  <a:outerShdw blurRad="38100" dist="38100" dir="2700000" algn="tl">
                    <a:srgbClr val="000000">
                      <a:alpha val="43137"/>
                    </a:srgbClr>
                  </a:outerShdw>
                </a:effectLst>
              </a:rPr>
              <a:t> von KI</a:t>
            </a:r>
          </a:p>
          <a:p>
            <a:pPr lvl="1"/>
            <a:endParaRPr lang="en-US" b="1" dirty="0"/>
          </a:p>
          <a:p>
            <a:pPr marL="0" indent="0">
              <a:buNone/>
            </a:pPr>
            <a:endParaRPr lang="en-US" sz="1200" dirty="0"/>
          </a:p>
          <a:p>
            <a:pPr marL="0" indent="0">
              <a:buNone/>
            </a:pPr>
            <a:endParaRPr lang="en-US" sz="1200" dirty="0"/>
          </a:p>
          <a:p>
            <a:pPr marL="355237" lvl="1" indent="-174625"/>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397065C9-DEA8-89EC-D6D7-79AF3F189BA8}"/>
              </a:ext>
            </a:extLst>
          </p:cNvPr>
          <p:cNvSpPr>
            <a:spLocks noGrp="1"/>
          </p:cNvSpPr>
          <p:nvPr>
            <p:ph type="sldNum" sz="quarter" idx="12"/>
          </p:nvPr>
        </p:nvSpPr>
        <p:spPr/>
        <p:txBody>
          <a:bodyPr/>
          <a:lstStyle/>
          <a:p>
            <a:fld id="{8A659B55-214A-9244-B2C4-88C435D949E0}" type="slidenum">
              <a:rPr lang="de-DE" smtClean="0"/>
              <a:pPr/>
              <a:t>3</a:t>
            </a:fld>
            <a:endParaRPr lang="de-DE" dirty="0"/>
          </a:p>
        </p:txBody>
      </p:sp>
      <p:grpSp>
        <p:nvGrpSpPr>
          <p:cNvPr id="10" name="Gruppieren 9">
            <a:extLst>
              <a:ext uri="{FF2B5EF4-FFF2-40B4-BE49-F238E27FC236}">
                <a16:creationId xmlns:a16="http://schemas.microsoft.com/office/drawing/2014/main" id="{1BA2FD37-D3C8-0AD1-3E53-F199E9278CAA}"/>
              </a:ext>
            </a:extLst>
          </p:cNvPr>
          <p:cNvGrpSpPr/>
          <p:nvPr/>
        </p:nvGrpSpPr>
        <p:grpSpPr>
          <a:xfrm>
            <a:off x="250773" y="2289819"/>
            <a:ext cx="3876369" cy="1562978"/>
            <a:chOff x="451892" y="2544001"/>
            <a:chExt cx="3876369" cy="1562978"/>
          </a:xfrm>
          <a:effectLst/>
        </p:grpSpPr>
        <p:pic>
          <p:nvPicPr>
            <p:cNvPr id="8" name="Grafik 7">
              <a:extLst>
                <a:ext uri="{FF2B5EF4-FFF2-40B4-BE49-F238E27FC236}">
                  <a16:creationId xmlns:a16="http://schemas.microsoft.com/office/drawing/2014/main" id="{E1E91C5B-4AD8-B228-A6E0-F3DDBFE8280B}"/>
                </a:ext>
              </a:extLst>
            </p:cNvPr>
            <p:cNvPicPr>
              <a:picLocks noChangeAspect="1"/>
            </p:cNvPicPr>
            <p:nvPr/>
          </p:nvPicPr>
          <p:blipFill>
            <a:blip r:embed="rId5"/>
            <a:stretch>
              <a:fillRect/>
            </a:stretch>
          </p:blipFill>
          <p:spPr>
            <a:xfrm rot="21157601">
              <a:off x="451892" y="2544001"/>
              <a:ext cx="3876369" cy="1190932"/>
            </a:xfrm>
            <a:prstGeom prst="rect">
              <a:avLst/>
            </a:prstGeom>
            <a:ln>
              <a:solidFill>
                <a:schemeClr val="tx1"/>
              </a:solidFill>
            </a:ln>
            <a:effectLst>
              <a:outerShdw blurRad="50800" dist="38100" dir="2700000" algn="tl" rotWithShape="0">
                <a:prstClr val="black">
                  <a:alpha val="40000"/>
                </a:prstClr>
              </a:outerShdw>
            </a:effectLst>
          </p:spPr>
        </p:pic>
        <p:sp>
          <p:nvSpPr>
            <p:cNvPr id="9" name="Textfeld 8">
              <a:extLst>
                <a:ext uri="{FF2B5EF4-FFF2-40B4-BE49-F238E27FC236}">
                  <a16:creationId xmlns:a16="http://schemas.microsoft.com/office/drawing/2014/main" id="{B474EFC1-B818-742C-6960-E44F3B987FEF}"/>
                </a:ext>
              </a:extLst>
            </p:cNvPr>
            <p:cNvSpPr txBox="1"/>
            <p:nvPr/>
          </p:nvSpPr>
          <p:spPr>
            <a:xfrm rot="21139244">
              <a:off x="511192" y="3891535"/>
              <a:ext cx="1447800" cy="215444"/>
            </a:xfrm>
            <a:prstGeom prst="rect">
              <a:avLst/>
            </a:prstGeom>
            <a:noFill/>
          </p:spPr>
          <p:txBody>
            <a:bodyPr wrap="square" rtlCol="0">
              <a:spAutoFit/>
            </a:bodyPr>
            <a:lstStyle/>
            <a:p>
              <a:r>
                <a:rPr lang="de-DE" sz="800" dirty="0"/>
                <a:t>https://orf.at/stories/3436907/</a:t>
              </a:r>
            </a:p>
          </p:txBody>
        </p:sp>
      </p:grpSp>
      <p:grpSp>
        <p:nvGrpSpPr>
          <p:cNvPr id="20" name="Gruppieren 19">
            <a:extLst>
              <a:ext uri="{FF2B5EF4-FFF2-40B4-BE49-F238E27FC236}">
                <a16:creationId xmlns:a16="http://schemas.microsoft.com/office/drawing/2014/main" id="{20FAD2C4-6DDC-F520-6E08-E06D0262C516}"/>
              </a:ext>
            </a:extLst>
          </p:cNvPr>
          <p:cNvGrpSpPr/>
          <p:nvPr/>
        </p:nvGrpSpPr>
        <p:grpSpPr>
          <a:xfrm rot="190406">
            <a:off x="4334739" y="3359444"/>
            <a:ext cx="4521532" cy="1373633"/>
            <a:chOff x="1913530" y="3548085"/>
            <a:chExt cx="4521532" cy="1373633"/>
          </a:xfrm>
        </p:grpSpPr>
        <p:pic>
          <p:nvPicPr>
            <p:cNvPr id="17" name="Grafik 16">
              <a:extLst>
                <a:ext uri="{FF2B5EF4-FFF2-40B4-BE49-F238E27FC236}">
                  <a16:creationId xmlns:a16="http://schemas.microsoft.com/office/drawing/2014/main" id="{5A267E3A-F3C3-D390-AFFF-0C0710BB3A67}"/>
                </a:ext>
              </a:extLst>
            </p:cNvPr>
            <p:cNvPicPr>
              <a:picLocks noChangeAspect="1"/>
            </p:cNvPicPr>
            <p:nvPr/>
          </p:nvPicPr>
          <p:blipFill>
            <a:blip r:embed="rId6"/>
            <a:stretch>
              <a:fillRect/>
            </a:stretch>
          </p:blipFill>
          <p:spPr>
            <a:xfrm rot="307074">
              <a:off x="2060789" y="3548085"/>
              <a:ext cx="4374273" cy="1225877"/>
            </a:xfrm>
            <a:prstGeom prst="rect">
              <a:avLst/>
            </a:prstGeom>
            <a:ln>
              <a:solidFill>
                <a:schemeClr val="tx1"/>
              </a:solidFill>
            </a:ln>
            <a:effectLst>
              <a:outerShdw blurRad="50800" dist="38100" dir="2700000" algn="tl" rotWithShape="0">
                <a:prstClr val="black">
                  <a:alpha val="40000"/>
                </a:prstClr>
              </a:outerShdw>
            </a:effectLst>
          </p:spPr>
        </p:pic>
        <p:sp>
          <p:nvSpPr>
            <p:cNvPr id="19" name="Textfeld 18">
              <a:extLst>
                <a:ext uri="{FF2B5EF4-FFF2-40B4-BE49-F238E27FC236}">
                  <a16:creationId xmlns:a16="http://schemas.microsoft.com/office/drawing/2014/main" id="{22FCC7B3-F587-DF55-0B1A-332813A901F7}"/>
                </a:ext>
              </a:extLst>
            </p:cNvPr>
            <p:cNvSpPr txBox="1"/>
            <p:nvPr/>
          </p:nvSpPr>
          <p:spPr>
            <a:xfrm rot="286439">
              <a:off x="1913530" y="4706274"/>
              <a:ext cx="3101250" cy="215444"/>
            </a:xfrm>
            <a:prstGeom prst="rect">
              <a:avLst/>
            </a:prstGeom>
            <a:noFill/>
          </p:spPr>
          <p:txBody>
            <a:bodyPr wrap="square" rtlCol="0">
              <a:spAutoFit/>
            </a:bodyPr>
            <a:lstStyle/>
            <a:p>
              <a:r>
                <a:rPr lang="de-DE" sz="800" dirty="0"/>
                <a:t>https://www.derstandard.at/story/</a:t>
              </a:r>
            </a:p>
          </p:txBody>
        </p:sp>
      </p:grpSp>
      <p:pic>
        <p:nvPicPr>
          <p:cNvPr id="6" name="Grafik 5">
            <a:extLst>
              <a:ext uri="{FF2B5EF4-FFF2-40B4-BE49-F238E27FC236}">
                <a16:creationId xmlns:a16="http://schemas.microsoft.com/office/drawing/2014/main" id="{1CF7EA16-6313-C4D8-AB3C-96845C9DE59C}"/>
              </a:ext>
            </a:extLst>
          </p:cNvPr>
          <p:cNvPicPr>
            <a:picLocks noChangeAspect="1"/>
          </p:cNvPicPr>
          <p:nvPr/>
        </p:nvPicPr>
        <p:blipFill>
          <a:blip r:embed="rId7"/>
          <a:stretch>
            <a:fillRect/>
          </a:stretch>
        </p:blipFill>
        <p:spPr>
          <a:xfrm>
            <a:off x="6418585" y="1123468"/>
            <a:ext cx="2517832" cy="1678554"/>
          </a:xfrm>
          <a:prstGeom prst="rect">
            <a:avLst/>
          </a:prstGeom>
          <a:effectLst>
            <a:outerShdw blurRad="50800" dist="38100" dir="2700000" algn="tl" rotWithShape="0">
              <a:prstClr val="black">
                <a:alpha val="40000"/>
              </a:prstClr>
            </a:outerShdw>
          </a:effectLst>
        </p:spPr>
      </p:pic>
      <p:pic>
        <p:nvPicPr>
          <p:cNvPr id="11" name="Grafik 10">
            <a:extLst>
              <a:ext uri="{FF2B5EF4-FFF2-40B4-BE49-F238E27FC236}">
                <a16:creationId xmlns:a16="http://schemas.microsoft.com/office/drawing/2014/main" id="{63515107-5049-5319-7B14-17C2B5218D5E}"/>
              </a:ext>
            </a:extLst>
          </p:cNvPr>
          <p:cNvPicPr>
            <a:picLocks noChangeAspect="1"/>
          </p:cNvPicPr>
          <p:nvPr/>
        </p:nvPicPr>
        <p:blipFill>
          <a:blip r:embed="rId8"/>
          <a:stretch>
            <a:fillRect/>
          </a:stretch>
        </p:blipFill>
        <p:spPr>
          <a:xfrm>
            <a:off x="6366431" y="2568269"/>
            <a:ext cx="752041" cy="241221"/>
          </a:xfrm>
          <a:prstGeom prst="rect">
            <a:avLst/>
          </a:prstGeom>
        </p:spPr>
      </p:pic>
    </p:spTree>
    <p:extLst>
      <p:ext uri="{BB962C8B-B14F-4D97-AF65-F5344CB8AC3E}">
        <p14:creationId xmlns:p14="http://schemas.microsoft.com/office/powerpoint/2010/main" val="75654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B43725DD-05A8-513A-9CCD-E24C4DCABFA6}"/>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2" name="Titel 1">
            <a:extLst>
              <a:ext uri="{FF2B5EF4-FFF2-40B4-BE49-F238E27FC236}">
                <a16:creationId xmlns:a16="http://schemas.microsoft.com/office/drawing/2014/main" id="{38763359-19EA-9A00-4C9E-954FC610578F}"/>
              </a:ext>
            </a:extLst>
          </p:cNvPr>
          <p:cNvSpPr>
            <a:spLocks noGrp="1"/>
          </p:cNvSpPr>
          <p:nvPr>
            <p:ph type="title"/>
          </p:nvPr>
        </p:nvSpPr>
        <p:spPr/>
        <p:txBody>
          <a:bodyPr/>
          <a:lstStyle/>
          <a:p>
            <a:r>
              <a:rPr lang="de-AT" dirty="0">
                <a:effectLst>
                  <a:outerShdw blurRad="38100" dist="38100" dir="2700000" algn="tl">
                    <a:srgbClr val="000000">
                      <a:alpha val="43137"/>
                    </a:srgbClr>
                  </a:outerShdw>
                </a:effectLst>
              </a:rPr>
              <a:t>Bedarf es einer Regulierung von KI?</a:t>
            </a:r>
            <a:endParaRPr lang="de-DE" dirty="0"/>
          </a:p>
        </p:txBody>
      </p:sp>
      <p:sp>
        <p:nvSpPr>
          <p:cNvPr id="3" name="Inhaltsplatzhalter 2">
            <a:extLst>
              <a:ext uri="{FF2B5EF4-FFF2-40B4-BE49-F238E27FC236}">
                <a16:creationId xmlns:a16="http://schemas.microsoft.com/office/drawing/2014/main" id="{CA0696AA-A0BD-6711-49DC-9484217539A1}"/>
              </a:ext>
            </a:extLst>
          </p:cNvPr>
          <p:cNvSpPr>
            <a:spLocks noGrp="1"/>
          </p:cNvSpPr>
          <p:nvPr>
            <p:ph idx="1"/>
          </p:nvPr>
        </p:nvSpPr>
        <p:spPr>
          <a:xfrm>
            <a:off x="250825" y="1169092"/>
            <a:ext cx="8389938" cy="2988000"/>
          </a:xfrm>
        </p:spPr>
        <p:txBody>
          <a:bodyPr/>
          <a:lstStyle/>
          <a:p>
            <a:r>
              <a:rPr lang="de-DE" b="1" dirty="0">
                <a:solidFill>
                  <a:srgbClr val="0063A6"/>
                </a:solidFill>
                <a:effectLst>
                  <a:outerShdw blurRad="38100" dist="38100" dir="2700000" algn="tl">
                    <a:srgbClr val="000000">
                      <a:alpha val="43137"/>
                    </a:srgbClr>
                  </a:outerShdw>
                </a:effectLst>
              </a:rPr>
              <a:t>USA</a:t>
            </a:r>
            <a:r>
              <a:rPr lang="de-DE" dirty="0"/>
              <a:t> – Regulierung in </a:t>
            </a:r>
            <a:r>
              <a:rPr lang="de-DE" b="1" dirty="0"/>
              <a:t>einzelnen Bundesstaaten </a:t>
            </a:r>
            <a:r>
              <a:rPr lang="de-DE" sz="1500" dirty="0"/>
              <a:t>(</a:t>
            </a:r>
            <a:r>
              <a:rPr lang="de-DE" sz="1500" b="1" dirty="0"/>
              <a:t>19</a:t>
            </a:r>
            <a:r>
              <a:rPr lang="de-DE" sz="1500" dirty="0"/>
              <a:t> von 50)</a:t>
            </a:r>
          </a:p>
          <a:p>
            <a:pPr lvl="1"/>
            <a:r>
              <a:rPr lang="de-DE" sz="1400" b="1" dirty="0">
                <a:solidFill>
                  <a:srgbClr val="0063A6"/>
                </a:solidFill>
                <a:effectLst>
                  <a:outerShdw blurRad="38100" dist="38100" dir="2700000" algn="tl">
                    <a:srgbClr val="000000">
                      <a:alpha val="43137"/>
                    </a:srgbClr>
                  </a:outerShdw>
                </a:effectLst>
              </a:rPr>
              <a:t>Colorado</a:t>
            </a:r>
            <a:r>
              <a:rPr lang="de-DE" sz="1400" dirty="0"/>
              <a:t> (Colorado AI Act </a:t>
            </a:r>
            <a:r>
              <a:rPr lang="de-DE" sz="1400" b="1" dirty="0"/>
              <a:t>– Vermeidung algorithmischer Diskriminierung</a:t>
            </a:r>
            <a:r>
              <a:rPr lang="de-DE" sz="1400" dirty="0"/>
              <a:t>)</a:t>
            </a:r>
          </a:p>
          <a:p>
            <a:pPr lvl="1"/>
            <a:r>
              <a:rPr lang="de-DE" sz="1400" b="1" dirty="0">
                <a:solidFill>
                  <a:srgbClr val="0063A6"/>
                </a:solidFill>
                <a:effectLst>
                  <a:outerShdw blurRad="38100" dist="38100" dir="2700000" algn="tl">
                    <a:srgbClr val="000000">
                      <a:alpha val="43137"/>
                    </a:srgbClr>
                  </a:outerShdw>
                </a:effectLst>
              </a:rPr>
              <a:t>New York</a:t>
            </a:r>
            <a:r>
              <a:rPr lang="de-DE" sz="1400" b="1" dirty="0">
                <a:effectLst>
                  <a:outerShdw blurRad="38100" dist="38100" dir="2700000" algn="tl">
                    <a:srgbClr val="000000">
                      <a:alpha val="43137"/>
                    </a:srgbClr>
                  </a:outerShdw>
                </a:effectLst>
              </a:rPr>
              <a:t> </a:t>
            </a:r>
            <a:r>
              <a:rPr lang="de-DE" sz="1400" dirty="0"/>
              <a:t>(</a:t>
            </a:r>
            <a:r>
              <a:rPr lang="en-US" sz="1400" dirty="0"/>
              <a:t>Responsible AI safety and education act </a:t>
            </a:r>
            <a:r>
              <a:rPr lang="en-US" sz="1400" b="1" dirty="0"/>
              <a:t>– AI Frontier Models</a:t>
            </a:r>
            <a:r>
              <a:rPr lang="en-US" sz="1400" dirty="0"/>
              <a:t>)</a:t>
            </a:r>
            <a:endParaRPr lang="de-DE" sz="1400" dirty="0"/>
          </a:p>
          <a:p>
            <a:pPr lvl="1"/>
            <a:r>
              <a:rPr lang="de-DE" sz="1400" b="1" dirty="0">
                <a:solidFill>
                  <a:srgbClr val="0063A6"/>
                </a:solidFill>
                <a:effectLst>
                  <a:outerShdw blurRad="38100" dist="38100" dir="2700000" algn="tl">
                    <a:srgbClr val="000000">
                      <a:alpha val="43137"/>
                    </a:srgbClr>
                  </a:outerShdw>
                </a:effectLst>
              </a:rPr>
              <a:t>Kalifornien</a:t>
            </a:r>
            <a:r>
              <a:rPr lang="de-DE" sz="1400" dirty="0"/>
              <a:t> (California Transparency in Frontier </a:t>
            </a:r>
            <a:r>
              <a:rPr lang="de-DE" sz="1400" dirty="0" err="1"/>
              <a:t>Artificial</a:t>
            </a:r>
            <a:r>
              <a:rPr lang="de-DE" sz="1400" dirty="0"/>
              <a:t> </a:t>
            </a:r>
            <a:r>
              <a:rPr lang="de-DE" sz="1400" dirty="0" err="1"/>
              <a:t>Intelligence</a:t>
            </a:r>
            <a:r>
              <a:rPr lang="de-DE" sz="1400" dirty="0"/>
              <a:t> Act </a:t>
            </a:r>
            <a:r>
              <a:rPr lang="de-DE" sz="1400" b="1" dirty="0"/>
              <a:t>– „große Entwickler“</a:t>
            </a:r>
            <a:r>
              <a:rPr lang="de-DE" sz="1400" dirty="0"/>
              <a:t>)</a:t>
            </a:r>
            <a:r>
              <a:rPr lang="de-DE" sz="1400" b="1" dirty="0"/>
              <a:t> </a:t>
            </a:r>
          </a:p>
        </p:txBody>
      </p:sp>
      <p:sp>
        <p:nvSpPr>
          <p:cNvPr id="4" name="Foliennummernplatzhalter 3">
            <a:extLst>
              <a:ext uri="{FF2B5EF4-FFF2-40B4-BE49-F238E27FC236}">
                <a16:creationId xmlns:a16="http://schemas.microsoft.com/office/drawing/2014/main" id="{EBC132E5-23EE-716C-84F7-A2586BEECF12}"/>
              </a:ext>
            </a:extLst>
          </p:cNvPr>
          <p:cNvSpPr>
            <a:spLocks noGrp="1"/>
          </p:cNvSpPr>
          <p:nvPr>
            <p:ph type="sldNum" sz="quarter" idx="12"/>
          </p:nvPr>
        </p:nvSpPr>
        <p:spPr/>
        <p:txBody>
          <a:bodyPr/>
          <a:lstStyle/>
          <a:p>
            <a:fld id="{8A659B55-214A-9244-B2C4-88C435D949E0}" type="slidenum">
              <a:rPr lang="de-DE" smtClean="0"/>
              <a:t>4</a:t>
            </a:fld>
            <a:endParaRPr lang="de-DE" dirty="0"/>
          </a:p>
        </p:txBody>
      </p:sp>
      <p:pic>
        <p:nvPicPr>
          <p:cNvPr id="19" name="Grafik 18">
            <a:extLst>
              <a:ext uri="{FF2B5EF4-FFF2-40B4-BE49-F238E27FC236}">
                <a16:creationId xmlns:a16="http://schemas.microsoft.com/office/drawing/2014/main" id="{45EB043C-ABFE-46BC-B93C-1187407B32BD}"/>
              </a:ext>
            </a:extLst>
          </p:cNvPr>
          <p:cNvPicPr>
            <a:picLocks noChangeAspect="1"/>
          </p:cNvPicPr>
          <p:nvPr/>
        </p:nvPicPr>
        <p:blipFill>
          <a:blip r:embed="rId5"/>
          <a:srcRect t="5471"/>
          <a:stretch>
            <a:fillRect/>
          </a:stretch>
        </p:blipFill>
        <p:spPr>
          <a:xfrm>
            <a:off x="2133960" y="2571750"/>
            <a:ext cx="4624980" cy="2386656"/>
          </a:xfrm>
          <a:prstGeom prst="rect">
            <a:avLst/>
          </a:prstGeom>
          <a:ln>
            <a:solidFill>
              <a:schemeClr val="tx1"/>
            </a:solidFill>
          </a:ln>
          <a:effectLst>
            <a:outerShdw blurRad="50800" dist="38100" dir="2700000" algn="tl" rotWithShape="0">
              <a:prstClr val="black">
                <a:alpha val="40000"/>
              </a:prstClr>
            </a:outerShdw>
          </a:effectLst>
        </p:spPr>
      </p:pic>
      <p:pic>
        <p:nvPicPr>
          <p:cNvPr id="21" name="Grafik 20">
            <a:extLst>
              <a:ext uri="{FF2B5EF4-FFF2-40B4-BE49-F238E27FC236}">
                <a16:creationId xmlns:a16="http://schemas.microsoft.com/office/drawing/2014/main" id="{4E8C940E-D0E2-257F-F22E-FA6259849153}"/>
              </a:ext>
            </a:extLst>
          </p:cNvPr>
          <p:cNvPicPr>
            <a:picLocks noChangeAspect="1"/>
          </p:cNvPicPr>
          <p:nvPr/>
        </p:nvPicPr>
        <p:blipFill>
          <a:blip r:embed="rId6"/>
          <a:stretch>
            <a:fillRect/>
          </a:stretch>
        </p:blipFill>
        <p:spPr>
          <a:xfrm>
            <a:off x="2054653" y="2552537"/>
            <a:ext cx="689340" cy="221109"/>
          </a:xfrm>
          <a:prstGeom prst="rect">
            <a:avLst/>
          </a:prstGeom>
        </p:spPr>
      </p:pic>
      <p:pic>
        <p:nvPicPr>
          <p:cNvPr id="25" name="Grafik 24" descr="Datei:Flag of the United States.svg – Wikipedia">
            <a:extLst>
              <a:ext uri="{FF2B5EF4-FFF2-40B4-BE49-F238E27FC236}">
                <a16:creationId xmlns:a16="http://schemas.microsoft.com/office/drawing/2014/main" id="{654436B7-4111-8FC6-5E64-08DBE391809E}"/>
              </a:ext>
            </a:extLst>
          </p:cNvPr>
          <p:cNvPicPr>
            <a:picLocks noChangeAspect="1"/>
          </p:cNvPicPr>
          <p:nvPr/>
        </p:nvPicPr>
        <p:blipFill>
          <a:blip r:embed="rId7"/>
          <a:stretch>
            <a:fillRect/>
          </a:stretch>
        </p:blipFill>
        <p:spPr>
          <a:xfrm>
            <a:off x="7440073" y="1031737"/>
            <a:ext cx="1577340" cy="830569"/>
          </a:xfrm>
          <a:prstGeom prst="rect">
            <a:avLst/>
          </a:prstGeom>
          <a:effectLst/>
        </p:spPr>
      </p:pic>
      <p:sp>
        <p:nvSpPr>
          <p:cNvPr id="26" name="Textfeld 25">
            <a:extLst>
              <a:ext uri="{FF2B5EF4-FFF2-40B4-BE49-F238E27FC236}">
                <a16:creationId xmlns:a16="http://schemas.microsoft.com/office/drawing/2014/main" id="{31F9269D-CB7A-9AFA-E84F-28D59EDF8511}"/>
              </a:ext>
            </a:extLst>
          </p:cNvPr>
          <p:cNvSpPr txBox="1"/>
          <p:nvPr/>
        </p:nvSpPr>
        <p:spPr>
          <a:xfrm>
            <a:off x="7359377" y="1852993"/>
            <a:ext cx="1516207" cy="215444"/>
          </a:xfrm>
          <a:prstGeom prst="rect">
            <a:avLst/>
          </a:prstGeom>
          <a:noFill/>
        </p:spPr>
        <p:txBody>
          <a:bodyPr wrap="square" rtlCol="0">
            <a:spAutoFit/>
          </a:bodyPr>
          <a:lstStyle/>
          <a:p>
            <a:r>
              <a:rPr lang="de-DE" sz="800" dirty="0"/>
              <a:t>https://de.wikipedia.org/wiki/</a:t>
            </a:r>
          </a:p>
        </p:txBody>
      </p:sp>
    </p:spTree>
    <p:extLst>
      <p:ext uri="{BB962C8B-B14F-4D97-AF65-F5344CB8AC3E}">
        <p14:creationId xmlns:p14="http://schemas.microsoft.com/office/powerpoint/2010/main" val="108490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90AED-F319-C7BF-AF6A-E85CDEEE04A4}"/>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C35C9E78-E898-8123-94A9-2013A8E1A531}"/>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F7FCA436-FA25-6057-1E2C-CDDAEBA501AD}"/>
              </a:ext>
            </a:extLst>
          </p:cNvPr>
          <p:cNvSpPr>
            <a:spLocks noGrp="1"/>
          </p:cNvSpPr>
          <p:nvPr>
            <p:ph type="title"/>
          </p:nvPr>
        </p:nvSpPr>
        <p:spPr/>
        <p:txBody>
          <a:bodyPr/>
          <a:lstStyle/>
          <a:p>
            <a:r>
              <a:rPr lang="de-AT" dirty="0">
                <a:effectLst>
                  <a:outerShdw blurRad="38100" dist="38100" dir="2700000" algn="tl">
                    <a:srgbClr val="000000">
                      <a:alpha val="43137"/>
                    </a:srgbClr>
                  </a:outerShdw>
                </a:effectLst>
              </a:rPr>
              <a:t>Agenda</a:t>
            </a:r>
          </a:p>
        </p:txBody>
      </p:sp>
      <p:sp>
        <p:nvSpPr>
          <p:cNvPr id="5" name="Inhaltsplatzhalter 4">
            <a:extLst>
              <a:ext uri="{FF2B5EF4-FFF2-40B4-BE49-F238E27FC236}">
                <a16:creationId xmlns:a16="http://schemas.microsoft.com/office/drawing/2014/main" id="{5C4B3570-6E6B-4573-5A7C-A90394D84A7D}"/>
              </a:ext>
            </a:extLst>
          </p:cNvPr>
          <p:cNvSpPr>
            <a:spLocks noGrp="1"/>
          </p:cNvSpPr>
          <p:nvPr>
            <p:ph idx="1"/>
          </p:nvPr>
        </p:nvSpPr>
        <p:spPr>
          <a:xfrm>
            <a:off x="250825" y="1248292"/>
            <a:ext cx="8389938" cy="2988000"/>
          </a:xfrm>
        </p:spPr>
        <p:txBody>
          <a:bodyPr/>
          <a:lstStyle/>
          <a:p>
            <a:pPr marL="0" indent="0">
              <a:buNone/>
            </a:pPr>
            <a:endParaRPr lang="en-US" b="1" dirty="0">
              <a:solidFill>
                <a:srgbClr val="0063A6"/>
              </a:solidFill>
              <a:effectLst>
                <a:outerShdw blurRad="38100" dist="38100" dir="2700000" algn="tl">
                  <a:srgbClr val="000000">
                    <a:alpha val="43137"/>
                  </a:srgbClr>
                </a:outerShdw>
              </a:effectLst>
            </a:endParaRPr>
          </a:p>
          <a:p>
            <a:r>
              <a:rPr lang="en-US" b="1" dirty="0">
                <a:solidFill>
                  <a:srgbClr val="0063A6"/>
                </a:solidFill>
                <a:effectLst>
                  <a:outerShdw blurRad="38100" dist="38100" dir="2700000" algn="tl">
                    <a:srgbClr val="000000">
                      <a:alpha val="43137"/>
                    </a:srgbClr>
                  </a:outerShdw>
                </a:effectLst>
              </a:rPr>
              <a:t>KI-VO</a:t>
            </a:r>
            <a:r>
              <a:rPr lang="en-US" b="1" dirty="0">
                <a:solidFill>
                  <a:srgbClr val="0063A6"/>
                </a:solidFill>
              </a:rPr>
              <a:t> </a:t>
            </a:r>
            <a:r>
              <a:rPr lang="en-US" b="1" dirty="0">
                <a:solidFill>
                  <a:srgbClr val="0063A6"/>
                </a:solidFill>
                <a:effectLst>
                  <a:outerShdw blurRad="38100" dist="38100" dir="2700000" algn="tl">
                    <a:srgbClr val="000000">
                      <a:alpha val="43137"/>
                    </a:srgbClr>
                  </a:outerShdw>
                </a:effectLst>
              </a:rPr>
              <a:t>(AI-Act)</a:t>
            </a:r>
          </a:p>
          <a:p>
            <a:pPr lvl="1"/>
            <a:r>
              <a:rPr lang="en-US" dirty="0" err="1"/>
              <a:t>Weltweit</a:t>
            </a:r>
            <a:r>
              <a:rPr lang="en-US" dirty="0"/>
              <a:t> </a:t>
            </a:r>
            <a:r>
              <a:rPr lang="en-US" dirty="0" err="1"/>
              <a:t>erste</a:t>
            </a:r>
            <a:r>
              <a:rPr lang="en-US" dirty="0"/>
              <a:t> </a:t>
            </a:r>
            <a:r>
              <a:rPr lang="en-US" dirty="0" err="1"/>
              <a:t>umfassende</a:t>
            </a:r>
            <a:r>
              <a:rPr lang="en-US" dirty="0"/>
              <a:t> KI-</a:t>
            </a:r>
            <a:r>
              <a:rPr lang="en-US" dirty="0" err="1"/>
              <a:t>Regulierung</a:t>
            </a:r>
            <a:endParaRPr lang="en-US" dirty="0"/>
          </a:p>
          <a:p>
            <a:pPr lvl="1"/>
            <a:r>
              <a:rPr lang="en-US" dirty="0" err="1"/>
              <a:t>Relevante</a:t>
            </a:r>
            <a:r>
              <a:rPr lang="en-US" dirty="0"/>
              <a:t> </a:t>
            </a:r>
            <a:r>
              <a:rPr lang="en-US" dirty="0" err="1"/>
              <a:t>Aspekte</a:t>
            </a:r>
            <a:r>
              <a:rPr lang="en-US" dirty="0"/>
              <a:t> für </a:t>
            </a:r>
            <a:r>
              <a:rPr lang="en-US" dirty="0" err="1"/>
              <a:t>Sozialversicherungsträger</a:t>
            </a:r>
            <a:endParaRPr lang="en-US" dirty="0"/>
          </a:p>
          <a:p>
            <a:endParaRPr lang="en-US" b="1" dirty="0">
              <a:solidFill>
                <a:srgbClr val="0063A6"/>
              </a:solidFill>
            </a:endParaRPr>
          </a:p>
          <a:p>
            <a:endParaRPr lang="en-US" sz="1000" b="1" dirty="0">
              <a:solidFill>
                <a:srgbClr val="0063A6"/>
              </a:solidFill>
            </a:endParaRPr>
          </a:p>
          <a:p>
            <a:r>
              <a:rPr lang="en-US" b="1" dirty="0" err="1">
                <a:solidFill>
                  <a:srgbClr val="0063A6"/>
                </a:solidFill>
                <a:effectLst>
                  <a:outerShdw blurRad="38100" dist="38100" dir="2700000" algn="tl">
                    <a:srgbClr val="000000">
                      <a:alpha val="43137"/>
                    </a:srgbClr>
                  </a:outerShdw>
                </a:effectLst>
              </a:rPr>
              <a:t>DSGVO</a:t>
            </a:r>
            <a:endParaRPr lang="en-US" b="1" dirty="0">
              <a:solidFill>
                <a:srgbClr val="0063A6"/>
              </a:solidFill>
              <a:effectLst>
                <a:outerShdw blurRad="38100" dist="38100" dir="2700000" algn="tl">
                  <a:srgbClr val="000000">
                    <a:alpha val="43137"/>
                  </a:srgbClr>
                </a:outerShdw>
              </a:effectLst>
            </a:endParaRPr>
          </a:p>
          <a:p>
            <a:pPr lvl="1"/>
            <a:r>
              <a:rPr lang="en-US" dirty="0" err="1"/>
              <a:t>Einschlägige</a:t>
            </a:r>
            <a:r>
              <a:rPr lang="en-US" dirty="0"/>
              <a:t> </a:t>
            </a:r>
            <a:r>
              <a:rPr lang="en-US" dirty="0" err="1"/>
              <a:t>Judikatur</a:t>
            </a:r>
            <a:r>
              <a:rPr lang="en-US" dirty="0"/>
              <a:t> </a:t>
            </a:r>
            <a:r>
              <a:rPr lang="en-US" dirty="0" err="1"/>
              <a:t>betreffend</a:t>
            </a:r>
            <a:r>
              <a:rPr lang="en-US" dirty="0"/>
              <a:t> den </a:t>
            </a:r>
            <a:r>
              <a:rPr lang="en-US" dirty="0" err="1"/>
              <a:t>Einsatz</a:t>
            </a:r>
            <a:r>
              <a:rPr lang="en-US" dirty="0"/>
              <a:t> von KI</a:t>
            </a:r>
          </a:p>
          <a:p>
            <a:endParaRPr lang="en-US" b="1" dirty="0"/>
          </a:p>
          <a:p>
            <a:endParaRPr lang="en-US" sz="1000" b="1" dirty="0"/>
          </a:p>
          <a:p>
            <a:endParaRPr lang="en-US" b="1" dirty="0">
              <a:solidFill>
                <a:srgbClr val="0063A6"/>
              </a:solidFill>
              <a:effectLst>
                <a:outerShdw blurRad="38100" dist="38100" dir="2700000" algn="tl">
                  <a:srgbClr val="000000">
                    <a:alpha val="43137"/>
                  </a:srgbClr>
                </a:outerShdw>
              </a:effectLst>
            </a:endParaRPr>
          </a:p>
          <a:p>
            <a:pPr marL="180000" lvl="1" indent="0">
              <a:buNone/>
            </a:pPr>
            <a:endParaRPr lang="en-US" b="1" dirty="0"/>
          </a:p>
          <a:p>
            <a:pPr lvl="1"/>
            <a:endParaRPr lang="en-US" b="1" dirty="0"/>
          </a:p>
          <a:p>
            <a:pPr lvl="1"/>
            <a:endParaRPr lang="en-US" b="1" dirty="0"/>
          </a:p>
          <a:p>
            <a:pPr marL="0" indent="0">
              <a:buNone/>
            </a:pPr>
            <a:endParaRPr lang="en-US" sz="1200" dirty="0"/>
          </a:p>
          <a:p>
            <a:pPr marL="0" indent="0">
              <a:buNone/>
            </a:pPr>
            <a:endParaRPr lang="en-US" sz="1200" dirty="0"/>
          </a:p>
          <a:p>
            <a:pPr marL="355237" lvl="1" indent="-174625"/>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E2F29E24-89CD-A554-D056-F620F2DFE37D}"/>
              </a:ext>
            </a:extLst>
          </p:cNvPr>
          <p:cNvSpPr>
            <a:spLocks noGrp="1"/>
          </p:cNvSpPr>
          <p:nvPr>
            <p:ph type="sldNum" sz="quarter" idx="12"/>
          </p:nvPr>
        </p:nvSpPr>
        <p:spPr/>
        <p:txBody>
          <a:bodyPr/>
          <a:lstStyle/>
          <a:p>
            <a:fld id="{8A659B55-214A-9244-B2C4-88C435D949E0}" type="slidenum">
              <a:rPr lang="de-DE" smtClean="0"/>
              <a:pPr/>
              <a:t>5</a:t>
            </a:fld>
            <a:endParaRPr lang="de-DE" dirty="0"/>
          </a:p>
        </p:txBody>
      </p:sp>
      <p:pic>
        <p:nvPicPr>
          <p:cNvPr id="2" name="Grafik 1" descr="270+ Grafiken und lizenzfreie Illustrationen zu Europäische Kommission -  iStock">
            <a:extLst>
              <a:ext uri="{FF2B5EF4-FFF2-40B4-BE49-F238E27FC236}">
                <a16:creationId xmlns:a16="http://schemas.microsoft.com/office/drawing/2014/main" id="{C32597E2-5C95-1E9A-6F7E-0651DE0BCD6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719" b="97386" l="5229" r="94935">
                        <a14:foregroundMark x1="32190" y1="21895" x2="32190" y2="21895"/>
                        <a14:foregroundMark x1="21405" y1="32353" x2="21405" y2="32353"/>
                        <a14:foregroundMark x1="18791" y1="24020" x2="18791" y2="24020"/>
                        <a14:foregroundMark x1="15196" y1="50490" x2="17320" y2="50490"/>
                        <a14:foregroundMark x1="22386" y1="71732" x2="22386" y2="71732"/>
                        <a14:foregroundMark x1="34314" y1="68137" x2="34314" y2="68137"/>
                        <a14:foregroundMark x1="34314" y1="68137" x2="34314" y2="68137"/>
                        <a14:foregroundMark x1="34314" y1="68137" x2="34314" y2="68137"/>
                        <a14:foregroundMark x1="19771" y1="69608" x2="19771" y2="69608"/>
                        <a14:foregroundMark x1="31209" y1="81536" x2="31209" y2="81536"/>
                        <a14:foregroundMark x1="47222" y1="84150" x2="47222" y2="84150"/>
                        <a14:foregroundMark x1="65850" y1="81046" x2="65850" y2="81046"/>
                        <a14:foregroundMark x1="78268" y1="66503" x2="78268" y2="66503"/>
                        <a14:foregroundMark x1="83987" y1="50490" x2="83987" y2="50490"/>
                        <a14:foregroundMark x1="83987" y1="36928" x2="82026" y2="36928"/>
                        <a14:foregroundMark x1="66503" y1="21405" x2="66503" y2="21405"/>
                        <a14:foregroundMark x1="67974" y1="11111" x2="67974" y2="11111"/>
                        <a14:foregroundMark x1="67974" y1="11111" x2="67974" y2="11111"/>
                        <a14:foregroundMark x1="59150" y1="5882" x2="89216" y2="50980"/>
                        <a14:foregroundMark x1="89216" y1="50980" x2="33497" y2="83007"/>
                        <a14:foregroundMark x1="33497" y1="83007" x2="12092" y2="47712"/>
                        <a14:foregroundMark x1="12092" y1="47712" x2="34967" y2="14052"/>
                        <a14:foregroundMark x1="34967" y1="14052" x2="60784" y2="14706"/>
                        <a14:foregroundMark x1="5392" y1="39542" x2="7843" y2="69118"/>
                        <a14:foregroundMark x1="36928" y1="92974" x2="61275" y2="92974"/>
                        <a14:foregroundMark x1="94935" y1="46895" x2="94935" y2="53595"/>
                        <a14:backgroundMark x1="41503" y1="97059" x2="41503" y2="97059"/>
                        <a14:backgroundMark x1="40523" y1="97059" x2="52941" y2="97549"/>
                      </a14:backgroundRemoval>
                    </a14:imgEffect>
                  </a14:imgLayer>
                </a14:imgProps>
              </a:ext>
            </a:extLst>
          </a:blip>
          <a:stretch>
            <a:fillRect/>
          </a:stretch>
        </p:blipFill>
        <p:spPr>
          <a:xfrm>
            <a:off x="6463855" y="1501849"/>
            <a:ext cx="1572864" cy="1572864"/>
          </a:xfrm>
          <a:prstGeom prst="rect">
            <a:avLst/>
          </a:prstGeom>
          <a:effectLst>
            <a:outerShdw blurRad="50800" dist="38100" dir="2700000" algn="tl" rotWithShape="0">
              <a:prstClr val="black">
                <a:alpha val="40000"/>
              </a:prstClr>
            </a:outerShdw>
          </a:effectLst>
        </p:spPr>
      </p:pic>
      <p:sp>
        <p:nvSpPr>
          <p:cNvPr id="6" name="Textfeld 5">
            <a:extLst>
              <a:ext uri="{FF2B5EF4-FFF2-40B4-BE49-F238E27FC236}">
                <a16:creationId xmlns:a16="http://schemas.microsoft.com/office/drawing/2014/main" id="{7801302A-04F8-8C72-D652-E78A9FD98AD7}"/>
              </a:ext>
            </a:extLst>
          </p:cNvPr>
          <p:cNvSpPr txBox="1"/>
          <p:nvPr/>
        </p:nvSpPr>
        <p:spPr>
          <a:xfrm>
            <a:off x="7059009" y="3031827"/>
            <a:ext cx="1058060" cy="338554"/>
          </a:xfrm>
          <a:prstGeom prst="rect">
            <a:avLst/>
          </a:prstGeom>
          <a:noFill/>
        </p:spPr>
        <p:txBody>
          <a:bodyPr wrap="square" rtlCol="0">
            <a:spAutoFit/>
          </a:bodyPr>
          <a:lstStyle/>
          <a:p>
            <a:r>
              <a:rPr lang="de-DE" sz="800" dirty="0"/>
              <a:t>https://www.istockphoto.com/de/</a:t>
            </a:r>
          </a:p>
        </p:txBody>
      </p:sp>
    </p:spTree>
    <p:extLst>
      <p:ext uri="{BB962C8B-B14F-4D97-AF65-F5344CB8AC3E}">
        <p14:creationId xmlns:p14="http://schemas.microsoft.com/office/powerpoint/2010/main" val="115168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7169B-F64F-EDFA-348D-F8D0EA659010}"/>
            </a:ext>
          </a:extLst>
        </p:cNvPr>
        <p:cNvGrpSpPr/>
        <p:nvPr/>
      </p:nvGrpSpPr>
      <p:grpSpPr>
        <a:xfrm>
          <a:off x="0" y="0"/>
          <a:ext cx="0" cy="0"/>
          <a:chOff x="0" y="0"/>
          <a:chExt cx="0" cy="0"/>
        </a:xfrm>
      </p:grpSpPr>
      <p:sp>
        <p:nvSpPr>
          <p:cNvPr id="5" name="Inhaltsplatzhalter 4">
            <a:extLst>
              <a:ext uri="{FF2B5EF4-FFF2-40B4-BE49-F238E27FC236}">
                <a16:creationId xmlns:a16="http://schemas.microsoft.com/office/drawing/2014/main" id="{4DB1AF39-CCAB-FA4E-11DE-BF5DDDD65601}"/>
              </a:ext>
            </a:extLst>
          </p:cNvPr>
          <p:cNvSpPr>
            <a:spLocks noGrp="1"/>
          </p:cNvSpPr>
          <p:nvPr>
            <p:ph idx="1"/>
          </p:nvPr>
        </p:nvSpPr>
        <p:spPr>
          <a:xfrm>
            <a:off x="323237" y="1247262"/>
            <a:ext cx="8389938" cy="2988000"/>
          </a:xfrm>
        </p:spPr>
        <p:txBody>
          <a:bodyPr/>
          <a:lstStyle/>
          <a:p>
            <a:pPr marL="0" indent="0">
              <a:buNone/>
            </a:pPr>
            <a:endParaRPr lang="en-US" b="1" dirty="0"/>
          </a:p>
          <a:p>
            <a:pPr marL="0" indent="0">
              <a:buNone/>
            </a:pPr>
            <a:endParaRPr lang="en-US" b="1" dirty="0"/>
          </a:p>
          <a:p>
            <a:pPr marL="0" indent="0">
              <a:buNone/>
            </a:pPr>
            <a:endParaRPr lang="en-US" b="1" dirty="0"/>
          </a:p>
        </p:txBody>
      </p:sp>
      <p:sp>
        <p:nvSpPr>
          <p:cNvPr id="3" name="Foliennummernplatzhalter 2">
            <a:extLst>
              <a:ext uri="{FF2B5EF4-FFF2-40B4-BE49-F238E27FC236}">
                <a16:creationId xmlns:a16="http://schemas.microsoft.com/office/drawing/2014/main" id="{82A691A2-90BB-0816-66DA-AE46E236DBB1}"/>
              </a:ext>
            </a:extLst>
          </p:cNvPr>
          <p:cNvSpPr>
            <a:spLocks noGrp="1"/>
          </p:cNvSpPr>
          <p:nvPr>
            <p:ph type="sldNum" sz="quarter" idx="12"/>
          </p:nvPr>
        </p:nvSpPr>
        <p:spPr/>
        <p:txBody>
          <a:bodyPr/>
          <a:lstStyle/>
          <a:p>
            <a:fld id="{8A659B55-214A-9244-B2C4-88C435D949E0}" type="slidenum">
              <a:rPr lang="de-DE" smtClean="0"/>
              <a:pPr/>
              <a:t>6</a:t>
            </a:fld>
            <a:endParaRPr lang="de-DE" dirty="0"/>
          </a:p>
        </p:txBody>
      </p:sp>
      <p:pic>
        <p:nvPicPr>
          <p:cNvPr id="4" name="Grafik 3">
            <a:extLst>
              <a:ext uri="{FF2B5EF4-FFF2-40B4-BE49-F238E27FC236}">
                <a16:creationId xmlns:a16="http://schemas.microsoft.com/office/drawing/2014/main" id="{68D05362-AAB5-ED9F-C6DF-71E0A0049D34}"/>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5300"/>
                    </a14:imgEffect>
                  </a14:imgLayer>
                </a14:imgProps>
              </a:ext>
            </a:extLst>
          </a:blip>
          <a:srcRect r="44609" b="4597"/>
          <a:stretch>
            <a:fillRect/>
          </a:stretch>
        </p:blipFill>
        <p:spPr>
          <a:xfrm>
            <a:off x="0" y="0"/>
            <a:ext cx="9144000" cy="5143500"/>
          </a:xfrm>
          <a:prstGeom prst="rect">
            <a:avLst/>
          </a:prstGeom>
          <a:effectLst/>
        </p:spPr>
      </p:pic>
      <p:grpSp>
        <p:nvGrpSpPr>
          <p:cNvPr id="14" name="Gruppieren 13">
            <a:extLst>
              <a:ext uri="{FF2B5EF4-FFF2-40B4-BE49-F238E27FC236}">
                <a16:creationId xmlns:a16="http://schemas.microsoft.com/office/drawing/2014/main" id="{90415E32-F315-6B6B-51ED-2812DD9DD0C9}"/>
              </a:ext>
            </a:extLst>
          </p:cNvPr>
          <p:cNvGrpSpPr/>
          <p:nvPr/>
        </p:nvGrpSpPr>
        <p:grpSpPr>
          <a:xfrm>
            <a:off x="1716537" y="2829639"/>
            <a:ext cx="7096152" cy="1634490"/>
            <a:chOff x="940862" y="2123877"/>
            <a:chExt cx="7096152" cy="1634490"/>
          </a:xfrm>
        </p:grpSpPr>
        <p:sp>
          <p:nvSpPr>
            <p:cNvPr id="6" name="Textfeld 5">
              <a:extLst>
                <a:ext uri="{FF2B5EF4-FFF2-40B4-BE49-F238E27FC236}">
                  <a16:creationId xmlns:a16="http://schemas.microsoft.com/office/drawing/2014/main" id="{607DBD62-AAF9-B02B-94A7-A2D4A97CAA15}"/>
                </a:ext>
              </a:extLst>
            </p:cNvPr>
            <p:cNvSpPr txBox="1"/>
            <p:nvPr/>
          </p:nvSpPr>
          <p:spPr>
            <a:xfrm>
              <a:off x="940862" y="2123877"/>
              <a:ext cx="7096152" cy="1634490"/>
            </a:xfrm>
            <a:prstGeom prst="roundRect">
              <a:avLst/>
            </a:prstGeom>
            <a:solidFill>
              <a:srgbClr val="1C2838"/>
            </a:solidFill>
            <a:ln>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400" dirty="0">
                  <a:solidFill>
                    <a:schemeClr val="bg1"/>
                  </a:solidFill>
                  <a:latin typeface="+mj-lt"/>
                </a:rPr>
                <a:t>        </a:t>
              </a:r>
              <a:r>
                <a:rPr lang="en-US" sz="1400" dirty="0">
                  <a:solidFill>
                    <a:schemeClr val="bg1"/>
                  </a:solidFill>
                </a:rPr>
                <a:t>Google Gemini 1.5 Pro</a:t>
              </a:r>
            </a:p>
            <a:p>
              <a:endParaRPr lang="en-US" sz="1000" i="1" dirty="0">
                <a:latin typeface="Amasis MT Pro Light" panose="02040304050005020304"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r>
                <a:rPr lang="en-US" sz="1600" dirty="0">
                  <a:solidFill>
                    <a:schemeClr val="bg2">
                      <a:lumMod val="75000"/>
                    </a:schemeClr>
                  </a:solidFill>
                  <a:latin typeface="+mj-lt"/>
                </a:rPr>
                <a:t>          </a:t>
              </a:r>
              <a:r>
                <a:rPr lang="en-US" sz="1200" dirty="0">
                  <a:solidFill>
                    <a:srgbClr val="4C596A"/>
                  </a:solidFill>
                  <a:latin typeface="+mj-lt"/>
                </a:rPr>
                <a:t>Datum: Oktober 2026     </a:t>
              </a:r>
              <a:endParaRPr lang="de-AT" sz="1200" dirty="0">
                <a:solidFill>
                  <a:srgbClr val="4C596A"/>
                </a:solidFill>
                <a:latin typeface="+mj-lt"/>
              </a:endParaRPr>
            </a:p>
          </p:txBody>
        </p:sp>
        <p:pic>
          <p:nvPicPr>
            <p:cNvPr id="8" name="Grafik 7">
              <a:extLst>
                <a:ext uri="{FF2B5EF4-FFF2-40B4-BE49-F238E27FC236}">
                  <a16:creationId xmlns:a16="http://schemas.microsoft.com/office/drawing/2014/main" id="{F0B8A385-914B-E341-B553-6F4DF1903091}"/>
                </a:ext>
              </a:extLst>
            </p:cNvPr>
            <p:cNvPicPr>
              <a:picLocks noChangeAspect="1"/>
            </p:cNvPicPr>
            <p:nvPr/>
          </p:nvPicPr>
          <p:blipFill>
            <a:blip r:embed="rId5"/>
            <a:srcRect l="4384" t="12410" r="90162" b="77256"/>
            <a:stretch>
              <a:fillRect/>
            </a:stretch>
          </p:blipFill>
          <p:spPr>
            <a:xfrm>
              <a:off x="1078635" y="2271587"/>
              <a:ext cx="267613" cy="258160"/>
            </a:xfrm>
            <a:prstGeom prst="rect">
              <a:avLst/>
            </a:prstGeom>
          </p:spPr>
        </p:pic>
        <p:pic>
          <p:nvPicPr>
            <p:cNvPr id="12" name="Grafik 11" descr="Tageskalender Silhouette">
              <a:extLst>
                <a:ext uri="{FF2B5EF4-FFF2-40B4-BE49-F238E27FC236}">
                  <a16:creationId xmlns:a16="http://schemas.microsoft.com/office/drawing/2014/main" id="{228628F9-ECC0-653F-0D3D-503A7987DE8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73637" y="3348696"/>
              <a:ext cx="331939" cy="331939"/>
            </a:xfrm>
            <a:prstGeom prst="rect">
              <a:avLst/>
            </a:prstGeom>
          </p:spPr>
        </p:pic>
      </p:grpSp>
      <p:grpSp>
        <p:nvGrpSpPr>
          <p:cNvPr id="19" name="Gruppieren 18">
            <a:extLst>
              <a:ext uri="{FF2B5EF4-FFF2-40B4-BE49-F238E27FC236}">
                <a16:creationId xmlns:a16="http://schemas.microsoft.com/office/drawing/2014/main" id="{57536857-2ABD-B040-DA14-3C79EC447DF5}"/>
              </a:ext>
            </a:extLst>
          </p:cNvPr>
          <p:cNvGrpSpPr/>
          <p:nvPr/>
        </p:nvGrpSpPr>
        <p:grpSpPr>
          <a:xfrm>
            <a:off x="223723" y="661260"/>
            <a:ext cx="7096152" cy="1293971"/>
            <a:chOff x="994810" y="2213783"/>
            <a:chExt cx="7096152" cy="1293971"/>
          </a:xfrm>
        </p:grpSpPr>
        <p:sp>
          <p:nvSpPr>
            <p:cNvPr id="20" name="Textfeld 19">
              <a:extLst>
                <a:ext uri="{FF2B5EF4-FFF2-40B4-BE49-F238E27FC236}">
                  <a16:creationId xmlns:a16="http://schemas.microsoft.com/office/drawing/2014/main" id="{BB9135BE-DE06-70FD-9938-B47250BCC736}"/>
                </a:ext>
              </a:extLst>
            </p:cNvPr>
            <p:cNvSpPr txBox="1"/>
            <p:nvPr/>
          </p:nvSpPr>
          <p:spPr>
            <a:xfrm>
              <a:off x="994810" y="2213783"/>
              <a:ext cx="7096152" cy="1293971"/>
            </a:xfrm>
            <a:prstGeom prst="roundRect">
              <a:avLst/>
            </a:prstGeom>
            <a:solidFill>
              <a:srgbClr val="1C2838"/>
            </a:solidFill>
            <a:ln>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400" dirty="0">
                  <a:solidFill>
                    <a:schemeClr val="bg1"/>
                  </a:solidFill>
                  <a:latin typeface="+mj-lt"/>
                </a:rPr>
                <a:t>        Google Gemini 1.5 Pro</a:t>
              </a:r>
            </a:p>
            <a:p>
              <a:endParaRPr lang="en-US" sz="1000" i="1" dirty="0">
                <a:latin typeface="Rockwell Nova" panose="020F0502020204030204" pitchFamily="18" charset="0"/>
              </a:endParaRPr>
            </a:p>
            <a:p>
              <a:endParaRPr lang="en-US" sz="1000" dirty="0">
                <a:latin typeface="+mj-lt"/>
              </a:endParaRPr>
            </a:p>
            <a:p>
              <a:endParaRPr lang="en-US" sz="1000" dirty="0">
                <a:latin typeface="+mj-lt"/>
              </a:endParaRPr>
            </a:p>
            <a:p>
              <a:endParaRPr lang="en-US" sz="1000" dirty="0">
                <a:latin typeface="+mj-lt"/>
              </a:endParaRPr>
            </a:p>
            <a:p>
              <a:r>
                <a:rPr lang="en-US" sz="1600" dirty="0">
                  <a:solidFill>
                    <a:schemeClr val="bg2">
                      <a:lumMod val="75000"/>
                    </a:schemeClr>
                  </a:solidFill>
                  <a:latin typeface="+mj-lt"/>
                </a:rPr>
                <a:t>          </a:t>
              </a:r>
              <a:r>
                <a:rPr lang="en-US" sz="1200" dirty="0">
                  <a:solidFill>
                    <a:srgbClr val="4C596A"/>
                  </a:solidFill>
                  <a:latin typeface="+mj-lt"/>
                </a:rPr>
                <a:t>Datum: Oktober 2026</a:t>
              </a:r>
              <a:endParaRPr lang="de-AT" sz="1200" dirty="0">
                <a:solidFill>
                  <a:srgbClr val="4C596A"/>
                </a:solidFill>
                <a:latin typeface="+mj-lt"/>
              </a:endParaRPr>
            </a:p>
          </p:txBody>
        </p:sp>
        <p:pic>
          <p:nvPicPr>
            <p:cNvPr id="21" name="Grafik 20">
              <a:extLst>
                <a:ext uri="{FF2B5EF4-FFF2-40B4-BE49-F238E27FC236}">
                  <a16:creationId xmlns:a16="http://schemas.microsoft.com/office/drawing/2014/main" id="{AC546870-EDBD-57CC-BF23-AF0044FCFE8C}"/>
                </a:ext>
              </a:extLst>
            </p:cNvPr>
            <p:cNvPicPr>
              <a:picLocks noChangeAspect="1"/>
            </p:cNvPicPr>
            <p:nvPr/>
          </p:nvPicPr>
          <p:blipFill>
            <a:blip r:embed="rId5"/>
            <a:srcRect l="4384" t="12410" r="90162" b="77256"/>
            <a:stretch>
              <a:fillRect/>
            </a:stretch>
          </p:blipFill>
          <p:spPr>
            <a:xfrm>
              <a:off x="1125876" y="2346961"/>
              <a:ext cx="267613" cy="258160"/>
            </a:xfrm>
            <a:prstGeom prst="rect">
              <a:avLst/>
            </a:prstGeom>
          </p:spPr>
        </p:pic>
        <p:pic>
          <p:nvPicPr>
            <p:cNvPr id="22" name="Grafik 21" descr="Tageskalender Silhouette">
              <a:extLst>
                <a:ext uri="{FF2B5EF4-FFF2-40B4-BE49-F238E27FC236}">
                  <a16:creationId xmlns:a16="http://schemas.microsoft.com/office/drawing/2014/main" id="{56411EE8-0D0F-EADD-A1DC-2B0D58F85E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80720" y="3134916"/>
              <a:ext cx="331939" cy="331939"/>
            </a:xfrm>
            <a:prstGeom prst="rect">
              <a:avLst/>
            </a:prstGeom>
          </p:spPr>
        </p:pic>
      </p:grpSp>
      <p:sp>
        <p:nvSpPr>
          <p:cNvPr id="23" name="Textfeld 22">
            <a:extLst>
              <a:ext uri="{FF2B5EF4-FFF2-40B4-BE49-F238E27FC236}">
                <a16:creationId xmlns:a16="http://schemas.microsoft.com/office/drawing/2014/main" id="{65003B87-DFD4-4E79-1FBC-7090E4021CE6}"/>
              </a:ext>
            </a:extLst>
          </p:cNvPr>
          <p:cNvSpPr txBox="1"/>
          <p:nvPr/>
        </p:nvSpPr>
        <p:spPr>
          <a:xfrm>
            <a:off x="381591" y="1018274"/>
            <a:ext cx="6517863" cy="523220"/>
          </a:xfrm>
          <a:prstGeom prst="rect">
            <a:avLst/>
          </a:prstGeom>
          <a:noFill/>
        </p:spPr>
        <p:txBody>
          <a:bodyPr wrap="square" rtlCol="0">
            <a:spAutoFit/>
          </a:bodyPr>
          <a:lstStyle/>
          <a:p>
            <a:pPr algn="just"/>
            <a:r>
              <a:rPr lang="en-US" sz="1400" dirty="0">
                <a:solidFill>
                  <a:schemeClr val="bg1"/>
                </a:solidFill>
                <a:latin typeface="Segoe UI" panose="020B0502040204020203" pitchFamily="34" charset="0"/>
                <a:cs typeface="Segoe UI" panose="020B0502040204020203" pitchFamily="34" charset="0"/>
              </a:rPr>
              <a:t>“</a:t>
            </a:r>
            <a:r>
              <a:rPr lang="en-US" sz="1400" dirty="0" err="1">
                <a:solidFill>
                  <a:schemeClr val="bg1"/>
                </a:solidFill>
                <a:latin typeface="Segoe UI" panose="020B0502040204020203" pitchFamily="34" charset="0"/>
                <a:cs typeface="Segoe UI" panose="020B0502040204020203" pitchFamily="34" charset="0"/>
              </a:rPr>
              <a:t>Gibt</a:t>
            </a:r>
            <a:r>
              <a:rPr lang="en-US" sz="1400" dirty="0">
                <a:solidFill>
                  <a:schemeClr val="bg1"/>
                </a:solidFill>
                <a:latin typeface="Segoe UI" panose="020B0502040204020203" pitchFamily="34" charset="0"/>
                <a:cs typeface="Segoe UI" panose="020B0502040204020203" pitchFamily="34" charset="0"/>
              </a:rPr>
              <a:t> es </a:t>
            </a:r>
            <a:r>
              <a:rPr lang="en-US" sz="1400" dirty="0" err="1">
                <a:solidFill>
                  <a:schemeClr val="bg1"/>
                </a:solidFill>
                <a:latin typeface="Segoe UI" panose="020B0502040204020203" pitchFamily="34" charset="0"/>
                <a:cs typeface="Segoe UI" panose="020B0502040204020203" pitchFamily="34" charset="0"/>
              </a:rPr>
              <a:t>beim</a:t>
            </a:r>
            <a:r>
              <a:rPr lang="en-US" sz="1400" dirty="0">
                <a:solidFill>
                  <a:schemeClr val="bg1"/>
                </a:solidFill>
                <a:latin typeface="Segoe UI" panose="020B0502040204020203" pitchFamily="34" charset="0"/>
                <a:cs typeface="Segoe UI" panose="020B0502040204020203" pitchFamily="34" charset="0"/>
              </a:rPr>
              <a:t> </a:t>
            </a:r>
            <a:r>
              <a:rPr lang="en-US" sz="1400" dirty="0" err="1">
                <a:solidFill>
                  <a:schemeClr val="bg1"/>
                </a:solidFill>
                <a:latin typeface="Segoe UI" panose="020B0502040204020203" pitchFamily="34" charset="0"/>
                <a:cs typeface="Segoe UI" panose="020B0502040204020203" pitchFamily="34" charset="0"/>
              </a:rPr>
              <a:t>Einsatz</a:t>
            </a:r>
            <a:r>
              <a:rPr lang="en-US" sz="1400" dirty="0">
                <a:solidFill>
                  <a:schemeClr val="bg1"/>
                </a:solidFill>
                <a:latin typeface="Segoe UI" panose="020B0502040204020203" pitchFamily="34" charset="0"/>
                <a:cs typeface="Segoe UI" panose="020B0502040204020203" pitchFamily="34" charset="0"/>
              </a:rPr>
              <a:t> von KI in der Verwaltung der </a:t>
            </a:r>
            <a:r>
              <a:rPr lang="en-US" sz="1400" dirty="0" err="1">
                <a:solidFill>
                  <a:schemeClr val="bg1"/>
                </a:solidFill>
                <a:latin typeface="Segoe UI" panose="020B0502040204020203" pitchFamily="34" charset="0"/>
                <a:cs typeface="Segoe UI" panose="020B0502040204020203" pitchFamily="34" charset="0"/>
              </a:rPr>
              <a:t>Sozialversicherung</a:t>
            </a:r>
            <a:r>
              <a:rPr lang="en-US" sz="1400" dirty="0">
                <a:solidFill>
                  <a:schemeClr val="bg1"/>
                </a:solidFill>
                <a:latin typeface="Segoe UI" panose="020B0502040204020203" pitchFamily="34" charset="0"/>
                <a:cs typeface="Segoe UI" panose="020B0502040204020203" pitchFamily="34" charset="0"/>
              </a:rPr>
              <a:t> </a:t>
            </a:r>
            <a:r>
              <a:rPr lang="en-US" sz="1400" dirty="0" err="1">
                <a:solidFill>
                  <a:schemeClr val="bg1"/>
                </a:solidFill>
                <a:latin typeface="Segoe UI" panose="020B0502040204020203" pitchFamily="34" charset="0"/>
                <a:cs typeface="Segoe UI" panose="020B0502040204020203" pitchFamily="34" charset="0"/>
              </a:rPr>
              <a:t>rechtliche</a:t>
            </a:r>
            <a:r>
              <a:rPr lang="en-US" sz="1400" dirty="0">
                <a:solidFill>
                  <a:schemeClr val="bg1"/>
                </a:solidFill>
                <a:latin typeface="Segoe UI" panose="020B0502040204020203" pitchFamily="34" charset="0"/>
                <a:cs typeface="Segoe UI" panose="020B0502040204020203" pitchFamily="34" charset="0"/>
              </a:rPr>
              <a:t> </a:t>
            </a:r>
            <a:r>
              <a:rPr lang="en-US" sz="1400" dirty="0" err="1">
                <a:solidFill>
                  <a:schemeClr val="bg1"/>
                </a:solidFill>
                <a:latin typeface="Segoe UI" panose="020B0502040204020203" pitchFamily="34" charset="0"/>
                <a:cs typeface="Segoe UI" panose="020B0502040204020203" pitchFamily="34" charset="0"/>
              </a:rPr>
              <a:t>Hürden</a:t>
            </a:r>
            <a:r>
              <a:rPr lang="en-US" sz="1400" dirty="0">
                <a:solidFill>
                  <a:schemeClr val="bg1"/>
                </a:solidFill>
                <a:latin typeface="Segoe UI" panose="020B0502040204020203" pitchFamily="34" charset="0"/>
                <a:cs typeface="Segoe UI" panose="020B0502040204020203" pitchFamily="34" charset="0"/>
              </a:rPr>
              <a:t>?”</a:t>
            </a:r>
          </a:p>
        </p:txBody>
      </p:sp>
      <p:sp>
        <p:nvSpPr>
          <p:cNvPr id="24" name="Textfeld 23">
            <a:extLst>
              <a:ext uri="{FF2B5EF4-FFF2-40B4-BE49-F238E27FC236}">
                <a16:creationId xmlns:a16="http://schemas.microsoft.com/office/drawing/2014/main" id="{37547B3E-AEAF-40CA-E356-9502744818A3}"/>
              </a:ext>
            </a:extLst>
          </p:cNvPr>
          <p:cNvSpPr txBox="1"/>
          <p:nvPr/>
        </p:nvSpPr>
        <p:spPr>
          <a:xfrm>
            <a:off x="1854310" y="3235509"/>
            <a:ext cx="6517863" cy="738664"/>
          </a:xfrm>
          <a:prstGeom prst="rect">
            <a:avLst/>
          </a:prstGeom>
          <a:noFill/>
        </p:spPr>
        <p:txBody>
          <a:bodyPr wrap="square" rtlCol="0">
            <a:spAutoFit/>
          </a:bodyPr>
          <a:lstStyle/>
          <a:p>
            <a:pPr algn="just"/>
            <a:r>
              <a:rPr lang="de-DE" sz="1400" dirty="0">
                <a:solidFill>
                  <a:schemeClr val="bg1"/>
                </a:solidFill>
                <a:latin typeface="Segoe UI" panose="020B0502040204020203" pitchFamily="34" charset="0"/>
                <a:cs typeface="Segoe UI" panose="020B0502040204020203" pitchFamily="34" charset="0"/>
              </a:rPr>
              <a:t>„Der Einsatz von KI in der Verwaltung eines Sozialversicherungsträgers birgt </a:t>
            </a:r>
            <a:r>
              <a:rPr lang="de-DE" sz="1400" dirty="0">
                <a:solidFill>
                  <a:srgbClr val="2E96C7"/>
                </a:solidFill>
                <a:latin typeface="Segoe UI" panose="020B0502040204020203" pitchFamily="34" charset="0"/>
                <a:cs typeface="Segoe UI" panose="020B0502040204020203" pitchFamily="34" charset="0"/>
              </a:rPr>
              <a:t>großes Potenzial für Effizienz und Servicequalität.</a:t>
            </a:r>
            <a:r>
              <a:rPr lang="de-DE" sz="1400" dirty="0">
                <a:solidFill>
                  <a:srgbClr val="0063A6"/>
                </a:solidFill>
                <a:latin typeface="Segoe UI" panose="020B0502040204020203" pitchFamily="34" charset="0"/>
                <a:cs typeface="Segoe UI" panose="020B0502040204020203" pitchFamily="34" charset="0"/>
              </a:rPr>
              <a:t> </a:t>
            </a:r>
            <a:r>
              <a:rPr lang="de-DE" sz="1400" dirty="0">
                <a:solidFill>
                  <a:schemeClr val="bg1"/>
                </a:solidFill>
                <a:latin typeface="Segoe UI" panose="020B0502040204020203" pitchFamily="34" charset="0"/>
                <a:cs typeface="Segoe UI" panose="020B0502040204020203" pitchFamily="34" charset="0"/>
              </a:rPr>
              <a:t>Allerdings unterliegt die öffentliche Sozialverwaltung </a:t>
            </a:r>
            <a:r>
              <a:rPr lang="de-DE" sz="1400" dirty="0">
                <a:solidFill>
                  <a:srgbClr val="2E96C7"/>
                </a:solidFill>
                <a:latin typeface="Segoe UI" panose="020B0502040204020203" pitchFamily="34" charset="0"/>
                <a:cs typeface="Segoe UI" panose="020B0502040204020203" pitchFamily="34" charset="0"/>
              </a:rPr>
              <a:t>strengen rechtlichen Leitplanken </a:t>
            </a:r>
            <a:r>
              <a:rPr lang="de-DE" sz="1400" dirty="0">
                <a:solidFill>
                  <a:schemeClr val="bg1"/>
                </a:solidFill>
                <a:latin typeface="Segoe UI" panose="020B0502040204020203" pitchFamily="34" charset="0"/>
                <a:cs typeface="Segoe UI" panose="020B0502040204020203" pitchFamily="34" charset="0"/>
              </a:rPr>
              <a:t>[…]“.</a:t>
            </a:r>
          </a:p>
        </p:txBody>
      </p:sp>
    </p:spTree>
    <p:extLst>
      <p:ext uri="{BB962C8B-B14F-4D97-AF65-F5344CB8AC3E}">
        <p14:creationId xmlns:p14="http://schemas.microsoft.com/office/powerpoint/2010/main" val="123774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100"/>
                                  </p:iterate>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3818E95D-F043-3DBD-0851-F8D0CE59D7C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rcRect l="11152" r="23035" b="49735"/>
          <a:stretch>
            <a:fillRect/>
          </a:stretch>
        </p:blipFill>
        <p:spPr>
          <a:xfrm>
            <a:off x="0" y="0"/>
            <a:ext cx="9144000" cy="5143500"/>
          </a:xfrm>
          <a:prstGeom prst="rect">
            <a:avLst/>
          </a:prstGeom>
        </p:spPr>
      </p:pic>
      <p:sp>
        <p:nvSpPr>
          <p:cNvPr id="7" name="Titel 6">
            <a:extLst>
              <a:ext uri="{FF2B5EF4-FFF2-40B4-BE49-F238E27FC236}">
                <a16:creationId xmlns:a16="http://schemas.microsoft.com/office/drawing/2014/main" id="{14C2A489-4BBC-684E-B4EE-1A32D6B5BEB3}"/>
              </a:ext>
            </a:extLst>
          </p:cNvPr>
          <p:cNvSpPr>
            <a:spLocks noGrp="1"/>
          </p:cNvSpPr>
          <p:nvPr>
            <p:ph type="ctrTitle"/>
          </p:nvPr>
        </p:nvSpPr>
        <p:spPr>
          <a:xfrm>
            <a:off x="0" y="2508250"/>
            <a:ext cx="7704138" cy="711200"/>
          </a:xfrm>
          <a:solidFill>
            <a:srgbClr val="0063A6">
              <a:alpha val="49727"/>
            </a:srgbClr>
          </a:solidFill>
        </p:spPr>
        <p:txBody>
          <a:bodyPr/>
          <a:lstStyle/>
          <a:p>
            <a:r>
              <a:rPr lang="de-DE" dirty="0"/>
              <a:t>KI-VO</a:t>
            </a:r>
          </a:p>
        </p:txBody>
      </p:sp>
      <p:sp>
        <p:nvSpPr>
          <p:cNvPr id="8" name="Untertitel 7">
            <a:extLst>
              <a:ext uri="{FF2B5EF4-FFF2-40B4-BE49-F238E27FC236}">
                <a16:creationId xmlns:a16="http://schemas.microsoft.com/office/drawing/2014/main" id="{2E85D156-B909-94EF-674B-CD3D26FD3E2D}"/>
              </a:ext>
            </a:extLst>
          </p:cNvPr>
          <p:cNvSpPr>
            <a:spLocks noGrp="1"/>
          </p:cNvSpPr>
          <p:nvPr>
            <p:ph type="subTitle" idx="1"/>
          </p:nvPr>
        </p:nvSpPr>
        <p:spPr>
          <a:xfrm>
            <a:off x="0" y="3219450"/>
            <a:ext cx="2805710" cy="304699"/>
          </a:xfrm>
          <a:solidFill>
            <a:srgbClr val="0063A6">
              <a:alpha val="49727"/>
            </a:srgbClr>
          </a:solidFill>
        </p:spPr>
        <p:txBody>
          <a:bodyPr/>
          <a:lstStyle/>
          <a:p>
            <a:r>
              <a:rPr lang="de-DE" dirty="0"/>
              <a:t>Relevante Aspekte </a:t>
            </a:r>
          </a:p>
        </p:txBody>
      </p:sp>
      <p:sp>
        <p:nvSpPr>
          <p:cNvPr id="4" name="Foliennummernplatzhalter 3">
            <a:extLst>
              <a:ext uri="{FF2B5EF4-FFF2-40B4-BE49-F238E27FC236}">
                <a16:creationId xmlns:a16="http://schemas.microsoft.com/office/drawing/2014/main" id="{B8C2AB63-F5ED-48C0-7FB5-5C89315DB74C}"/>
              </a:ext>
            </a:extLst>
          </p:cNvPr>
          <p:cNvSpPr>
            <a:spLocks noGrp="1"/>
          </p:cNvSpPr>
          <p:nvPr>
            <p:ph type="sldNum" sz="quarter" idx="4294967295"/>
          </p:nvPr>
        </p:nvSpPr>
        <p:spPr>
          <a:xfrm>
            <a:off x="8783638" y="4765675"/>
            <a:ext cx="360362" cy="274638"/>
          </a:xfrm>
        </p:spPr>
        <p:txBody>
          <a:bodyPr/>
          <a:lstStyle/>
          <a:p>
            <a:fld id="{8A659B55-214A-9244-B2C4-88C435D949E0}" type="slidenum">
              <a:rPr lang="de-DE" smtClean="0"/>
              <a:t>7</a:t>
            </a:fld>
            <a:endParaRPr lang="de-DE" dirty="0"/>
          </a:p>
        </p:txBody>
      </p:sp>
    </p:spTree>
    <p:extLst>
      <p:ext uri="{BB962C8B-B14F-4D97-AF65-F5344CB8AC3E}">
        <p14:creationId xmlns:p14="http://schemas.microsoft.com/office/powerpoint/2010/main" val="3617167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812BD-5C6B-C1A7-4682-8DB7EE8CA283}"/>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BF8C6A11-329C-444A-0C0A-9BD55766F678}"/>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D4D25F28-F029-A9E8-01CB-1032DCC582C0}"/>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Überblick</a:t>
            </a:r>
          </a:p>
        </p:txBody>
      </p:sp>
      <p:sp>
        <p:nvSpPr>
          <p:cNvPr id="5" name="Inhaltsplatzhalter 4">
            <a:extLst>
              <a:ext uri="{FF2B5EF4-FFF2-40B4-BE49-F238E27FC236}">
                <a16:creationId xmlns:a16="http://schemas.microsoft.com/office/drawing/2014/main" id="{72647DF6-88CC-9AEA-31E1-A2B2D2DF17C3}"/>
              </a:ext>
            </a:extLst>
          </p:cNvPr>
          <p:cNvSpPr>
            <a:spLocks noGrp="1"/>
          </p:cNvSpPr>
          <p:nvPr>
            <p:ph idx="1"/>
          </p:nvPr>
        </p:nvSpPr>
        <p:spPr>
          <a:xfrm>
            <a:off x="250825" y="1614488"/>
            <a:ext cx="8389938" cy="2542604"/>
          </a:xfrm>
        </p:spPr>
        <p:txBody>
          <a:bodyPr/>
          <a:lstStyle/>
          <a:p>
            <a:r>
              <a:rPr lang="en-US" b="1" dirty="0" err="1"/>
              <a:t>Umfangreiche</a:t>
            </a:r>
            <a:r>
              <a:rPr lang="en-US" b="1" dirty="0"/>
              <a:t> </a:t>
            </a:r>
            <a:r>
              <a:rPr lang="en-US" b="1" dirty="0" err="1"/>
              <a:t>Pflichten</a:t>
            </a:r>
            <a:r>
              <a:rPr lang="en-US" b="1" dirty="0"/>
              <a:t> </a:t>
            </a:r>
            <a:r>
              <a:rPr lang="en-US" dirty="0"/>
              <a:t>für </a:t>
            </a:r>
            <a:r>
              <a:rPr lang="en-US" dirty="0" err="1"/>
              <a:t>bestimmte</a:t>
            </a:r>
            <a:r>
              <a:rPr lang="en-US" dirty="0"/>
              <a:t> KI-</a:t>
            </a:r>
            <a:r>
              <a:rPr lang="en-US" dirty="0" err="1"/>
              <a:t>Anwendungen</a:t>
            </a:r>
            <a:endParaRPr lang="en-US" dirty="0"/>
          </a:p>
          <a:p>
            <a:endParaRPr lang="en-US" sz="2200" dirty="0"/>
          </a:p>
          <a:p>
            <a:r>
              <a:rPr lang="en-US" dirty="0"/>
              <a:t>In Kraft </a:t>
            </a:r>
            <a:r>
              <a:rPr lang="en-US" dirty="0" err="1"/>
              <a:t>seit</a:t>
            </a:r>
            <a:r>
              <a:rPr lang="en-US" dirty="0"/>
              <a:t> </a:t>
            </a:r>
            <a:r>
              <a:rPr lang="en-US" b="1" dirty="0"/>
              <a:t>1. 8. 2024</a:t>
            </a:r>
          </a:p>
          <a:p>
            <a:pPr lvl="1"/>
            <a:r>
              <a:rPr lang="en-US" dirty="0" err="1"/>
              <a:t>Schrittweise</a:t>
            </a:r>
            <a:r>
              <a:rPr lang="en-US" dirty="0"/>
              <a:t> </a:t>
            </a:r>
            <a:r>
              <a:rPr lang="en-US" dirty="0" err="1"/>
              <a:t>Geltung</a:t>
            </a:r>
            <a:endParaRPr lang="en-US" dirty="0"/>
          </a:p>
          <a:p>
            <a:pPr lvl="1"/>
            <a:r>
              <a:rPr lang="en-US" b="1" dirty="0"/>
              <a:t>2. 8. 2026: </a:t>
            </a:r>
            <a:r>
              <a:rPr lang="en-US" dirty="0" err="1"/>
              <a:t>Geltungsbeginn</a:t>
            </a:r>
            <a:r>
              <a:rPr lang="en-US" dirty="0"/>
              <a:t> für die </a:t>
            </a:r>
            <a:r>
              <a:rPr lang="en-US" dirty="0" err="1"/>
              <a:t>meisten</a:t>
            </a:r>
            <a:r>
              <a:rPr lang="en-US" dirty="0"/>
              <a:t> </a:t>
            </a:r>
            <a:r>
              <a:rPr lang="en-US" dirty="0" err="1"/>
              <a:t>Bestimmungen</a:t>
            </a:r>
            <a:endParaRPr lang="en-US" dirty="0"/>
          </a:p>
          <a:p>
            <a:pPr lvl="1"/>
            <a:r>
              <a:rPr lang="de-DE" dirty="0">
                <a:hlinkClick r:id="rId5"/>
              </a:rPr>
              <a:t>https://www.rtr.at/rtr/service/ki-servicestelle</a:t>
            </a:r>
            <a:r>
              <a:rPr lang="de-DE" dirty="0"/>
              <a:t> </a:t>
            </a:r>
            <a:endParaRPr lang="en-US" b="1" dirty="0"/>
          </a:p>
          <a:p>
            <a:pPr marL="0" indent="0">
              <a:buNone/>
            </a:pPr>
            <a:endParaRPr lang="en-US" sz="1200" dirty="0"/>
          </a:p>
          <a:p>
            <a:pPr marL="0" indent="0">
              <a:buNone/>
            </a:pPr>
            <a:endParaRPr lang="en-US" sz="1200" dirty="0"/>
          </a:p>
          <a:p>
            <a:pPr marL="355237" lvl="1" indent="-174625"/>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88C76E4D-9369-860F-F9BC-64B65B89A2BE}"/>
              </a:ext>
            </a:extLst>
          </p:cNvPr>
          <p:cNvSpPr>
            <a:spLocks noGrp="1"/>
          </p:cNvSpPr>
          <p:nvPr>
            <p:ph type="sldNum" sz="quarter" idx="12"/>
          </p:nvPr>
        </p:nvSpPr>
        <p:spPr/>
        <p:txBody>
          <a:bodyPr/>
          <a:lstStyle/>
          <a:p>
            <a:r>
              <a:rPr lang="de-DE" dirty="0"/>
              <a:t>8</a:t>
            </a:r>
          </a:p>
        </p:txBody>
      </p:sp>
      <p:grpSp>
        <p:nvGrpSpPr>
          <p:cNvPr id="2" name="Gruppieren 1">
            <a:extLst>
              <a:ext uri="{FF2B5EF4-FFF2-40B4-BE49-F238E27FC236}">
                <a16:creationId xmlns:a16="http://schemas.microsoft.com/office/drawing/2014/main" id="{723CF155-82BB-7AC0-A3A5-7C47A6D5B901}"/>
              </a:ext>
            </a:extLst>
          </p:cNvPr>
          <p:cNvGrpSpPr/>
          <p:nvPr/>
        </p:nvGrpSpPr>
        <p:grpSpPr>
          <a:xfrm>
            <a:off x="6300598" y="3170933"/>
            <a:ext cx="2781867" cy="1487419"/>
            <a:chOff x="4640489" y="3417477"/>
            <a:chExt cx="2674673" cy="1348923"/>
          </a:xfrm>
        </p:grpSpPr>
        <p:pic>
          <p:nvPicPr>
            <p:cNvPr id="6" name="Grafik 5" descr="Förderer – Freies Radio Freistadt">
              <a:extLst>
                <a:ext uri="{FF2B5EF4-FFF2-40B4-BE49-F238E27FC236}">
                  <a16:creationId xmlns:a16="http://schemas.microsoft.com/office/drawing/2014/main" id="{AB8545AB-55D5-FEC6-9F76-DF79B0A1B159}"/>
                </a:ext>
              </a:extLst>
            </p:cNvPr>
            <p:cNvPicPr>
              <a:picLocks noChangeAspect="1"/>
            </p:cNvPicPr>
            <p:nvPr/>
          </p:nvPicPr>
          <p:blipFill>
            <a:blip r:embed="rId6"/>
            <a:stretch>
              <a:fillRect/>
            </a:stretch>
          </p:blipFill>
          <p:spPr>
            <a:xfrm>
              <a:off x="4688874" y="3417477"/>
              <a:ext cx="1423224" cy="565456"/>
            </a:xfrm>
            <a:prstGeom prst="rect">
              <a:avLst/>
            </a:prstGeom>
          </p:spPr>
        </p:pic>
        <p:sp>
          <p:nvSpPr>
            <p:cNvPr id="12" name="Textfeld 11">
              <a:extLst>
                <a:ext uri="{FF2B5EF4-FFF2-40B4-BE49-F238E27FC236}">
                  <a16:creationId xmlns:a16="http://schemas.microsoft.com/office/drawing/2014/main" id="{F21FD7CD-5A0A-CB80-D4C9-AE594C22A2B1}"/>
                </a:ext>
              </a:extLst>
            </p:cNvPr>
            <p:cNvSpPr txBox="1"/>
            <p:nvPr/>
          </p:nvSpPr>
          <p:spPr>
            <a:xfrm>
              <a:off x="4640489" y="4050819"/>
              <a:ext cx="2674673" cy="715581"/>
            </a:xfrm>
            <a:prstGeom prst="rect">
              <a:avLst/>
            </a:prstGeom>
            <a:noFill/>
          </p:spPr>
          <p:txBody>
            <a:bodyPr wrap="square" rtlCol="0">
              <a:spAutoFit/>
            </a:bodyPr>
            <a:lstStyle/>
            <a:p>
              <a:r>
                <a:rPr lang="de-DE" b="1" dirty="0">
                  <a:solidFill>
                    <a:srgbClr val="224F9B"/>
                  </a:solidFill>
                </a:rPr>
                <a:t>Rundfunk und Telekom Regulierungs-GmbH</a:t>
              </a:r>
            </a:p>
            <a:p>
              <a:endParaRPr lang="de-DE" dirty="0"/>
            </a:p>
          </p:txBody>
        </p:sp>
      </p:grpSp>
    </p:spTree>
    <p:extLst>
      <p:ext uri="{BB962C8B-B14F-4D97-AF65-F5344CB8AC3E}">
        <p14:creationId xmlns:p14="http://schemas.microsoft.com/office/powerpoint/2010/main" val="40665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299E5-BC8F-29C8-DF04-A352B28291CC}"/>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CC53DBA1-5357-4CF8-DFD7-FC631FDD2B00}"/>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DEDE08D0-6752-755B-0040-C48C1C1CC4FB}"/>
              </a:ext>
            </a:extLst>
          </p:cNvPr>
          <p:cNvSpPr>
            <a:spLocks noGrp="1"/>
          </p:cNvSpPr>
          <p:nvPr>
            <p:ph idx="1"/>
          </p:nvPr>
        </p:nvSpPr>
        <p:spPr>
          <a:xfrm>
            <a:off x="235585" y="1191951"/>
            <a:ext cx="8389938" cy="3421569"/>
          </a:xfrm>
        </p:spPr>
        <p:txBody>
          <a:bodyPr/>
          <a:lstStyle/>
          <a:p>
            <a:r>
              <a:rPr lang="en-US" b="1" dirty="0">
                <a:solidFill>
                  <a:srgbClr val="0063A6"/>
                </a:solidFill>
              </a:rPr>
              <a:t>113 Artikel, 8 </a:t>
            </a:r>
            <a:r>
              <a:rPr lang="en-US" b="1" dirty="0" err="1">
                <a:solidFill>
                  <a:srgbClr val="0063A6"/>
                </a:solidFill>
              </a:rPr>
              <a:t>Anhänge</a:t>
            </a:r>
            <a:endParaRPr lang="en-US" dirty="0">
              <a:solidFill>
                <a:srgbClr val="0063A6"/>
              </a:solidFill>
            </a:endParaRPr>
          </a:p>
          <a:p>
            <a:r>
              <a:rPr lang="de-DE" dirty="0"/>
              <a:t>Zahlreiche </a:t>
            </a:r>
            <a:r>
              <a:rPr lang="de-DE" b="1" dirty="0">
                <a:solidFill>
                  <a:srgbClr val="0063A6"/>
                </a:solidFill>
              </a:rPr>
              <a:t>Leitlinien</a:t>
            </a:r>
            <a:endParaRPr lang="de-AT" b="1" dirty="0">
              <a:solidFill>
                <a:srgbClr val="0063A6"/>
              </a:solidFill>
            </a:endParaRPr>
          </a:p>
          <a:p>
            <a:pPr lvl="1">
              <a:spcAft>
                <a:spcPts val="0"/>
              </a:spcAft>
            </a:pPr>
            <a:r>
              <a:rPr lang="de-DE" sz="1100" dirty="0"/>
              <a:t>Leitlinien für Anbieter und Betreiber von KI-Hochrisikosystemen</a:t>
            </a:r>
          </a:p>
          <a:p>
            <a:pPr lvl="1">
              <a:spcAft>
                <a:spcPts val="0"/>
              </a:spcAft>
            </a:pPr>
            <a:r>
              <a:rPr lang="de-DE" sz="1100" dirty="0"/>
              <a:t>Leitlinien zu Transparenzverpflichtungen für Anbieter und Betreiber bestimmter KI-Systeme</a:t>
            </a:r>
          </a:p>
          <a:p>
            <a:pPr lvl="1">
              <a:spcAft>
                <a:spcPts val="0"/>
              </a:spcAft>
            </a:pPr>
            <a:r>
              <a:rPr lang="de-DE" sz="1100" dirty="0"/>
              <a:t>Muster für die Meldung schwerwiegender Vorfälle durch Anbieter von Hochrisiko-KI-Systemen</a:t>
            </a:r>
          </a:p>
          <a:p>
            <a:pPr lvl="1">
              <a:spcAft>
                <a:spcPts val="0"/>
              </a:spcAft>
            </a:pPr>
            <a:r>
              <a:rPr lang="de-DE" sz="1100" dirty="0"/>
              <a:t>Leitlinien für die praktische Anwendung der Hochrisikoanforderungen</a:t>
            </a:r>
          </a:p>
          <a:p>
            <a:pPr marL="180000" lvl="1" indent="0">
              <a:spcAft>
                <a:spcPts val="0"/>
              </a:spcAft>
              <a:buNone/>
            </a:pPr>
            <a:r>
              <a:rPr lang="de-AT" sz="1100" b="1" dirty="0"/>
              <a:t>Geplante Leitlinien</a:t>
            </a:r>
          </a:p>
          <a:p>
            <a:pPr lvl="1">
              <a:spcAft>
                <a:spcPts val="0"/>
              </a:spcAft>
            </a:pPr>
            <a:r>
              <a:rPr lang="de-DE" sz="1100" dirty="0"/>
              <a:t>Leitlinien für die praktische Anwendung der Verpflichtungen für Anbieter und Betreiber von Hochrisiko-KI-Systemen</a:t>
            </a:r>
          </a:p>
          <a:p>
            <a:pPr lvl="1">
              <a:spcAft>
                <a:spcPts val="0"/>
              </a:spcAft>
            </a:pPr>
            <a:r>
              <a:rPr lang="de-DE" sz="1100" dirty="0"/>
              <a:t>Leitlinien mit Vorlage für die Folgenabschätzung zu den Grundrechten </a:t>
            </a:r>
          </a:p>
          <a:p>
            <a:pPr lvl="1">
              <a:spcAft>
                <a:spcPts val="0"/>
              </a:spcAft>
            </a:pPr>
            <a:r>
              <a:rPr lang="de-DE" sz="1100" dirty="0"/>
              <a:t>Leitlinien für die praktische Anwendung von Vorschriften für Verantwortlichkeiten entlang der KI-Wertschöpfungskette </a:t>
            </a:r>
          </a:p>
          <a:p>
            <a:pPr lvl="1">
              <a:spcAft>
                <a:spcPts val="0"/>
              </a:spcAft>
            </a:pPr>
            <a:r>
              <a:rPr lang="de-DE" sz="1100" dirty="0"/>
              <a:t>Leitlinien für die praktische Anwendung der Bestimmungen über wesentliche Änderungen </a:t>
            </a:r>
          </a:p>
          <a:p>
            <a:pPr lvl="1">
              <a:spcAft>
                <a:spcPts val="0"/>
              </a:spcAft>
            </a:pPr>
            <a:r>
              <a:rPr lang="de-DE" sz="1100" dirty="0"/>
              <a:t>Leitlinien zur Bereitstellung eines freiwilligen Musters für die Überwachung von Hochrisiko-KI-Systemen nach dem Inverkehrbringen </a:t>
            </a:r>
          </a:p>
          <a:p>
            <a:pPr lvl="1">
              <a:spcAft>
                <a:spcPts val="0"/>
              </a:spcAft>
            </a:pPr>
            <a:r>
              <a:rPr lang="de-DE" sz="1100" dirty="0"/>
              <a:t>Leitlinien zu den Elementen des Qualitätsmanagementsystems, die KMU und KMU in vereinfachter Weise einhalten können </a:t>
            </a:r>
          </a:p>
          <a:p>
            <a:pPr lvl="1">
              <a:spcAft>
                <a:spcPts val="0"/>
              </a:spcAft>
            </a:pPr>
            <a:r>
              <a:rPr lang="de-DE" sz="1100" dirty="0"/>
              <a:t>Leitlinien zum Zusammenspiel des KI-Gesetzes mit anderen EU-Rechtsvorschriften, z. B. die gemeinsamen Leitlinien der Kommission und des Europäischen Datenschutzausschusses zum Zusammenspiel des KI-Gesetzes und des EU-Datenschutzrechts </a:t>
            </a:r>
          </a:p>
          <a:p>
            <a:endParaRPr lang="en-US" b="1" dirty="0"/>
          </a:p>
          <a:p>
            <a:pPr marL="0" indent="0">
              <a:buNone/>
            </a:pPr>
            <a:endParaRPr lang="en-US" sz="1200" dirty="0"/>
          </a:p>
          <a:p>
            <a:pPr marL="0" indent="0">
              <a:buNone/>
            </a:pPr>
            <a:endParaRPr lang="en-US" sz="1200" dirty="0"/>
          </a:p>
          <a:p>
            <a:pPr marL="355237" lvl="1" indent="-174625"/>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30122449-A7BB-2F51-B05D-5CC52C6DFD31}"/>
              </a:ext>
            </a:extLst>
          </p:cNvPr>
          <p:cNvSpPr>
            <a:spLocks noGrp="1"/>
          </p:cNvSpPr>
          <p:nvPr>
            <p:ph type="sldNum" sz="quarter" idx="12"/>
          </p:nvPr>
        </p:nvSpPr>
        <p:spPr/>
        <p:txBody>
          <a:bodyPr/>
          <a:lstStyle/>
          <a:p>
            <a:r>
              <a:rPr lang="de-DE" dirty="0"/>
              <a:t>9</a:t>
            </a:r>
          </a:p>
        </p:txBody>
      </p:sp>
      <p:sp>
        <p:nvSpPr>
          <p:cNvPr id="9" name="Titel 3">
            <a:extLst>
              <a:ext uri="{FF2B5EF4-FFF2-40B4-BE49-F238E27FC236}">
                <a16:creationId xmlns:a16="http://schemas.microsoft.com/office/drawing/2014/main" id="{3E902009-4C2A-D72A-BD98-5F0B566D1AB2}"/>
              </a:ext>
            </a:extLst>
          </p:cNvPr>
          <p:cNvSpPr txBox="1">
            <a:spLocks/>
          </p:cNvSpPr>
          <p:nvPr/>
        </p:nvSpPr>
        <p:spPr>
          <a:xfrm>
            <a:off x="250825" y="127784"/>
            <a:ext cx="8640000" cy="864000"/>
          </a:xfrm>
          <a:prstGeom prst="rect">
            <a:avLst/>
          </a:prstGeom>
        </p:spPr>
        <p:txBody>
          <a:bodyPr vert="horz" lIns="0" tIns="0" rIns="0" bIns="0" rtlCol="0" anchor="t" anchorCtr="0">
            <a:noAutofit/>
          </a:bodyPr>
          <a:lstStyle>
            <a:lvl1pPr algn="l" defTabSz="685783" rtl="0" eaLnBrk="1" latinLnBrk="0" hangingPunct="1">
              <a:lnSpc>
                <a:spcPts val="3100"/>
              </a:lnSpc>
              <a:spcBef>
                <a:spcPct val="0"/>
              </a:spcBef>
              <a:buNone/>
              <a:defRPr sz="2800" b="0" i="0" kern="1200">
                <a:solidFill>
                  <a:schemeClr val="tx2"/>
                </a:solidFill>
                <a:latin typeface="Source Sans 3 Regular" panose="020B0303030403020204" pitchFamily="34" charset="0"/>
                <a:ea typeface="+mj-ea"/>
                <a:cs typeface="Calibri Light" panose="020F0302020204030204" pitchFamily="34" charset="0"/>
              </a:defRPr>
            </a:lvl1p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Überblick</a:t>
            </a:r>
          </a:p>
        </p:txBody>
      </p:sp>
      <p:pic>
        <p:nvPicPr>
          <p:cNvPr id="6" name="Grafik 5">
            <a:extLst>
              <a:ext uri="{FF2B5EF4-FFF2-40B4-BE49-F238E27FC236}">
                <a16:creationId xmlns:a16="http://schemas.microsoft.com/office/drawing/2014/main" id="{11C0B98D-3879-0094-2A7D-B92FF4616A44}"/>
              </a:ext>
            </a:extLst>
          </p:cNvPr>
          <p:cNvPicPr>
            <a:picLocks noChangeAspect="1"/>
          </p:cNvPicPr>
          <p:nvPr/>
        </p:nvPicPr>
        <p:blipFill>
          <a:blip r:embed="rId5"/>
          <a:stretch>
            <a:fillRect/>
          </a:stretch>
        </p:blipFill>
        <p:spPr>
          <a:xfrm>
            <a:off x="6137068" y="1163278"/>
            <a:ext cx="2654763" cy="1493425"/>
          </a:xfrm>
          <a:prstGeom prst="rect">
            <a:avLst/>
          </a:prstGeom>
        </p:spPr>
      </p:pic>
      <p:sp>
        <p:nvSpPr>
          <p:cNvPr id="10" name="Textfeld 9">
            <a:extLst>
              <a:ext uri="{FF2B5EF4-FFF2-40B4-BE49-F238E27FC236}">
                <a16:creationId xmlns:a16="http://schemas.microsoft.com/office/drawing/2014/main" id="{7013DD0A-1ABD-71BA-4F5B-E467457BADF9}"/>
              </a:ext>
            </a:extLst>
          </p:cNvPr>
          <p:cNvSpPr txBox="1"/>
          <p:nvPr/>
        </p:nvSpPr>
        <p:spPr>
          <a:xfrm>
            <a:off x="6042453" y="2650524"/>
            <a:ext cx="1816444" cy="215444"/>
          </a:xfrm>
          <a:prstGeom prst="rect">
            <a:avLst/>
          </a:prstGeom>
          <a:noFill/>
        </p:spPr>
        <p:txBody>
          <a:bodyPr wrap="square" rtlCol="0">
            <a:spAutoFit/>
          </a:bodyPr>
          <a:lstStyle/>
          <a:p>
            <a:r>
              <a:rPr lang="de-DE" sz="800" dirty="0"/>
              <a:t>Sidney v Boogaard/stock.adobe.com</a:t>
            </a:r>
          </a:p>
        </p:txBody>
      </p:sp>
    </p:spTree>
    <p:extLst>
      <p:ext uri="{BB962C8B-B14F-4D97-AF65-F5344CB8AC3E}">
        <p14:creationId xmlns:p14="http://schemas.microsoft.com/office/powerpoint/2010/main" val="886189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80462-B2D2-2A24-A837-89959926AE55}"/>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9E3917BD-2D65-0641-36C9-84F73FDC40D4}"/>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648CD64D-4449-F381-E37A-83A9200FC29C}"/>
              </a:ext>
            </a:extLst>
          </p:cNvPr>
          <p:cNvSpPr>
            <a:spLocks noGrp="1"/>
          </p:cNvSpPr>
          <p:nvPr>
            <p:ph idx="1"/>
          </p:nvPr>
        </p:nvSpPr>
        <p:spPr>
          <a:xfrm>
            <a:off x="250825" y="1467427"/>
            <a:ext cx="8389938" cy="2988000"/>
          </a:xfrm>
        </p:spPr>
        <p:txBody>
          <a:bodyPr/>
          <a:lstStyle/>
          <a:p>
            <a:pPr lvl="1"/>
            <a:endParaRPr lang="de-DE" b="1" dirty="0"/>
          </a:p>
          <a:p>
            <a:pPr lvl="1"/>
            <a:endParaRPr lang="en-US" b="1" dirty="0"/>
          </a:p>
          <a:p>
            <a:pPr marL="180612" lvl="1"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B29A1250-61A5-F14A-1436-784685609EB3}"/>
              </a:ext>
            </a:extLst>
          </p:cNvPr>
          <p:cNvSpPr>
            <a:spLocks noGrp="1"/>
          </p:cNvSpPr>
          <p:nvPr>
            <p:ph type="sldNum" sz="quarter" idx="12"/>
          </p:nvPr>
        </p:nvSpPr>
        <p:spPr/>
        <p:txBody>
          <a:bodyPr/>
          <a:lstStyle/>
          <a:p>
            <a:r>
              <a:rPr lang="de-DE" dirty="0"/>
              <a:t>10</a:t>
            </a:r>
          </a:p>
        </p:txBody>
      </p:sp>
      <p:sp>
        <p:nvSpPr>
          <p:cNvPr id="11" name="Titel 3">
            <a:extLst>
              <a:ext uri="{FF2B5EF4-FFF2-40B4-BE49-F238E27FC236}">
                <a16:creationId xmlns:a16="http://schemas.microsoft.com/office/drawing/2014/main" id="{90CF6A55-3801-B468-5601-D10541AC4639}"/>
              </a:ext>
            </a:extLst>
          </p:cNvPr>
          <p:cNvSpPr txBox="1">
            <a:spLocks/>
          </p:cNvSpPr>
          <p:nvPr/>
        </p:nvSpPr>
        <p:spPr>
          <a:xfrm>
            <a:off x="250825" y="127784"/>
            <a:ext cx="8640000" cy="864000"/>
          </a:xfrm>
          <a:prstGeom prst="rect">
            <a:avLst/>
          </a:prstGeom>
        </p:spPr>
        <p:txBody>
          <a:bodyPr vert="horz" lIns="0" tIns="0" rIns="0" bIns="0" rtlCol="0" anchor="t" anchorCtr="0">
            <a:noAutofit/>
          </a:bodyPr>
          <a:lstStyle>
            <a:lvl1pPr algn="l" defTabSz="685783" rtl="0" eaLnBrk="1" latinLnBrk="0" hangingPunct="1">
              <a:lnSpc>
                <a:spcPts val="3100"/>
              </a:lnSpc>
              <a:spcBef>
                <a:spcPct val="0"/>
              </a:spcBef>
              <a:buNone/>
              <a:defRPr sz="2800" b="0" i="0" kern="1200">
                <a:solidFill>
                  <a:schemeClr val="tx2"/>
                </a:solidFill>
                <a:latin typeface="Source Sans 3 Regular" panose="020B0303030403020204" pitchFamily="34" charset="0"/>
                <a:ea typeface="+mj-ea"/>
                <a:cs typeface="Calibri Light" panose="020F0302020204030204" pitchFamily="34" charset="0"/>
              </a:defRPr>
            </a:lvl1p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Überblick</a:t>
            </a:r>
          </a:p>
        </p:txBody>
      </p:sp>
      <p:grpSp>
        <p:nvGrpSpPr>
          <p:cNvPr id="10" name="Gruppieren 9">
            <a:extLst>
              <a:ext uri="{FF2B5EF4-FFF2-40B4-BE49-F238E27FC236}">
                <a16:creationId xmlns:a16="http://schemas.microsoft.com/office/drawing/2014/main" id="{C82A77F4-AACE-F90F-9EC1-92D3C65B39AF}"/>
              </a:ext>
            </a:extLst>
          </p:cNvPr>
          <p:cNvGrpSpPr/>
          <p:nvPr/>
        </p:nvGrpSpPr>
        <p:grpSpPr>
          <a:xfrm>
            <a:off x="1016216" y="1008852"/>
            <a:ext cx="6859156" cy="3591095"/>
            <a:chOff x="987852" y="1119568"/>
            <a:chExt cx="6859156" cy="3591095"/>
          </a:xfrm>
        </p:grpSpPr>
        <p:pic>
          <p:nvPicPr>
            <p:cNvPr id="7" name="Grafik 6">
              <a:extLst>
                <a:ext uri="{FF2B5EF4-FFF2-40B4-BE49-F238E27FC236}">
                  <a16:creationId xmlns:a16="http://schemas.microsoft.com/office/drawing/2014/main" id="{243F1479-83FA-4D4E-AF51-41F3B99811E3}"/>
                </a:ext>
              </a:extLst>
            </p:cNvPr>
            <p:cNvPicPr>
              <a:picLocks noChangeAspect="1"/>
            </p:cNvPicPr>
            <p:nvPr/>
          </p:nvPicPr>
          <p:blipFill>
            <a:blip r:embed="rId5"/>
            <a:srcRect b="4225"/>
            <a:stretch>
              <a:fillRect/>
            </a:stretch>
          </p:blipFill>
          <p:spPr>
            <a:xfrm>
              <a:off x="1044580" y="1119568"/>
              <a:ext cx="6802428" cy="3556545"/>
            </a:xfrm>
            <a:prstGeom prst="rect">
              <a:avLst/>
            </a:prstGeom>
            <a:ln>
              <a:solidFill>
                <a:schemeClr val="tx1"/>
              </a:solidFill>
            </a:ln>
            <a:effectLst>
              <a:outerShdw blurRad="50800" dist="38100" dir="2700000" algn="tl" rotWithShape="0">
                <a:prstClr val="black">
                  <a:alpha val="40000"/>
                </a:prstClr>
              </a:outerShdw>
            </a:effectLst>
          </p:spPr>
        </p:pic>
        <p:pic>
          <p:nvPicPr>
            <p:cNvPr id="9" name="Grafik 8">
              <a:extLst>
                <a:ext uri="{FF2B5EF4-FFF2-40B4-BE49-F238E27FC236}">
                  <a16:creationId xmlns:a16="http://schemas.microsoft.com/office/drawing/2014/main" id="{058C32CC-0522-1B5F-0549-37348640B6EB}"/>
                </a:ext>
              </a:extLst>
            </p:cNvPr>
            <p:cNvPicPr>
              <a:picLocks noChangeAspect="1"/>
            </p:cNvPicPr>
            <p:nvPr/>
          </p:nvPicPr>
          <p:blipFill>
            <a:blip r:embed="rId6"/>
            <a:stretch>
              <a:fillRect/>
            </a:stretch>
          </p:blipFill>
          <p:spPr>
            <a:xfrm>
              <a:off x="987852" y="4436377"/>
              <a:ext cx="855127" cy="274286"/>
            </a:xfrm>
            <a:prstGeom prst="rect">
              <a:avLst/>
            </a:prstGeom>
          </p:spPr>
        </p:pic>
      </p:grpSp>
    </p:spTree>
    <p:extLst>
      <p:ext uri="{BB962C8B-B14F-4D97-AF65-F5344CB8AC3E}">
        <p14:creationId xmlns:p14="http://schemas.microsoft.com/office/powerpoint/2010/main" val="228186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1BD5B-F818-0066-BF61-CFD8709C2E7B}"/>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169F9913-AE8E-9B71-D908-06F5AE6A8C36}"/>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6A0764ED-5F06-D0A3-10A3-49095553009E}"/>
              </a:ext>
            </a:extLst>
          </p:cNvPr>
          <p:cNvSpPr>
            <a:spLocks noGrp="1"/>
          </p:cNvSpPr>
          <p:nvPr>
            <p:ph idx="1"/>
          </p:nvPr>
        </p:nvSpPr>
        <p:spPr>
          <a:xfrm>
            <a:off x="250825" y="1467427"/>
            <a:ext cx="8389938" cy="2988000"/>
          </a:xfrm>
        </p:spPr>
        <p:txBody>
          <a:bodyPr/>
          <a:lstStyle/>
          <a:p>
            <a:r>
              <a:rPr lang="de-DE" b="1" dirty="0"/>
              <a:t>Risikobasierter Regulierungsansatz</a:t>
            </a:r>
            <a:endParaRPr lang="en-US" b="1" dirty="0"/>
          </a:p>
          <a:p>
            <a:pPr marL="180612" lvl="1"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330DB5AB-1C7B-1B60-7BDC-8516446D206F}"/>
              </a:ext>
            </a:extLst>
          </p:cNvPr>
          <p:cNvSpPr>
            <a:spLocks noGrp="1"/>
          </p:cNvSpPr>
          <p:nvPr>
            <p:ph type="sldNum" sz="quarter" idx="12"/>
          </p:nvPr>
        </p:nvSpPr>
        <p:spPr/>
        <p:txBody>
          <a:bodyPr/>
          <a:lstStyle/>
          <a:p>
            <a:r>
              <a:rPr lang="de-DE" dirty="0"/>
              <a:t>11</a:t>
            </a:r>
          </a:p>
        </p:txBody>
      </p:sp>
      <p:sp>
        <p:nvSpPr>
          <p:cNvPr id="10" name="Titel 3">
            <a:extLst>
              <a:ext uri="{FF2B5EF4-FFF2-40B4-BE49-F238E27FC236}">
                <a16:creationId xmlns:a16="http://schemas.microsoft.com/office/drawing/2014/main" id="{94B52001-D6F4-F538-0F33-2CFC19C7CE04}"/>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Risikopyramide</a:t>
            </a:r>
          </a:p>
        </p:txBody>
      </p:sp>
      <p:grpSp>
        <p:nvGrpSpPr>
          <p:cNvPr id="12" name="Gruppieren 11">
            <a:extLst>
              <a:ext uri="{FF2B5EF4-FFF2-40B4-BE49-F238E27FC236}">
                <a16:creationId xmlns:a16="http://schemas.microsoft.com/office/drawing/2014/main" id="{7A548167-4886-6923-3769-65363E8D3F72}"/>
              </a:ext>
            </a:extLst>
          </p:cNvPr>
          <p:cNvGrpSpPr/>
          <p:nvPr/>
        </p:nvGrpSpPr>
        <p:grpSpPr>
          <a:xfrm>
            <a:off x="2286800" y="1905067"/>
            <a:ext cx="4532300" cy="3026003"/>
            <a:chOff x="2286800" y="1905067"/>
            <a:chExt cx="4532300" cy="3026003"/>
          </a:xfrm>
        </p:grpSpPr>
        <p:pic>
          <p:nvPicPr>
            <p:cNvPr id="7" name="Grafik 6">
              <a:extLst>
                <a:ext uri="{FF2B5EF4-FFF2-40B4-BE49-F238E27FC236}">
                  <a16:creationId xmlns:a16="http://schemas.microsoft.com/office/drawing/2014/main" id="{64B305A1-BF5F-EA32-7E7D-DEF053481BA2}"/>
                </a:ext>
              </a:extLst>
            </p:cNvPr>
            <p:cNvPicPr>
              <a:picLocks noChangeAspect="1"/>
            </p:cNvPicPr>
            <p:nvPr/>
          </p:nvPicPr>
          <p:blipFill>
            <a:blip r:embed="rId5"/>
            <a:stretch>
              <a:fillRect/>
            </a:stretch>
          </p:blipFill>
          <p:spPr>
            <a:xfrm>
              <a:off x="2324900" y="1920307"/>
              <a:ext cx="4494200" cy="3010763"/>
            </a:xfrm>
            <a:prstGeom prst="rect">
              <a:avLst/>
            </a:prstGeom>
          </p:spPr>
        </p:pic>
        <p:pic>
          <p:nvPicPr>
            <p:cNvPr id="11" name="Grafik 10">
              <a:extLst>
                <a:ext uri="{FF2B5EF4-FFF2-40B4-BE49-F238E27FC236}">
                  <a16:creationId xmlns:a16="http://schemas.microsoft.com/office/drawing/2014/main" id="{6FC8B910-A3E6-7EC5-8C1C-813F21B5271A}"/>
                </a:ext>
              </a:extLst>
            </p:cNvPr>
            <p:cNvPicPr>
              <a:picLocks noChangeAspect="1"/>
            </p:cNvPicPr>
            <p:nvPr/>
          </p:nvPicPr>
          <p:blipFill>
            <a:blip r:embed="rId6"/>
            <a:stretch>
              <a:fillRect/>
            </a:stretch>
          </p:blipFill>
          <p:spPr>
            <a:xfrm>
              <a:off x="2286800" y="1905067"/>
              <a:ext cx="855127" cy="274286"/>
            </a:xfrm>
            <a:prstGeom prst="rect">
              <a:avLst/>
            </a:prstGeom>
          </p:spPr>
        </p:pic>
      </p:grpSp>
      <p:sp>
        <p:nvSpPr>
          <p:cNvPr id="14" name="Rechteck 13">
            <a:extLst>
              <a:ext uri="{FF2B5EF4-FFF2-40B4-BE49-F238E27FC236}">
                <a16:creationId xmlns:a16="http://schemas.microsoft.com/office/drawing/2014/main" id="{88EFC645-745E-CF00-C69F-104BC411B21B}"/>
              </a:ext>
            </a:extLst>
          </p:cNvPr>
          <p:cNvSpPr/>
          <p:nvPr/>
        </p:nvSpPr>
        <p:spPr>
          <a:xfrm>
            <a:off x="3990975" y="3671888"/>
            <a:ext cx="333375" cy="157164"/>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a:extLst>
              <a:ext uri="{FF2B5EF4-FFF2-40B4-BE49-F238E27FC236}">
                <a16:creationId xmlns:a16="http://schemas.microsoft.com/office/drawing/2014/main" id="{24B9D69F-DABD-632F-DEC1-47A5ED08C70A}"/>
              </a:ext>
            </a:extLst>
          </p:cNvPr>
          <p:cNvSpPr/>
          <p:nvPr/>
        </p:nvSpPr>
        <p:spPr>
          <a:xfrm>
            <a:off x="4657222" y="2911564"/>
            <a:ext cx="531340" cy="17287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4E738405-675A-DFB2-E78C-F4F15EC988D1}"/>
              </a:ext>
            </a:extLst>
          </p:cNvPr>
          <p:cNvSpPr/>
          <p:nvPr/>
        </p:nvSpPr>
        <p:spPr>
          <a:xfrm>
            <a:off x="4930512" y="3294620"/>
            <a:ext cx="531340" cy="17287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DECD65A1-B0DB-26FA-077E-DDBCE43C7E95}"/>
              </a:ext>
            </a:extLst>
          </p:cNvPr>
          <p:cNvSpPr/>
          <p:nvPr/>
        </p:nvSpPr>
        <p:spPr>
          <a:xfrm>
            <a:off x="5400675" y="3905250"/>
            <a:ext cx="333375" cy="157164"/>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5471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20"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B0FF1-E8D9-FC32-F456-B328DE441853}"/>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8880157B-E88A-9D2D-3939-0617EE1A7D72}"/>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AF4278D7-5E76-52A3-2EF7-EA64CC4019A4}"/>
              </a:ext>
            </a:extLst>
          </p:cNvPr>
          <p:cNvSpPr>
            <a:spLocks noGrp="1"/>
          </p:cNvSpPr>
          <p:nvPr>
            <p:ph type="sldNum" sz="quarter" idx="12"/>
          </p:nvPr>
        </p:nvSpPr>
        <p:spPr/>
        <p:txBody>
          <a:bodyPr/>
          <a:lstStyle/>
          <a:p>
            <a:r>
              <a:rPr lang="de-DE" dirty="0"/>
              <a:t>12</a:t>
            </a:r>
          </a:p>
        </p:txBody>
      </p:sp>
      <p:sp>
        <p:nvSpPr>
          <p:cNvPr id="2" name="Textfeld 1">
            <a:extLst>
              <a:ext uri="{FF2B5EF4-FFF2-40B4-BE49-F238E27FC236}">
                <a16:creationId xmlns:a16="http://schemas.microsoft.com/office/drawing/2014/main" id="{2CC961FC-DC59-9D2B-8CCF-23D5C0F179C0}"/>
              </a:ext>
            </a:extLst>
          </p:cNvPr>
          <p:cNvSpPr txBox="1"/>
          <p:nvPr/>
        </p:nvSpPr>
        <p:spPr>
          <a:xfrm>
            <a:off x="643641" y="2031624"/>
            <a:ext cx="6320481" cy="1477328"/>
          </a:xfrm>
          <a:prstGeom prst="rect">
            <a:avLst/>
          </a:prstGeom>
          <a:noFill/>
          <a:ln w="6350">
            <a:solidFill>
              <a:schemeClr val="tx1"/>
            </a:solidFill>
          </a:ln>
        </p:spPr>
        <p:txBody>
          <a:bodyPr wrap="square" rtlCol="0">
            <a:spAutoFit/>
          </a:bodyPr>
          <a:lstStyle/>
          <a:p>
            <a:pPr algn="just"/>
            <a:r>
              <a:rPr lang="de-DE" sz="1500" dirty="0"/>
              <a:t>„KI‑System“ [bezeichnet] ein </a:t>
            </a:r>
            <a:r>
              <a:rPr lang="de-DE" sz="1500" dirty="0">
                <a:solidFill>
                  <a:srgbClr val="0063A6"/>
                </a:solidFill>
              </a:rPr>
              <a:t>maschinengestütztes System, </a:t>
            </a:r>
            <a:r>
              <a:rPr lang="de-DE" sz="1500" dirty="0"/>
              <a:t>das für einen in unterschiedlichem Grade </a:t>
            </a:r>
            <a:r>
              <a:rPr lang="de-DE" sz="1500" dirty="0">
                <a:solidFill>
                  <a:srgbClr val="0063A6"/>
                </a:solidFill>
              </a:rPr>
              <a:t>autonomen Betrieb </a:t>
            </a:r>
            <a:r>
              <a:rPr lang="de-DE" sz="1500" dirty="0"/>
              <a:t>ausgelegt ist und das nach seiner Betriebsaufnahme </a:t>
            </a:r>
            <a:r>
              <a:rPr lang="de-DE" sz="1500" dirty="0">
                <a:solidFill>
                  <a:srgbClr val="0063A6"/>
                </a:solidFill>
              </a:rPr>
              <a:t>anpassungsfähig sein kann </a:t>
            </a:r>
            <a:r>
              <a:rPr lang="de-DE" sz="1500" dirty="0"/>
              <a:t>und das aus den erhaltenen </a:t>
            </a:r>
            <a:r>
              <a:rPr lang="de-DE" sz="1500" dirty="0">
                <a:solidFill>
                  <a:srgbClr val="0063A6"/>
                </a:solidFill>
              </a:rPr>
              <a:t>Eingaben</a:t>
            </a:r>
            <a:r>
              <a:rPr lang="de-DE" sz="1500" dirty="0"/>
              <a:t> für </a:t>
            </a:r>
            <a:r>
              <a:rPr lang="de-DE" sz="1500" dirty="0">
                <a:solidFill>
                  <a:srgbClr val="0063A6"/>
                </a:solidFill>
              </a:rPr>
              <a:t>explizite oder implizite Ziele ableitet, wie Ausgaben</a:t>
            </a:r>
            <a:r>
              <a:rPr lang="de-DE" sz="1500" dirty="0"/>
              <a:t> wie etwa Vorhersagen, Inhalte, Empfehlungen oder Entscheidungen erstellt werden, die physische oder virtuelle Umgebungen beeinflussen können;</a:t>
            </a:r>
          </a:p>
        </p:txBody>
      </p:sp>
      <p:grpSp>
        <p:nvGrpSpPr>
          <p:cNvPr id="15" name="Gruppieren 14">
            <a:extLst>
              <a:ext uri="{FF2B5EF4-FFF2-40B4-BE49-F238E27FC236}">
                <a16:creationId xmlns:a16="http://schemas.microsoft.com/office/drawing/2014/main" id="{6A90665B-2C7A-EE2F-408D-87F0CAA7D393}"/>
              </a:ext>
            </a:extLst>
          </p:cNvPr>
          <p:cNvGrpSpPr/>
          <p:nvPr/>
        </p:nvGrpSpPr>
        <p:grpSpPr>
          <a:xfrm>
            <a:off x="7483699" y="1046838"/>
            <a:ext cx="1407126" cy="1407126"/>
            <a:chOff x="4316497" y="3420148"/>
            <a:chExt cx="1407126" cy="1407126"/>
          </a:xfrm>
        </p:grpSpPr>
        <p:pic>
          <p:nvPicPr>
            <p:cNvPr id="12" name="Grafik 11">
              <a:extLst>
                <a:ext uri="{FF2B5EF4-FFF2-40B4-BE49-F238E27FC236}">
                  <a16:creationId xmlns:a16="http://schemas.microsoft.com/office/drawing/2014/main" id="{2600C9D5-CAF0-1220-313C-6F8DA436D8F6}"/>
                </a:ext>
              </a:extLst>
            </p:cNvPr>
            <p:cNvPicPr>
              <a:picLocks noChangeAspect="1"/>
            </p:cNvPicPr>
            <p:nvPr/>
          </p:nvPicPr>
          <p:blipFill>
            <a:blip r:embed="rId5"/>
            <a:stretch>
              <a:fillRect/>
            </a:stretch>
          </p:blipFill>
          <p:spPr>
            <a:xfrm>
              <a:off x="4316497" y="3420148"/>
              <a:ext cx="1407126" cy="1407126"/>
            </a:xfrm>
            <a:prstGeom prst="rect">
              <a:avLst/>
            </a:prstGeom>
            <a:effectLst>
              <a:outerShdw blurRad="50800" dist="38100" dir="2700000" algn="tl" rotWithShape="0">
                <a:prstClr val="black">
                  <a:alpha val="40000"/>
                </a:prstClr>
              </a:outerShdw>
            </a:effectLst>
          </p:spPr>
        </p:pic>
        <p:pic>
          <p:nvPicPr>
            <p:cNvPr id="14" name="Grafik 13">
              <a:extLst>
                <a:ext uri="{FF2B5EF4-FFF2-40B4-BE49-F238E27FC236}">
                  <a16:creationId xmlns:a16="http://schemas.microsoft.com/office/drawing/2014/main" id="{FAA7CE89-E7D0-9CE0-5E15-246BCF2E0FC7}"/>
                </a:ext>
              </a:extLst>
            </p:cNvPr>
            <p:cNvPicPr>
              <a:picLocks noChangeAspect="1"/>
            </p:cNvPicPr>
            <p:nvPr/>
          </p:nvPicPr>
          <p:blipFill>
            <a:blip r:embed="rId6"/>
            <a:stretch>
              <a:fillRect/>
            </a:stretch>
          </p:blipFill>
          <p:spPr>
            <a:xfrm>
              <a:off x="4804383" y="4688739"/>
              <a:ext cx="431903" cy="138535"/>
            </a:xfrm>
            <a:prstGeom prst="rect">
              <a:avLst/>
            </a:prstGeom>
          </p:spPr>
        </p:pic>
      </p:grpSp>
      <p:sp>
        <p:nvSpPr>
          <p:cNvPr id="8" name="Titel 3">
            <a:extLst>
              <a:ext uri="{FF2B5EF4-FFF2-40B4-BE49-F238E27FC236}">
                <a16:creationId xmlns:a16="http://schemas.microsoft.com/office/drawing/2014/main" id="{AED586A8-6C8B-F594-FD26-FEBC78DE1187}"/>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Definition von KI-Systemen</a:t>
            </a:r>
          </a:p>
        </p:txBody>
      </p:sp>
      <p:pic>
        <p:nvPicPr>
          <p:cNvPr id="5" name="Grafik 4">
            <a:extLst>
              <a:ext uri="{FF2B5EF4-FFF2-40B4-BE49-F238E27FC236}">
                <a16:creationId xmlns:a16="http://schemas.microsoft.com/office/drawing/2014/main" id="{722CA7E0-DEF7-BBAD-F2F1-4C1C1E6DFF38}"/>
              </a:ext>
            </a:extLst>
          </p:cNvPr>
          <p:cNvPicPr>
            <a:picLocks noChangeAspect="1"/>
          </p:cNvPicPr>
          <p:nvPr/>
        </p:nvPicPr>
        <p:blipFill>
          <a:blip r:embed="rId7"/>
          <a:stretch>
            <a:fillRect/>
          </a:stretch>
        </p:blipFill>
        <p:spPr>
          <a:xfrm>
            <a:off x="2534524" y="1203472"/>
            <a:ext cx="2538713" cy="616464"/>
          </a:xfrm>
          <a:prstGeom prst="rect">
            <a:avLst/>
          </a:prstGeom>
        </p:spPr>
      </p:pic>
    </p:spTree>
    <p:extLst>
      <p:ext uri="{BB962C8B-B14F-4D97-AF65-F5344CB8AC3E}">
        <p14:creationId xmlns:p14="http://schemas.microsoft.com/office/powerpoint/2010/main" val="587253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7B710-B9E8-148D-A938-549040FB6A81}"/>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B9D6E848-64F6-A97A-E28E-10682C610732}"/>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386F1E9D-023C-530E-6F90-2622B3758FC7}"/>
              </a:ext>
            </a:extLst>
          </p:cNvPr>
          <p:cNvSpPr>
            <a:spLocks noGrp="1"/>
          </p:cNvSpPr>
          <p:nvPr>
            <p:ph type="sldNum" sz="quarter" idx="12"/>
          </p:nvPr>
        </p:nvSpPr>
        <p:spPr/>
        <p:txBody>
          <a:bodyPr/>
          <a:lstStyle/>
          <a:p>
            <a:r>
              <a:rPr lang="de-DE" dirty="0"/>
              <a:t>12</a:t>
            </a:r>
          </a:p>
        </p:txBody>
      </p:sp>
      <p:sp>
        <p:nvSpPr>
          <p:cNvPr id="2" name="Textfeld 1">
            <a:extLst>
              <a:ext uri="{FF2B5EF4-FFF2-40B4-BE49-F238E27FC236}">
                <a16:creationId xmlns:a16="http://schemas.microsoft.com/office/drawing/2014/main" id="{3A0D4664-1121-257D-5B0D-259E0217B6E7}"/>
              </a:ext>
            </a:extLst>
          </p:cNvPr>
          <p:cNvSpPr txBox="1"/>
          <p:nvPr/>
        </p:nvSpPr>
        <p:spPr>
          <a:xfrm>
            <a:off x="643641" y="2031624"/>
            <a:ext cx="6320481" cy="1477328"/>
          </a:xfrm>
          <a:prstGeom prst="rect">
            <a:avLst/>
          </a:prstGeom>
          <a:noFill/>
          <a:ln w="6350">
            <a:solidFill>
              <a:schemeClr val="tx1"/>
            </a:solidFill>
          </a:ln>
        </p:spPr>
        <p:txBody>
          <a:bodyPr wrap="square" rtlCol="0">
            <a:spAutoFit/>
          </a:bodyPr>
          <a:lstStyle/>
          <a:p>
            <a:pPr algn="just"/>
            <a:r>
              <a:rPr lang="de-DE" sz="1500" dirty="0"/>
              <a:t>„KI‑System“ [bezeichnet] ein </a:t>
            </a:r>
            <a:r>
              <a:rPr lang="de-DE" sz="1500" dirty="0">
                <a:solidFill>
                  <a:srgbClr val="0063A6"/>
                </a:solidFill>
              </a:rPr>
              <a:t>maschinengestütztes System, </a:t>
            </a:r>
            <a:r>
              <a:rPr lang="de-DE" sz="1500" dirty="0"/>
              <a:t>das für einen in unterschiedlichem Grade </a:t>
            </a:r>
            <a:r>
              <a:rPr lang="de-DE" sz="1500" dirty="0">
                <a:solidFill>
                  <a:srgbClr val="0063A6"/>
                </a:solidFill>
              </a:rPr>
              <a:t>autonomen Betrieb </a:t>
            </a:r>
            <a:r>
              <a:rPr lang="de-DE" sz="1500" dirty="0"/>
              <a:t>ausgelegt ist und das nach seiner Betriebsaufnahme </a:t>
            </a:r>
            <a:r>
              <a:rPr lang="de-DE" sz="1500" dirty="0">
                <a:solidFill>
                  <a:srgbClr val="0063A6"/>
                </a:solidFill>
              </a:rPr>
              <a:t>anpassungsfähig sein kann </a:t>
            </a:r>
            <a:r>
              <a:rPr lang="de-DE" sz="1500" dirty="0"/>
              <a:t>und das aus den erhaltenen </a:t>
            </a:r>
            <a:r>
              <a:rPr lang="de-DE" sz="1500" dirty="0">
                <a:solidFill>
                  <a:srgbClr val="0063A6"/>
                </a:solidFill>
              </a:rPr>
              <a:t>Eingaben</a:t>
            </a:r>
            <a:r>
              <a:rPr lang="de-DE" sz="1500" dirty="0"/>
              <a:t> für </a:t>
            </a:r>
            <a:r>
              <a:rPr lang="de-DE" sz="1500" dirty="0">
                <a:solidFill>
                  <a:srgbClr val="0063A6"/>
                </a:solidFill>
              </a:rPr>
              <a:t>explizite oder implizite Ziele ableitet, wie Ausgaben</a:t>
            </a:r>
            <a:r>
              <a:rPr lang="de-DE" sz="1500" dirty="0"/>
              <a:t> wie etwa Vorhersagen, Inhalte, Empfehlungen oder Entscheidungen erstellt werden, die physische oder virtuelle Umgebungen beeinflussen können;</a:t>
            </a:r>
          </a:p>
        </p:txBody>
      </p:sp>
      <p:grpSp>
        <p:nvGrpSpPr>
          <p:cNvPr id="15" name="Gruppieren 14">
            <a:extLst>
              <a:ext uri="{FF2B5EF4-FFF2-40B4-BE49-F238E27FC236}">
                <a16:creationId xmlns:a16="http://schemas.microsoft.com/office/drawing/2014/main" id="{367DF431-0702-F480-24D2-3C6332EEADC8}"/>
              </a:ext>
            </a:extLst>
          </p:cNvPr>
          <p:cNvGrpSpPr/>
          <p:nvPr/>
        </p:nvGrpSpPr>
        <p:grpSpPr>
          <a:xfrm>
            <a:off x="7483699" y="1046838"/>
            <a:ext cx="1407126" cy="1407126"/>
            <a:chOff x="4316497" y="3420148"/>
            <a:chExt cx="1407126" cy="1407126"/>
          </a:xfrm>
        </p:grpSpPr>
        <p:pic>
          <p:nvPicPr>
            <p:cNvPr id="12" name="Grafik 11">
              <a:extLst>
                <a:ext uri="{FF2B5EF4-FFF2-40B4-BE49-F238E27FC236}">
                  <a16:creationId xmlns:a16="http://schemas.microsoft.com/office/drawing/2014/main" id="{D74D263B-3A5C-598B-6162-381E697A1EFC}"/>
                </a:ext>
              </a:extLst>
            </p:cNvPr>
            <p:cNvPicPr>
              <a:picLocks noChangeAspect="1"/>
            </p:cNvPicPr>
            <p:nvPr/>
          </p:nvPicPr>
          <p:blipFill>
            <a:blip r:embed="rId5"/>
            <a:stretch>
              <a:fillRect/>
            </a:stretch>
          </p:blipFill>
          <p:spPr>
            <a:xfrm>
              <a:off x="4316497" y="3420148"/>
              <a:ext cx="1407126" cy="1407126"/>
            </a:xfrm>
            <a:prstGeom prst="rect">
              <a:avLst/>
            </a:prstGeom>
            <a:effectLst>
              <a:outerShdw blurRad="50800" dist="38100" dir="2700000" algn="tl" rotWithShape="0">
                <a:prstClr val="black">
                  <a:alpha val="40000"/>
                </a:prstClr>
              </a:outerShdw>
            </a:effectLst>
          </p:spPr>
        </p:pic>
        <p:pic>
          <p:nvPicPr>
            <p:cNvPr id="14" name="Grafik 13">
              <a:extLst>
                <a:ext uri="{FF2B5EF4-FFF2-40B4-BE49-F238E27FC236}">
                  <a16:creationId xmlns:a16="http://schemas.microsoft.com/office/drawing/2014/main" id="{51FB915D-E474-F0FD-29D3-21E1D90AF3C0}"/>
                </a:ext>
              </a:extLst>
            </p:cNvPr>
            <p:cNvPicPr>
              <a:picLocks noChangeAspect="1"/>
            </p:cNvPicPr>
            <p:nvPr/>
          </p:nvPicPr>
          <p:blipFill>
            <a:blip r:embed="rId6"/>
            <a:stretch>
              <a:fillRect/>
            </a:stretch>
          </p:blipFill>
          <p:spPr>
            <a:xfrm>
              <a:off x="4804383" y="4688739"/>
              <a:ext cx="431903" cy="138535"/>
            </a:xfrm>
            <a:prstGeom prst="rect">
              <a:avLst/>
            </a:prstGeom>
          </p:spPr>
        </p:pic>
      </p:grpSp>
      <p:sp>
        <p:nvSpPr>
          <p:cNvPr id="8" name="Titel 3">
            <a:extLst>
              <a:ext uri="{FF2B5EF4-FFF2-40B4-BE49-F238E27FC236}">
                <a16:creationId xmlns:a16="http://schemas.microsoft.com/office/drawing/2014/main" id="{46924F9A-7C8B-CC51-4806-ECE2C8454613}"/>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Definition von KI-Systemen</a:t>
            </a:r>
          </a:p>
        </p:txBody>
      </p:sp>
      <p:pic>
        <p:nvPicPr>
          <p:cNvPr id="5" name="Grafik 4">
            <a:extLst>
              <a:ext uri="{FF2B5EF4-FFF2-40B4-BE49-F238E27FC236}">
                <a16:creationId xmlns:a16="http://schemas.microsoft.com/office/drawing/2014/main" id="{8F6D4244-0221-02E3-9121-BFC0C31DC7E7}"/>
              </a:ext>
            </a:extLst>
          </p:cNvPr>
          <p:cNvPicPr>
            <a:picLocks noChangeAspect="1"/>
          </p:cNvPicPr>
          <p:nvPr/>
        </p:nvPicPr>
        <p:blipFill>
          <a:blip r:embed="rId7"/>
          <a:stretch>
            <a:fillRect/>
          </a:stretch>
        </p:blipFill>
        <p:spPr>
          <a:xfrm>
            <a:off x="2534524" y="1203472"/>
            <a:ext cx="2538713" cy="616464"/>
          </a:xfrm>
          <a:prstGeom prst="rect">
            <a:avLst/>
          </a:prstGeom>
        </p:spPr>
      </p:pic>
      <p:sp>
        <p:nvSpPr>
          <p:cNvPr id="6" name="Rechteck 5">
            <a:extLst>
              <a:ext uri="{FF2B5EF4-FFF2-40B4-BE49-F238E27FC236}">
                <a16:creationId xmlns:a16="http://schemas.microsoft.com/office/drawing/2014/main" id="{2AF2F250-377D-2A19-E580-7A561EC8DA70}"/>
              </a:ext>
            </a:extLst>
          </p:cNvPr>
          <p:cNvSpPr/>
          <p:nvPr/>
        </p:nvSpPr>
        <p:spPr>
          <a:xfrm>
            <a:off x="4960621" y="2741187"/>
            <a:ext cx="777240" cy="2965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A8F44431-9D01-09AE-56FF-FB65972DC185}"/>
              </a:ext>
            </a:extLst>
          </p:cNvPr>
          <p:cNvSpPr txBox="1"/>
          <p:nvPr/>
        </p:nvSpPr>
        <p:spPr>
          <a:xfrm>
            <a:off x="1680789" y="3779938"/>
            <a:ext cx="5283333" cy="1123384"/>
          </a:xfrm>
          <a:prstGeom prst="rect">
            <a:avLst/>
          </a:prstGeom>
          <a:solidFill>
            <a:schemeClr val="bg1"/>
          </a:solidFill>
          <a:ln w="6350">
            <a:solidFill>
              <a:schemeClr val="tx1"/>
            </a:solidFill>
          </a:ln>
        </p:spPr>
        <p:txBody>
          <a:bodyPr wrap="square" rtlCol="0">
            <a:spAutoFit/>
          </a:bodyPr>
          <a:lstStyle/>
          <a:p>
            <a:r>
              <a:rPr lang="de-DE" sz="1500" b="1" dirty="0">
                <a:solidFill>
                  <a:srgbClr val="0063A6"/>
                </a:solidFill>
              </a:rPr>
              <a:t>WIE </a:t>
            </a:r>
            <a:r>
              <a:rPr lang="de-DE" sz="1500" dirty="0">
                <a:solidFill>
                  <a:srgbClr val="0063A6"/>
                </a:solidFill>
              </a:rPr>
              <a:t>werden Ausgaben erstellt?</a:t>
            </a:r>
          </a:p>
          <a:p>
            <a:pPr marL="179388" indent="-179388">
              <a:buFont typeface="Arial" panose="020B0604020202020204" pitchFamily="34" charset="0"/>
              <a:buChar char="•"/>
            </a:pPr>
            <a:r>
              <a:rPr lang="de-DE" sz="1300" dirty="0"/>
              <a:t>Keine einfache Datenverarbeitung (</a:t>
            </a:r>
            <a:r>
              <a:rPr lang="de-DE" sz="1300" dirty="0" err="1"/>
              <a:t>zB</a:t>
            </a:r>
            <a:r>
              <a:rPr lang="de-DE" sz="1300" dirty="0"/>
              <a:t> </a:t>
            </a:r>
            <a:r>
              <a:rPr lang="de-DE" sz="1300" dirty="0">
                <a:solidFill>
                  <a:schemeClr val="bg1"/>
                </a:solidFill>
              </a:rPr>
              <a:t>…………………..</a:t>
            </a:r>
            <a:r>
              <a:rPr lang="de-DE" sz="1300" dirty="0"/>
              <a:t>)</a:t>
            </a:r>
          </a:p>
          <a:p>
            <a:pPr marL="179388" indent="-179388">
              <a:buFont typeface="Arial" panose="020B0604020202020204" pitchFamily="34" charset="0"/>
              <a:buChar char="•"/>
            </a:pPr>
            <a:r>
              <a:rPr lang="de-DE" sz="1300" dirty="0"/>
              <a:t>Muster abstrahieren, Zusammenhänge in Daten erkennen, Nutzung von Modellen zur Erzeugung von Ausgaben auf Basis dieser Erkenntnisse</a:t>
            </a:r>
          </a:p>
          <a:p>
            <a:pPr marL="179388" indent="-179388">
              <a:buFont typeface="Arial" panose="020B0604020202020204" pitchFamily="34" charset="0"/>
              <a:buChar char="•"/>
            </a:pPr>
            <a:r>
              <a:rPr lang="de-DE" sz="1300" dirty="0"/>
              <a:t>ZB maschinelles Lernen </a:t>
            </a:r>
            <a:r>
              <a:rPr lang="de-DE" sz="1300" b="1" dirty="0"/>
              <a:t>(Machine Learning)</a:t>
            </a:r>
          </a:p>
        </p:txBody>
      </p:sp>
      <p:sp>
        <p:nvSpPr>
          <p:cNvPr id="16" name="Pfeil: nach unten 15">
            <a:extLst>
              <a:ext uri="{FF2B5EF4-FFF2-40B4-BE49-F238E27FC236}">
                <a16:creationId xmlns:a16="http://schemas.microsoft.com/office/drawing/2014/main" id="{022607AA-BA3E-6BC8-1538-C82955E22C6A}"/>
              </a:ext>
            </a:extLst>
          </p:cNvPr>
          <p:cNvSpPr/>
          <p:nvPr/>
        </p:nvSpPr>
        <p:spPr>
          <a:xfrm>
            <a:off x="5203245" y="3037750"/>
            <a:ext cx="312733" cy="709563"/>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Grafik 19">
            <a:extLst>
              <a:ext uri="{FF2B5EF4-FFF2-40B4-BE49-F238E27FC236}">
                <a16:creationId xmlns:a16="http://schemas.microsoft.com/office/drawing/2014/main" id="{D386208C-D926-406A-375A-933780F18147}"/>
              </a:ext>
            </a:extLst>
          </p:cNvPr>
          <p:cNvPicPr>
            <a:picLocks noChangeAspect="1"/>
          </p:cNvPicPr>
          <p:nvPr/>
        </p:nvPicPr>
        <p:blipFill>
          <a:blip r:embed="rId8"/>
          <a:stretch>
            <a:fillRect/>
          </a:stretch>
        </p:blipFill>
        <p:spPr>
          <a:xfrm>
            <a:off x="4593177" y="3990480"/>
            <a:ext cx="960120" cy="264408"/>
          </a:xfrm>
          <a:prstGeom prst="rect">
            <a:avLst/>
          </a:prstGeom>
        </p:spPr>
      </p:pic>
    </p:spTree>
    <p:extLst>
      <p:ext uri="{BB962C8B-B14F-4D97-AF65-F5344CB8AC3E}">
        <p14:creationId xmlns:p14="http://schemas.microsoft.com/office/powerpoint/2010/main" val="1540978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63F90-16B4-A222-21DB-23514FEAC941}"/>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D69E4BAB-B603-7715-B714-5F9DC75659AA}"/>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F2736725-6169-C1F4-43F5-63962B15EE4C}"/>
              </a:ext>
            </a:extLst>
          </p:cNvPr>
          <p:cNvSpPr>
            <a:spLocks noGrp="1"/>
          </p:cNvSpPr>
          <p:nvPr>
            <p:ph idx="1"/>
          </p:nvPr>
        </p:nvSpPr>
        <p:spPr>
          <a:xfrm>
            <a:off x="250825" y="1467427"/>
            <a:ext cx="8389938" cy="2988000"/>
          </a:xfrm>
        </p:spPr>
        <p:txBody>
          <a:bodyPr/>
          <a:lstStyle/>
          <a:p>
            <a:pPr marL="180612" lvl="1"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2CE3AF22-9CF1-2995-E3F8-F19DDC8DA0F7}"/>
              </a:ext>
            </a:extLst>
          </p:cNvPr>
          <p:cNvSpPr>
            <a:spLocks noGrp="1"/>
          </p:cNvSpPr>
          <p:nvPr>
            <p:ph type="sldNum" sz="quarter" idx="12"/>
          </p:nvPr>
        </p:nvSpPr>
        <p:spPr/>
        <p:txBody>
          <a:bodyPr/>
          <a:lstStyle/>
          <a:p>
            <a:r>
              <a:rPr lang="de-DE" dirty="0"/>
              <a:t>13</a:t>
            </a:r>
          </a:p>
        </p:txBody>
      </p:sp>
      <p:sp>
        <p:nvSpPr>
          <p:cNvPr id="10" name="Titel 3">
            <a:extLst>
              <a:ext uri="{FF2B5EF4-FFF2-40B4-BE49-F238E27FC236}">
                <a16:creationId xmlns:a16="http://schemas.microsoft.com/office/drawing/2014/main" id="{39930F8E-91D3-AFD6-7C9C-732FFEF2FB78}"/>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Einordnung in die Risikopyramide</a:t>
            </a:r>
          </a:p>
        </p:txBody>
      </p:sp>
      <p:grpSp>
        <p:nvGrpSpPr>
          <p:cNvPr id="12" name="Gruppieren 11">
            <a:extLst>
              <a:ext uri="{FF2B5EF4-FFF2-40B4-BE49-F238E27FC236}">
                <a16:creationId xmlns:a16="http://schemas.microsoft.com/office/drawing/2014/main" id="{62FADA67-93A9-8773-AE02-8990EF1889BE}"/>
              </a:ext>
            </a:extLst>
          </p:cNvPr>
          <p:cNvGrpSpPr/>
          <p:nvPr/>
        </p:nvGrpSpPr>
        <p:grpSpPr>
          <a:xfrm>
            <a:off x="2083295" y="1439679"/>
            <a:ext cx="4975060" cy="3463643"/>
            <a:chOff x="2286800" y="1905067"/>
            <a:chExt cx="4532300" cy="3026003"/>
          </a:xfrm>
        </p:grpSpPr>
        <p:pic>
          <p:nvPicPr>
            <p:cNvPr id="7" name="Grafik 6">
              <a:extLst>
                <a:ext uri="{FF2B5EF4-FFF2-40B4-BE49-F238E27FC236}">
                  <a16:creationId xmlns:a16="http://schemas.microsoft.com/office/drawing/2014/main" id="{4F8931BD-6928-BA6C-D02F-72DA2505830C}"/>
                </a:ext>
              </a:extLst>
            </p:cNvPr>
            <p:cNvPicPr>
              <a:picLocks noChangeAspect="1"/>
            </p:cNvPicPr>
            <p:nvPr/>
          </p:nvPicPr>
          <p:blipFill>
            <a:blip r:embed="rId5"/>
            <a:stretch>
              <a:fillRect/>
            </a:stretch>
          </p:blipFill>
          <p:spPr>
            <a:xfrm>
              <a:off x="2324900" y="1920307"/>
              <a:ext cx="4494200" cy="3010763"/>
            </a:xfrm>
            <a:prstGeom prst="rect">
              <a:avLst/>
            </a:prstGeom>
          </p:spPr>
        </p:pic>
        <p:pic>
          <p:nvPicPr>
            <p:cNvPr id="11" name="Grafik 10">
              <a:extLst>
                <a:ext uri="{FF2B5EF4-FFF2-40B4-BE49-F238E27FC236}">
                  <a16:creationId xmlns:a16="http://schemas.microsoft.com/office/drawing/2014/main" id="{C34D59B2-0419-49BA-44DC-6F09EFFF0407}"/>
                </a:ext>
              </a:extLst>
            </p:cNvPr>
            <p:cNvPicPr>
              <a:picLocks noChangeAspect="1"/>
            </p:cNvPicPr>
            <p:nvPr/>
          </p:nvPicPr>
          <p:blipFill>
            <a:blip r:embed="rId6"/>
            <a:stretch>
              <a:fillRect/>
            </a:stretch>
          </p:blipFill>
          <p:spPr>
            <a:xfrm>
              <a:off x="2286800" y="1905067"/>
              <a:ext cx="855127" cy="274286"/>
            </a:xfrm>
            <a:prstGeom prst="rect">
              <a:avLst/>
            </a:prstGeom>
          </p:spPr>
        </p:pic>
      </p:grpSp>
      <p:sp>
        <p:nvSpPr>
          <p:cNvPr id="18" name="Rechteck 17">
            <a:extLst>
              <a:ext uri="{FF2B5EF4-FFF2-40B4-BE49-F238E27FC236}">
                <a16:creationId xmlns:a16="http://schemas.microsoft.com/office/drawing/2014/main" id="{9B750E29-056D-D715-FEC8-7227DEF5B0A0}"/>
              </a:ext>
            </a:extLst>
          </p:cNvPr>
          <p:cNvSpPr/>
          <p:nvPr/>
        </p:nvSpPr>
        <p:spPr>
          <a:xfrm>
            <a:off x="3875098" y="2610907"/>
            <a:ext cx="1535102" cy="3505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unten 7">
            <a:extLst>
              <a:ext uri="{FF2B5EF4-FFF2-40B4-BE49-F238E27FC236}">
                <a16:creationId xmlns:a16="http://schemas.microsoft.com/office/drawing/2014/main" id="{531B99B3-1BCB-CF78-C8DB-6AB31D2ECDAA}"/>
              </a:ext>
            </a:extLst>
          </p:cNvPr>
          <p:cNvSpPr/>
          <p:nvPr/>
        </p:nvSpPr>
        <p:spPr>
          <a:xfrm>
            <a:off x="4486282" y="2971731"/>
            <a:ext cx="312733" cy="455035"/>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A4708F53-041E-60AF-810A-EFFE09D4EB08}"/>
              </a:ext>
            </a:extLst>
          </p:cNvPr>
          <p:cNvSpPr txBox="1"/>
          <p:nvPr/>
        </p:nvSpPr>
        <p:spPr>
          <a:xfrm>
            <a:off x="1482407" y="3437070"/>
            <a:ext cx="6320481" cy="1569660"/>
          </a:xfrm>
          <a:prstGeom prst="rect">
            <a:avLst/>
          </a:prstGeom>
          <a:solidFill>
            <a:schemeClr val="bg1"/>
          </a:solidFill>
          <a:ln w="6350">
            <a:solidFill>
              <a:schemeClr val="tx1"/>
            </a:solidFill>
          </a:ln>
        </p:spPr>
        <p:txBody>
          <a:bodyPr wrap="square" rtlCol="0">
            <a:spAutoFit/>
          </a:bodyPr>
          <a:lstStyle/>
          <a:p>
            <a:pPr algn="just"/>
            <a:r>
              <a:rPr lang="de-DE" sz="1300" b="1" dirty="0"/>
              <a:t>Art 6 Abs 2, Anhang III Z 5 </a:t>
            </a:r>
            <a:r>
              <a:rPr lang="de-DE" sz="1300" b="1" dirty="0" err="1"/>
              <a:t>lit</a:t>
            </a:r>
            <a:r>
              <a:rPr lang="de-DE" sz="1300" b="1" dirty="0"/>
              <a:t> a: Zugänglichkeit und Inanspruchnahme grundlegender privater und grundlegender öffentlicher Dienste und Leistungen:</a:t>
            </a:r>
          </a:p>
          <a:p>
            <a:pPr algn="just"/>
            <a:endParaRPr lang="de-DE" sz="500" dirty="0"/>
          </a:p>
          <a:p>
            <a:pPr algn="just"/>
            <a:r>
              <a:rPr lang="de-DE" sz="1250" dirty="0"/>
              <a:t>KI‑Systeme, die bestimmungsgemäß von Behörden oder im Namen von Behörden verwendet werden sollen, um zu beurteilen, ob natürliche Personen Anspruch auf grundlegende öffentliche Unterstützungsleistungen und ‑dienste, einschließlich Gesundheitsdiensten, haben und ob solche Leistungen und Dienste zu gewähren, einzuschränken, zu widerrufen oder zurückzufordern sind;</a:t>
            </a:r>
          </a:p>
        </p:txBody>
      </p:sp>
    </p:spTree>
    <p:extLst>
      <p:ext uri="{BB962C8B-B14F-4D97-AF65-F5344CB8AC3E}">
        <p14:creationId xmlns:p14="http://schemas.microsoft.com/office/powerpoint/2010/main" val="340709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7D1E5-BDE5-66D8-2AEF-68DA48A14788}"/>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EB111588-BCC1-C2BA-D3A3-8DC52AC74503}"/>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65AF154E-E7E9-F483-C2B6-0C11AF84263C}"/>
              </a:ext>
            </a:extLst>
          </p:cNvPr>
          <p:cNvSpPr>
            <a:spLocks noGrp="1"/>
          </p:cNvSpPr>
          <p:nvPr>
            <p:ph idx="1"/>
          </p:nvPr>
        </p:nvSpPr>
        <p:spPr>
          <a:xfrm>
            <a:off x="250825" y="1467427"/>
            <a:ext cx="8389938" cy="2988000"/>
          </a:xfrm>
        </p:spPr>
        <p:txBody>
          <a:bodyPr/>
          <a:lstStyle/>
          <a:p>
            <a:pPr marL="180612" lvl="1"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610BDFC5-FFEA-B827-B794-398F587D9635}"/>
              </a:ext>
            </a:extLst>
          </p:cNvPr>
          <p:cNvSpPr>
            <a:spLocks noGrp="1"/>
          </p:cNvSpPr>
          <p:nvPr>
            <p:ph type="sldNum" sz="quarter" idx="12"/>
          </p:nvPr>
        </p:nvSpPr>
        <p:spPr/>
        <p:txBody>
          <a:bodyPr/>
          <a:lstStyle/>
          <a:p>
            <a:r>
              <a:rPr lang="de-DE" dirty="0"/>
              <a:t>13</a:t>
            </a:r>
          </a:p>
        </p:txBody>
      </p:sp>
      <p:sp>
        <p:nvSpPr>
          <p:cNvPr id="10" name="Titel 3">
            <a:extLst>
              <a:ext uri="{FF2B5EF4-FFF2-40B4-BE49-F238E27FC236}">
                <a16:creationId xmlns:a16="http://schemas.microsoft.com/office/drawing/2014/main" id="{27C5774E-2C6F-5A2D-483A-56AF4991A51D}"/>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Einordnung in die Risikopyramide</a:t>
            </a:r>
          </a:p>
        </p:txBody>
      </p:sp>
      <p:grpSp>
        <p:nvGrpSpPr>
          <p:cNvPr id="12" name="Gruppieren 11">
            <a:extLst>
              <a:ext uri="{FF2B5EF4-FFF2-40B4-BE49-F238E27FC236}">
                <a16:creationId xmlns:a16="http://schemas.microsoft.com/office/drawing/2014/main" id="{DF2A2304-4231-8780-3996-AFD75F4EA43C}"/>
              </a:ext>
            </a:extLst>
          </p:cNvPr>
          <p:cNvGrpSpPr/>
          <p:nvPr/>
        </p:nvGrpSpPr>
        <p:grpSpPr>
          <a:xfrm>
            <a:off x="2083295" y="1439679"/>
            <a:ext cx="4975060" cy="3463643"/>
            <a:chOff x="2286800" y="1905067"/>
            <a:chExt cx="4532300" cy="3026003"/>
          </a:xfrm>
        </p:grpSpPr>
        <p:pic>
          <p:nvPicPr>
            <p:cNvPr id="7" name="Grafik 6">
              <a:extLst>
                <a:ext uri="{FF2B5EF4-FFF2-40B4-BE49-F238E27FC236}">
                  <a16:creationId xmlns:a16="http://schemas.microsoft.com/office/drawing/2014/main" id="{E02DC2FA-6297-ECB0-55C1-D265A763925D}"/>
                </a:ext>
              </a:extLst>
            </p:cNvPr>
            <p:cNvPicPr>
              <a:picLocks noChangeAspect="1"/>
            </p:cNvPicPr>
            <p:nvPr/>
          </p:nvPicPr>
          <p:blipFill>
            <a:blip r:embed="rId5"/>
            <a:stretch>
              <a:fillRect/>
            </a:stretch>
          </p:blipFill>
          <p:spPr>
            <a:xfrm>
              <a:off x="2324900" y="1920307"/>
              <a:ext cx="4494200" cy="3010763"/>
            </a:xfrm>
            <a:prstGeom prst="rect">
              <a:avLst/>
            </a:prstGeom>
          </p:spPr>
        </p:pic>
        <p:pic>
          <p:nvPicPr>
            <p:cNvPr id="11" name="Grafik 10">
              <a:extLst>
                <a:ext uri="{FF2B5EF4-FFF2-40B4-BE49-F238E27FC236}">
                  <a16:creationId xmlns:a16="http://schemas.microsoft.com/office/drawing/2014/main" id="{005F7CD5-A019-78B8-EC3B-15DF78758DBE}"/>
                </a:ext>
              </a:extLst>
            </p:cNvPr>
            <p:cNvPicPr>
              <a:picLocks noChangeAspect="1"/>
            </p:cNvPicPr>
            <p:nvPr/>
          </p:nvPicPr>
          <p:blipFill>
            <a:blip r:embed="rId6"/>
            <a:stretch>
              <a:fillRect/>
            </a:stretch>
          </p:blipFill>
          <p:spPr>
            <a:xfrm>
              <a:off x="2286800" y="1905067"/>
              <a:ext cx="855127" cy="274286"/>
            </a:xfrm>
            <a:prstGeom prst="rect">
              <a:avLst/>
            </a:prstGeom>
          </p:spPr>
        </p:pic>
      </p:grpSp>
      <p:sp>
        <p:nvSpPr>
          <p:cNvPr id="18" name="Rechteck 17">
            <a:extLst>
              <a:ext uri="{FF2B5EF4-FFF2-40B4-BE49-F238E27FC236}">
                <a16:creationId xmlns:a16="http://schemas.microsoft.com/office/drawing/2014/main" id="{424F44CF-0EB3-C3AA-E2B1-CDAEA3A37230}"/>
              </a:ext>
            </a:extLst>
          </p:cNvPr>
          <p:cNvSpPr/>
          <p:nvPr/>
        </p:nvSpPr>
        <p:spPr>
          <a:xfrm>
            <a:off x="3875098" y="2610907"/>
            <a:ext cx="1535102" cy="3505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unten 7">
            <a:extLst>
              <a:ext uri="{FF2B5EF4-FFF2-40B4-BE49-F238E27FC236}">
                <a16:creationId xmlns:a16="http://schemas.microsoft.com/office/drawing/2014/main" id="{4F5FC6C0-A090-5506-CEEF-BCE049235EFE}"/>
              </a:ext>
            </a:extLst>
          </p:cNvPr>
          <p:cNvSpPr/>
          <p:nvPr/>
        </p:nvSpPr>
        <p:spPr>
          <a:xfrm>
            <a:off x="4486282" y="2971731"/>
            <a:ext cx="312733" cy="455035"/>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523BBC2A-5AF7-6A6B-3CA4-947BAB9D85B0}"/>
              </a:ext>
            </a:extLst>
          </p:cNvPr>
          <p:cNvSpPr txBox="1"/>
          <p:nvPr/>
        </p:nvSpPr>
        <p:spPr>
          <a:xfrm>
            <a:off x="1482407" y="3437070"/>
            <a:ext cx="6320481" cy="1569660"/>
          </a:xfrm>
          <a:prstGeom prst="rect">
            <a:avLst/>
          </a:prstGeom>
          <a:solidFill>
            <a:schemeClr val="bg1"/>
          </a:solidFill>
          <a:ln w="6350">
            <a:solidFill>
              <a:schemeClr val="tx1"/>
            </a:solidFill>
          </a:ln>
        </p:spPr>
        <p:txBody>
          <a:bodyPr wrap="square" rtlCol="0">
            <a:spAutoFit/>
          </a:bodyPr>
          <a:lstStyle/>
          <a:p>
            <a:pPr algn="just"/>
            <a:r>
              <a:rPr lang="de-DE" sz="1300" b="1" dirty="0"/>
              <a:t>Art 6 Abs 2, Anhang III Z 5 </a:t>
            </a:r>
            <a:r>
              <a:rPr lang="de-DE" sz="1300" b="1" dirty="0" err="1"/>
              <a:t>lit</a:t>
            </a:r>
            <a:r>
              <a:rPr lang="de-DE" sz="1300" b="1" dirty="0"/>
              <a:t> a: Zugänglichkeit und Inanspruchnahme grundlegender privater und grundlegender öffentlicher Dienste und Leistungen:</a:t>
            </a:r>
          </a:p>
          <a:p>
            <a:pPr algn="just"/>
            <a:endParaRPr lang="de-DE" sz="500" dirty="0"/>
          </a:p>
          <a:p>
            <a:pPr algn="just"/>
            <a:r>
              <a:rPr lang="de-DE" sz="1250" dirty="0"/>
              <a:t>KI‑Systeme, die bestimmungsgemäß von Behörden oder im Namen von Behörden verwendet werden sollen, um zu beurteilen,</a:t>
            </a:r>
            <a:r>
              <a:rPr lang="de-DE" sz="1250" dirty="0">
                <a:solidFill>
                  <a:srgbClr val="0063A6"/>
                </a:solidFill>
              </a:rPr>
              <a:t> </a:t>
            </a:r>
            <a:r>
              <a:rPr lang="de-DE" sz="1250" dirty="0"/>
              <a:t>ob natürliche Personen Anspruch auf </a:t>
            </a:r>
            <a:r>
              <a:rPr lang="de-DE" sz="1250" b="1" u="sng" dirty="0">
                <a:solidFill>
                  <a:srgbClr val="0063A6"/>
                </a:solidFill>
              </a:rPr>
              <a:t>grundlegende öffentliche Unterstützungsleistungen und ‑dienste, einschließlich Gesundheitsdiensten</a:t>
            </a:r>
            <a:r>
              <a:rPr lang="de-DE" sz="1250" b="1" dirty="0">
                <a:solidFill>
                  <a:srgbClr val="0063A6"/>
                </a:solidFill>
              </a:rPr>
              <a:t>, </a:t>
            </a:r>
            <a:r>
              <a:rPr lang="de-DE" sz="1250" dirty="0"/>
              <a:t>haben und ob solche Leistungen und Dienste zu gewähren, einzuschränken, zu widerrufen oder zurückzufordern sind;</a:t>
            </a:r>
          </a:p>
        </p:txBody>
      </p:sp>
      <p:sp>
        <p:nvSpPr>
          <p:cNvPr id="16" name="Pfeil: nach unten 15">
            <a:extLst>
              <a:ext uri="{FF2B5EF4-FFF2-40B4-BE49-F238E27FC236}">
                <a16:creationId xmlns:a16="http://schemas.microsoft.com/office/drawing/2014/main" id="{88C904B5-0350-EFB2-5B2D-246A8A928831}"/>
              </a:ext>
            </a:extLst>
          </p:cNvPr>
          <p:cNvSpPr/>
          <p:nvPr/>
        </p:nvSpPr>
        <p:spPr>
          <a:xfrm rot="10800000">
            <a:off x="7328725" y="2372993"/>
            <a:ext cx="175415" cy="1775302"/>
          </a:xfrm>
          <a:prstGeom prst="downArrow">
            <a:avLst/>
          </a:prstGeom>
          <a:solidFill>
            <a:srgbClr val="0063A6"/>
          </a:solidFill>
          <a:ln>
            <a:solidFill>
              <a:srgbClr val="0063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a:extLst>
              <a:ext uri="{FF2B5EF4-FFF2-40B4-BE49-F238E27FC236}">
                <a16:creationId xmlns:a16="http://schemas.microsoft.com/office/drawing/2014/main" id="{1659CAC1-6671-2133-D435-95AF3AC9E789}"/>
              </a:ext>
            </a:extLst>
          </p:cNvPr>
          <p:cNvSpPr txBox="1"/>
          <p:nvPr/>
        </p:nvSpPr>
        <p:spPr>
          <a:xfrm>
            <a:off x="6255539" y="1650309"/>
            <a:ext cx="2146369" cy="661720"/>
          </a:xfrm>
          <a:prstGeom prst="rect">
            <a:avLst/>
          </a:prstGeom>
          <a:solidFill>
            <a:schemeClr val="bg1"/>
          </a:solidFill>
          <a:ln>
            <a:solidFill>
              <a:schemeClr val="tx1"/>
            </a:solidFill>
          </a:ln>
          <a:effectLst>
            <a:outerShdw blurRad="50800" dist="38100" dir="5400000" algn="t" rotWithShape="0">
              <a:prstClr val="black">
                <a:alpha val="40000"/>
              </a:prstClr>
            </a:outerShdw>
          </a:effectLst>
        </p:spPr>
        <p:txBody>
          <a:bodyPr wrap="square" rtlCol="0">
            <a:spAutoFit/>
          </a:bodyPr>
          <a:lstStyle/>
          <a:p>
            <a:pPr algn="ctr"/>
            <a:r>
              <a:rPr lang="de-DE" b="1" dirty="0">
                <a:solidFill>
                  <a:srgbClr val="0063A6"/>
                </a:solidFill>
                <a:effectLst>
                  <a:outerShdw blurRad="38100" dist="38100" dir="2700000" algn="tl">
                    <a:srgbClr val="000000">
                      <a:alpha val="43137"/>
                    </a:srgbClr>
                  </a:outerShdw>
                </a:effectLst>
              </a:rPr>
              <a:t>Leistungen der sozialen Sicherheit</a:t>
            </a:r>
            <a:br>
              <a:rPr lang="de-DE" dirty="0">
                <a:solidFill>
                  <a:srgbClr val="0063A6"/>
                </a:solidFill>
              </a:rPr>
            </a:br>
            <a:r>
              <a:rPr lang="de-DE" sz="1000" dirty="0"/>
              <a:t>(</a:t>
            </a:r>
            <a:r>
              <a:rPr lang="de-DE" sz="1000" dirty="0" err="1"/>
              <a:t>ErwGr</a:t>
            </a:r>
            <a:r>
              <a:rPr lang="de-DE" sz="1000" dirty="0"/>
              <a:t> 58 KI-VO)</a:t>
            </a:r>
            <a:endParaRPr lang="de-DE" sz="1000" b="1" dirty="0"/>
          </a:p>
        </p:txBody>
      </p:sp>
    </p:spTree>
    <p:extLst>
      <p:ext uri="{BB962C8B-B14F-4D97-AF65-F5344CB8AC3E}">
        <p14:creationId xmlns:p14="http://schemas.microsoft.com/office/powerpoint/2010/main" val="41694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92BC-AEDE-BD27-334F-78C96174FE61}"/>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6A3BA1C2-AD9E-1F93-8C45-F7EFEFFE5580}"/>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DF42022D-6844-D1EB-8824-57359B802718}"/>
              </a:ext>
            </a:extLst>
          </p:cNvPr>
          <p:cNvSpPr>
            <a:spLocks noGrp="1"/>
          </p:cNvSpPr>
          <p:nvPr>
            <p:ph idx="1"/>
          </p:nvPr>
        </p:nvSpPr>
        <p:spPr>
          <a:xfrm>
            <a:off x="250825" y="1467427"/>
            <a:ext cx="8389938" cy="2988000"/>
          </a:xfrm>
        </p:spPr>
        <p:txBody>
          <a:bodyPr/>
          <a:lstStyle/>
          <a:p>
            <a:pPr marL="180612" lvl="1"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F131F828-F157-5BD7-2889-D292FC07FDAC}"/>
              </a:ext>
            </a:extLst>
          </p:cNvPr>
          <p:cNvSpPr>
            <a:spLocks noGrp="1"/>
          </p:cNvSpPr>
          <p:nvPr>
            <p:ph type="sldNum" sz="quarter" idx="12"/>
          </p:nvPr>
        </p:nvSpPr>
        <p:spPr/>
        <p:txBody>
          <a:bodyPr/>
          <a:lstStyle/>
          <a:p>
            <a:r>
              <a:rPr lang="de-DE" dirty="0"/>
              <a:t>14</a:t>
            </a:r>
          </a:p>
        </p:txBody>
      </p:sp>
      <p:sp>
        <p:nvSpPr>
          <p:cNvPr id="10" name="Titel 3">
            <a:extLst>
              <a:ext uri="{FF2B5EF4-FFF2-40B4-BE49-F238E27FC236}">
                <a16:creationId xmlns:a16="http://schemas.microsoft.com/office/drawing/2014/main" id="{020C7D97-DC11-A5BD-1D82-036407EE5D67}"/>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Einordnung in die Risikopyramide</a:t>
            </a:r>
          </a:p>
        </p:txBody>
      </p:sp>
      <p:grpSp>
        <p:nvGrpSpPr>
          <p:cNvPr id="12" name="Gruppieren 11">
            <a:extLst>
              <a:ext uri="{FF2B5EF4-FFF2-40B4-BE49-F238E27FC236}">
                <a16:creationId xmlns:a16="http://schemas.microsoft.com/office/drawing/2014/main" id="{2A1FC95A-A35D-F0E8-0338-EC86DD7F2CFD}"/>
              </a:ext>
            </a:extLst>
          </p:cNvPr>
          <p:cNvGrpSpPr/>
          <p:nvPr/>
        </p:nvGrpSpPr>
        <p:grpSpPr>
          <a:xfrm>
            <a:off x="2083295" y="1439679"/>
            <a:ext cx="4975060" cy="3463643"/>
            <a:chOff x="2286800" y="1905067"/>
            <a:chExt cx="4532300" cy="3026003"/>
          </a:xfrm>
        </p:grpSpPr>
        <p:pic>
          <p:nvPicPr>
            <p:cNvPr id="7" name="Grafik 6">
              <a:extLst>
                <a:ext uri="{FF2B5EF4-FFF2-40B4-BE49-F238E27FC236}">
                  <a16:creationId xmlns:a16="http://schemas.microsoft.com/office/drawing/2014/main" id="{6D1E1FDA-5776-E5DC-114E-8DA81207A3FA}"/>
                </a:ext>
              </a:extLst>
            </p:cNvPr>
            <p:cNvPicPr>
              <a:picLocks noChangeAspect="1"/>
            </p:cNvPicPr>
            <p:nvPr/>
          </p:nvPicPr>
          <p:blipFill>
            <a:blip r:embed="rId5"/>
            <a:stretch>
              <a:fillRect/>
            </a:stretch>
          </p:blipFill>
          <p:spPr>
            <a:xfrm>
              <a:off x="2324900" y="1920307"/>
              <a:ext cx="4494200" cy="3010763"/>
            </a:xfrm>
            <a:prstGeom prst="rect">
              <a:avLst/>
            </a:prstGeom>
          </p:spPr>
        </p:pic>
        <p:pic>
          <p:nvPicPr>
            <p:cNvPr id="11" name="Grafik 10">
              <a:extLst>
                <a:ext uri="{FF2B5EF4-FFF2-40B4-BE49-F238E27FC236}">
                  <a16:creationId xmlns:a16="http://schemas.microsoft.com/office/drawing/2014/main" id="{75AD3D99-4C46-8033-4766-20572C55371B}"/>
                </a:ext>
              </a:extLst>
            </p:cNvPr>
            <p:cNvPicPr>
              <a:picLocks noChangeAspect="1"/>
            </p:cNvPicPr>
            <p:nvPr/>
          </p:nvPicPr>
          <p:blipFill>
            <a:blip r:embed="rId6"/>
            <a:stretch>
              <a:fillRect/>
            </a:stretch>
          </p:blipFill>
          <p:spPr>
            <a:xfrm>
              <a:off x="2286800" y="1905067"/>
              <a:ext cx="855127" cy="274286"/>
            </a:xfrm>
            <a:prstGeom prst="rect">
              <a:avLst/>
            </a:prstGeom>
          </p:spPr>
        </p:pic>
      </p:grpSp>
      <p:sp>
        <p:nvSpPr>
          <p:cNvPr id="18" name="Rechteck 17">
            <a:extLst>
              <a:ext uri="{FF2B5EF4-FFF2-40B4-BE49-F238E27FC236}">
                <a16:creationId xmlns:a16="http://schemas.microsoft.com/office/drawing/2014/main" id="{33B44FC0-F7DB-5DEF-D639-4F69E37CB944}"/>
              </a:ext>
            </a:extLst>
          </p:cNvPr>
          <p:cNvSpPr/>
          <p:nvPr/>
        </p:nvSpPr>
        <p:spPr>
          <a:xfrm>
            <a:off x="3875098" y="2610907"/>
            <a:ext cx="1535102" cy="3505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unten 7">
            <a:extLst>
              <a:ext uri="{FF2B5EF4-FFF2-40B4-BE49-F238E27FC236}">
                <a16:creationId xmlns:a16="http://schemas.microsoft.com/office/drawing/2014/main" id="{AE8F0CAC-793F-C2A5-8377-C3BE5B1E48B8}"/>
              </a:ext>
            </a:extLst>
          </p:cNvPr>
          <p:cNvSpPr/>
          <p:nvPr/>
        </p:nvSpPr>
        <p:spPr>
          <a:xfrm>
            <a:off x="4486282" y="2971731"/>
            <a:ext cx="312733" cy="455035"/>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607818C3-1320-72F7-D791-FBBDBA5C3B0F}"/>
              </a:ext>
            </a:extLst>
          </p:cNvPr>
          <p:cNvSpPr txBox="1"/>
          <p:nvPr/>
        </p:nvSpPr>
        <p:spPr>
          <a:xfrm>
            <a:off x="1482407" y="3437070"/>
            <a:ext cx="6320481" cy="1569660"/>
          </a:xfrm>
          <a:prstGeom prst="rect">
            <a:avLst/>
          </a:prstGeom>
          <a:solidFill>
            <a:schemeClr val="bg1"/>
          </a:solidFill>
          <a:ln w="6350">
            <a:solidFill>
              <a:schemeClr val="tx1"/>
            </a:solidFill>
          </a:ln>
        </p:spPr>
        <p:txBody>
          <a:bodyPr wrap="square" rtlCol="0">
            <a:spAutoFit/>
          </a:bodyPr>
          <a:lstStyle/>
          <a:p>
            <a:pPr algn="just"/>
            <a:r>
              <a:rPr lang="de-DE" sz="1300" b="1" dirty="0"/>
              <a:t>Art 6 Abs 2, Anhang III Z 5 </a:t>
            </a:r>
            <a:r>
              <a:rPr lang="de-DE" sz="1300" b="1" dirty="0" err="1"/>
              <a:t>lit</a:t>
            </a:r>
            <a:r>
              <a:rPr lang="de-DE" sz="1300" b="1" dirty="0"/>
              <a:t> a: Zugänglichkeit und Inanspruchnahme grundlegender privater und grundlegender öffentlicher Dienste und Leistungen:</a:t>
            </a:r>
          </a:p>
          <a:p>
            <a:pPr algn="just"/>
            <a:endParaRPr lang="de-DE" sz="500" dirty="0"/>
          </a:p>
          <a:p>
            <a:pPr algn="just"/>
            <a:r>
              <a:rPr lang="de-DE" sz="1250" dirty="0"/>
              <a:t>KI‑Systeme, die bestimmungsgemäß von Behörden oder im Namen von Behörden verwendet werden sollen, </a:t>
            </a:r>
            <a:r>
              <a:rPr lang="de-DE" sz="1250" b="1" u="sng" dirty="0">
                <a:solidFill>
                  <a:srgbClr val="0063A6"/>
                </a:solidFill>
              </a:rPr>
              <a:t>um zu beurteilen</a:t>
            </a:r>
            <a:r>
              <a:rPr lang="de-DE" sz="1250" b="1" dirty="0">
                <a:solidFill>
                  <a:srgbClr val="0063A6"/>
                </a:solidFill>
              </a:rPr>
              <a:t>, </a:t>
            </a:r>
            <a:r>
              <a:rPr lang="de-DE" sz="1250" dirty="0"/>
              <a:t>ob natürliche Personen </a:t>
            </a:r>
            <a:r>
              <a:rPr lang="de-DE" sz="1250" b="1" u="sng" dirty="0">
                <a:solidFill>
                  <a:srgbClr val="0063A6"/>
                </a:solidFill>
              </a:rPr>
              <a:t>Anspruch</a:t>
            </a:r>
            <a:r>
              <a:rPr lang="de-DE" sz="1250" dirty="0"/>
              <a:t> auf grundlegende öffentliche Unterstützungsleistungen und ‑dienste, einschließlich Gesundheitsdiensten, </a:t>
            </a:r>
            <a:r>
              <a:rPr lang="de-DE" sz="1250" b="1" u="sng" dirty="0">
                <a:solidFill>
                  <a:srgbClr val="0063A6"/>
                </a:solidFill>
              </a:rPr>
              <a:t>haben</a:t>
            </a:r>
            <a:r>
              <a:rPr lang="de-DE" sz="1250" b="1" dirty="0">
                <a:solidFill>
                  <a:srgbClr val="0063A6"/>
                </a:solidFill>
              </a:rPr>
              <a:t> und </a:t>
            </a:r>
            <a:r>
              <a:rPr lang="de-DE" sz="1250" dirty="0"/>
              <a:t>ob solche Leistungen und Dienste </a:t>
            </a:r>
            <a:r>
              <a:rPr lang="de-DE" sz="1250" b="1" u="sng" dirty="0">
                <a:solidFill>
                  <a:srgbClr val="0063A6"/>
                </a:solidFill>
              </a:rPr>
              <a:t>zu gewähren, einzuschränken, zu widerrufen oder zurückzufordern sind</a:t>
            </a:r>
            <a:r>
              <a:rPr lang="de-DE" sz="1250" dirty="0">
                <a:solidFill>
                  <a:srgbClr val="0063A6"/>
                </a:solidFill>
              </a:rPr>
              <a:t>;</a:t>
            </a:r>
          </a:p>
        </p:txBody>
      </p:sp>
    </p:spTree>
    <p:extLst>
      <p:ext uri="{BB962C8B-B14F-4D97-AF65-F5344CB8AC3E}">
        <p14:creationId xmlns:p14="http://schemas.microsoft.com/office/powerpoint/2010/main" val="235377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17C35-0343-EA65-3155-EE6BBAB4AEC2}"/>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49EA7B16-8B1D-8A5E-8E33-B4F0287D4216}"/>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088A370C-4A96-CDC8-4770-62DD09616E66}"/>
              </a:ext>
            </a:extLst>
          </p:cNvPr>
          <p:cNvSpPr>
            <a:spLocks noGrp="1"/>
          </p:cNvSpPr>
          <p:nvPr>
            <p:ph idx="1"/>
          </p:nvPr>
        </p:nvSpPr>
        <p:spPr>
          <a:xfrm>
            <a:off x="250825" y="1467426"/>
            <a:ext cx="8389938" cy="3199823"/>
          </a:xfrm>
        </p:spPr>
        <p:txBody>
          <a:bodyPr/>
          <a:lstStyle/>
          <a:p>
            <a:r>
              <a:rPr lang="de-DE" dirty="0"/>
              <a:t>Regelung ist </a:t>
            </a:r>
            <a:r>
              <a:rPr lang="de-DE" b="1" dirty="0">
                <a:solidFill>
                  <a:srgbClr val="0063A6"/>
                </a:solidFill>
                <a:effectLst>
                  <a:outerShdw blurRad="38100" dist="38100" dir="2700000" algn="tl">
                    <a:srgbClr val="000000">
                      <a:alpha val="43137"/>
                    </a:srgbClr>
                  </a:outerShdw>
                </a:effectLst>
              </a:rPr>
              <a:t>interpretationsbedürftig</a:t>
            </a:r>
            <a:endParaRPr lang="en-US" b="1" dirty="0">
              <a:solidFill>
                <a:srgbClr val="0063A6"/>
              </a:solidFill>
              <a:effectLst>
                <a:outerShdw blurRad="38100" dist="38100" dir="2700000" algn="tl">
                  <a:srgbClr val="000000">
                    <a:alpha val="43137"/>
                  </a:srgbClr>
                </a:outerShdw>
              </a:effectLst>
            </a:endParaRPr>
          </a:p>
          <a:p>
            <a:pPr marL="0" indent="0">
              <a:buNone/>
            </a:pPr>
            <a:endParaRPr lang="en-US" sz="1200" dirty="0"/>
          </a:p>
          <a:p>
            <a:pPr marL="174625" indent="-174625"/>
            <a:r>
              <a:rPr lang="de-DE" b="1" dirty="0">
                <a:solidFill>
                  <a:srgbClr val="0063A6"/>
                </a:solidFill>
              </a:rPr>
              <a:t>Leitlinienentwurf </a:t>
            </a:r>
            <a:r>
              <a:rPr lang="de-DE" dirty="0"/>
              <a:t>der Europäischen Kommission zur Klassifikation von </a:t>
            </a:r>
            <a:br>
              <a:rPr lang="de-DE" dirty="0"/>
            </a:br>
            <a:r>
              <a:rPr lang="de-DE" dirty="0"/>
              <a:t>Hochrisiko-KI-Systemen </a:t>
            </a:r>
            <a:r>
              <a:rPr lang="de-DE" sz="1400" dirty="0"/>
              <a:t>(Mai 2026)</a:t>
            </a:r>
            <a:endParaRPr lang="en-US" sz="1400" dirty="0"/>
          </a:p>
          <a:p>
            <a:pPr marL="355237" lvl="1" indent="-174625"/>
            <a:r>
              <a:rPr lang="de-DE" dirty="0"/>
              <a:t>Umfasst sind </a:t>
            </a:r>
            <a:r>
              <a:rPr lang="de-DE" b="1" dirty="0"/>
              <a:t>KI-Systeme, </a:t>
            </a:r>
            <a:r>
              <a:rPr lang="de-DE" dirty="0"/>
              <a:t>die eingesetzt werden zur …</a:t>
            </a:r>
          </a:p>
          <a:p>
            <a:pPr marL="535237" lvl="2" indent="-174625"/>
            <a:r>
              <a:rPr lang="de-DE" dirty="0"/>
              <a:t>…</a:t>
            </a:r>
            <a:r>
              <a:rPr lang="de-DE" b="1" dirty="0"/>
              <a:t>Prüfung der Anspruchsberechtigung </a:t>
            </a:r>
            <a:r>
              <a:rPr lang="de-DE" sz="1200" dirty="0"/>
              <a:t>(Erfüllt eine Person die relevanten </a:t>
            </a:r>
            <a:br>
              <a:rPr lang="de-DE" sz="1200" dirty="0"/>
            </a:br>
            <a:r>
              <a:rPr lang="de-DE" sz="1200" dirty="0"/>
              <a:t>Kriterien?)</a:t>
            </a:r>
          </a:p>
          <a:p>
            <a:pPr marL="535237" lvl="2" indent="-174625"/>
            <a:r>
              <a:rPr lang="de-DE" dirty="0"/>
              <a:t>… </a:t>
            </a:r>
            <a:r>
              <a:rPr lang="de-DE" b="1" dirty="0"/>
              <a:t>„endgültigen“ Entscheidung </a:t>
            </a:r>
            <a:r>
              <a:rPr lang="de-DE" sz="1200" dirty="0"/>
              <a:t>(Wird die Leistung gewährt/gekürzt/widerrufen…)</a:t>
            </a:r>
            <a:endParaRPr lang="de-DE" sz="1200" dirty="0">
              <a:solidFill>
                <a:srgbClr val="0063A6"/>
              </a:solidFill>
            </a:endParaRPr>
          </a:p>
          <a:p>
            <a:pPr marL="535237" lvl="2" indent="-174625"/>
            <a:endParaRPr lang="de-DE" sz="500" b="1" dirty="0">
              <a:solidFill>
                <a:srgbClr val="0063A6"/>
              </a:solidFill>
            </a:endParaRPr>
          </a:p>
          <a:p>
            <a:pPr marL="535237" lvl="2" indent="-174625"/>
            <a:r>
              <a:rPr lang="de-DE" b="1" dirty="0">
                <a:solidFill>
                  <a:srgbClr val="0063A6"/>
                </a:solidFill>
              </a:rPr>
              <a:t>Auch: </a:t>
            </a:r>
            <a:r>
              <a:rPr lang="de-DE" dirty="0">
                <a:solidFill>
                  <a:srgbClr val="0063A6"/>
                </a:solidFill>
              </a:rPr>
              <a:t>Bei </a:t>
            </a:r>
            <a:r>
              <a:rPr lang="de-DE" b="1" dirty="0">
                <a:solidFill>
                  <a:srgbClr val="0063A6"/>
                </a:solidFill>
              </a:rPr>
              <a:t>wesentlichem Einfluss </a:t>
            </a:r>
            <a:r>
              <a:rPr lang="de-DE" dirty="0">
                <a:solidFill>
                  <a:srgbClr val="0063A6"/>
                </a:solidFill>
              </a:rPr>
              <a:t>auf den </a:t>
            </a:r>
            <a:r>
              <a:rPr lang="de-DE" b="1" dirty="0">
                <a:solidFill>
                  <a:srgbClr val="0063A6"/>
                </a:solidFill>
              </a:rPr>
              <a:t>Zugang</a:t>
            </a:r>
            <a:r>
              <a:rPr lang="de-DE" dirty="0">
                <a:solidFill>
                  <a:srgbClr val="0063A6"/>
                </a:solidFill>
              </a:rPr>
              <a:t> zur Leistung oder deren </a:t>
            </a:r>
            <a:br>
              <a:rPr lang="de-DE" dirty="0">
                <a:solidFill>
                  <a:srgbClr val="0063A6"/>
                </a:solidFill>
              </a:rPr>
            </a:br>
            <a:r>
              <a:rPr lang="de-DE" b="1" dirty="0">
                <a:solidFill>
                  <a:srgbClr val="0063A6"/>
                </a:solidFill>
              </a:rPr>
              <a:t>Inanspruchnahme</a:t>
            </a:r>
          </a:p>
          <a:p>
            <a:pPr marL="355237" lvl="1" indent="-174625"/>
            <a:endParaRPr lang="en-US" b="1" dirty="0"/>
          </a:p>
        </p:txBody>
      </p:sp>
      <p:sp>
        <p:nvSpPr>
          <p:cNvPr id="3" name="Foliennummernplatzhalter 2">
            <a:extLst>
              <a:ext uri="{FF2B5EF4-FFF2-40B4-BE49-F238E27FC236}">
                <a16:creationId xmlns:a16="http://schemas.microsoft.com/office/drawing/2014/main" id="{DC1D474C-203E-4D72-F7E4-2B820818D2BA}"/>
              </a:ext>
            </a:extLst>
          </p:cNvPr>
          <p:cNvSpPr>
            <a:spLocks noGrp="1"/>
          </p:cNvSpPr>
          <p:nvPr>
            <p:ph type="sldNum" sz="quarter" idx="12"/>
          </p:nvPr>
        </p:nvSpPr>
        <p:spPr/>
        <p:txBody>
          <a:bodyPr/>
          <a:lstStyle/>
          <a:p>
            <a:r>
              <a:rPr lang="de-DE" dirty="0"/>
              <a:t>15</a:t>
            </a:r>
          </a:p>
        </p:txBody>
      </p:sp>
      <p:pic>
        <p:nvPicPr>
          <p:cNvPr id="6" name="Grafik 5">
            <a:extLst>
              <a:ext uri="{FF2B5EF4-FFF2-40B4-BE49-F238E27FC236}">
                <a16:creationId xmlns:a16="http://schemas.microsoft.com/office/drawing/2014/main" id="{4A987555-1BD5-EE7D-A13C-A9F166F6E91C}"/>
              </a:ext>
            </a:extLst>
          </p:cNvPr>
          <p:cNvPicPr>
            <a:picLocks noChangeAspect="1"/>
          </p:cNvPicPr>
          <p:nvPr/>
        </p:nvPicPr>
        <p:blipFill>
          <a:blip r:embed="rId5"/>
          <a:stretch>
            <a:fillRect/>
          </a:stretch>
        </p:blipFill>
        <p:spPr>
          <a:xfrm>
            <a:off x="6140450" y="2618555"/>
            <a:ext cx="2750375" cy="2015568"/>
          </a:xfrm>
          <a:prstGeom prst="rect">
            <a:avLst/>
          </a:prstGeom>
          <a:ln w="6350">
            <a:solidFill>
              <a:schemeClr val="tx1"/>
            </a:solidFill>
          </a:ln>
        </p:spPr>
      </p:pic>
      <p:sp>
        <p:nvSpPr>
          <p:cNvPr id="7" name="Textfeld 6">
            <a:extLst>
              <a:ext uri="{FF2B5EF4-FFF2-40B4-BE49-F238E27FC236}">
                <a16:creationId xmlns:a16="http://schemas.microsoft.com/office/drawing/2014/main" id="{C5C7C038-A39F-8867-CD01-B69526EF9D80}"/>
              </a:ext>
            </a:extLst>
          </p:cNvPr>
          <p:cNvSpPr txBox="1"/>
          <p:nvPr/>
        </p:nvSpPr>
        <p:spPr>
          <a:xfrm>
            <a:off x="6044196" y="4637785"/>
            <a:ext cx="2846629" cy="307777"/>
          </a:xfrm>
          <a:prstGeom prst="rect">
            <a:avLst/>
          </a:prstGeom>
          <a:noFill/>
        </p:spPr>
        <p:txBody>
          <a:bodyPr wrap="square" rtlCol="0">
            <a:spAutoFit/>
          </a:bodyPr>
          <a:lstStyle/>
          <a:p>
            <a:r>
              <a:rPr lang="de-DE" sz="700" dirty="0"/>
              <a:t>https://digital-strategy.ec.europa.eu/en/library/draft-commission-guidelines-classification-high-risk-ai-systems</a:t>
            </a:r>
          </a:p>
        </p:txBody>
      </p:sp>
      <p:sp>
        <p:nvSpPr>
          <p:cNvPr id="9" name="Titel 3">
            <a:extLst>
              <a:ext uri="{FF2B5EF4-FFF2-40B4-BE49-F238E27FC236}">
                <a16:creationId xmlns:a16="http://schemas.microsoft.com/office/drawing/2014/main" id="{C8522FBF-7E59-84A0-81CC-B26804023A48}"/>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Hochrisiko-KI-Systeme (Anhang III)</a:t>
            </a:r>
          </a:p>
        </p:txBody>
      </p:sp>
    </p:spTree>
    <p:extLst>
      <p:ext uri="{BB962C8B-B14F-4D97-AF65-F5344CB8AC3E}">
        <p14:creationId xmlns:p14="http://schemas.microsoft.com/office/powerpoint/2010/main" val="33921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F9278-16F2-9C80-8812-511BD7264E4D}"/>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73A5DC96-1F31-6DD2-7F51-703AD1E10F7A}"/>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F942CE95-91DC-D95A-9B83-D7D9331A94DB}"/>
              </a:ext>
            </a:extLst>
          </p:cNvPr>
          <p:cNvSpPr>
            <a:spLocks noGrp="1"/>
          </p:cNvSpPr>
          <p:nvPr>
            <p:ph idx="1"/>
          </p:nvPr>
        </p:nvSpPr>
        <p:spPr>
          <a:xfrm>
            <a:off x="250825" y="1204488"/>
            <a:ext cx="8389938" cy="3199823"/>
          </a:xfrm>
        </p:spPr>
        <p:txBody>
          <a:bodyPr/>
          <a:lstStyle/>
          <a:p>
            <a:pPr marL="174625" indent="-174625"/>
            <a:r>
              <a:rPr lang="de-DE" b="1" dirty="0">
                <a:solidFill>
                  <a:srgbClr val="0063A6"/>
                </a:solidFill>
              </a:rPr>
              <a:t>Leitlinienentwurf </a:t>
            </a:r>
            <a:r>
              <a:rPr lang="de-DE" dirty="0"/>
              <a:t>der Europäischen Kommission zur Klassifikation von </a:t>
            </a:r>
            <a:br>
              <a:rPr lang="de-DE" dirty="0"/>
            </a:br>
            <a:r>
              <a:rPr lang="de-DE" dirty="0"/>
              <a:t>Hochrisiko-KI-Systemen </a:t>
            </a:r>
            <a:r>
              <a:rPr lang="de-DE" sz="1400" dirty="0"/>
              <a:t>(Mai 2026)</a:t>
            </a:r>
            <a:endParaRPr lang="de-DE" sz="500" b="1" dirty="0">
              <a:solidFill>
                <a:srgbClr val="0063A6"/>
              </a:solidFill>
            </a:endParaRPr>
          </a:p>
          <a:p>
            <a:pPr marL="355237" lvl="1" indent="-174625"/>
            <a:r>
              <a:rPr lang="de-DE" b="1" dirty="0">
                <a:solidFill>
                  <a:srgbClr val="0063A6"/>
                </a:solidFill>
              </a:rPr>
              <a:t>Auch: </a:t>
            </a:r>
            <a:r>
              <a:rPr lang="de-DE" dirty="0">
                <a:solidFill>
                  <a:srgbClr val="0063A6"/>
                </a:solidFill>
              </a:rPr>
              <a:t>Bei </a:t>
            </a:r>
            <a:r>
              <a:rPr lang="de-DE" b="1" dirty="0">
                <a:solidFill>
                  <a:srgbClr val="0063A6"/>
                </a:solidFill>
              </a:rPr>
              <a:t>wesentlichem Einfluss </a:t>
            </a:r>
            <a:r>
              <a:rPr lang="de-DE" dirty="0">
                <a:solidFill>
                  <a:srgbClr val="0063A6"/>
                </a:solidFill>
              </a:rPr>
              <a:t>auf </a:t>
            </a:r>
            <a:br>
              <a:rPr lang="de-DE" dirty="0">
                <a:solidFill>
                  <a:srgbClr val="0063A6"/>
                </a:solidFill>
              </a:rPr>
            </a:br>
            <a:r>
              <a:rPr lang="de-DE" dirty="0">
                <a:solidFill>
                  <a:srgbClr val="0063A6"/>
                </a:solidFill>
              </a:rPr>
              <a:t>den </a:t>
            </a:r>
            <a:r>
              <a:rPr lang="de-DE" b="1" dirty="0">
                <a:solidFill>
                  <a:srgbClr val="0063A6"/>
                </a:solidFill>
              </a:rPr>
              <a:t>Zugang</a:t>
            </a:r>
            <a:r>
              <a:rPr lang="de-DE" dirty="0">
                <a:solidFill>
                  <a:srgbClr val="0063A6"/>
                </a:solidFill>
              </a:rPr>
              <a:t> zur Leistung oder deren </a:t>
            </a:r>
            <a:br>
              <a:rPr lang="de-DE" dirty="0">
                <a:solidFill>
                  <a:srgbClr val="0063A6"/>
                </a:solidFill>
              </a:rPr>
            </a:br>
            <a:r>
              <a:rPr lang="de-DE" b="1" dirty="0">
                <a:solidFill>
                  <a:srgbClr val="0063A6"/>
                </a:solidFill>
              </a:rPr>
              <a:t>Inanspruchnahme</a:t>
            </a:r>
          </a:p>
          <a:p>
            <a:pPr marL="355237" lvl="1" indent="-174625"/>
            <a:endParaRPr lang="en-US" b="1" dirty="0"/>
          </a:p>
        </p:txBody>
      </p:sp>
      <p:sp>
        <p:nvSpPr>
          <p:cNvPr id="3" name="Foliennummernplatzhalter 2">
            <a:extLst>
              <a:ext uri="{FF2B5EF4-FFF2-40B4-BE49-F238E27FC236}">
                <a16:creationId xmlns:a16="http://schemas.microsoft.com/office/drawing/2014/main" id="{B41A6EB2-72AC-7113-06A3-924EE0683102}"/>
              </a:ext>
            </a:extLst>
          </p:cNvPr>
          <p:cNvSpPr>
            <a:spLocks noGrp="1"/>
          </p:cNvSpPr>
          <p:nvPr>
            <p:ph type="sldNum" sz="quarter" idx="12"/>
          </p:nvPr>
        </p:nvSpPr>
        <p:spPr/>
        <p:txBody>
          <a:bodyPr/>
          <a:lstStyle/>
          <a:p>
            <a:r>
              <a:rPr lang="de-DE" dirty="0"/>
              <a:t>16</a:t>
            </a:r>
          </a:p>
        </p:txBody>
      </p:sp>
      <p:sp>
        <p:nvSpPr>
          <p:cNvPr id="9" name="Titel 3">
            <a:extLst>
              <a:ext uri="{FF2B5EF4-FFF2-40B4-BE49-F238E27FC236}">
                <a16:creationId xmlns:a16="http://schemas.microsoft.com/office/drawing/2014/main" id="{D79C0BA8-9A36-F6C3-81DB-66007CFBEE91}"/>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Hochrisiko-KI-Systeme (Anhang III)</a:t>
            </a:r>
          </a:p>
        </p:txBody>
      </p:sp>
      <p:pic>
        <p:nvPicPr>
          <p:cNvPr id="10" name="Grafik 9">
            <a:extLst>
              <a:ext uri="{FF2B5EF4-FFF2-40B4-BE49-F238E27FC236}">
                <a16:creationId xmlns:a16="http://schemas.microsoft.com/office/drawing/2014/main" id="{2089D66E-4E4B-7712-8C9E-5619774195E9}"/>
              </a:ext>
            </a:extLst>
          </p:cNvPr>
          <p:cNvPicPr>
            <a:picLocks noChangeAspect="1"/>
          </p:cNvPicPr>
          <p:nvPr/>
        </p:nvPicPr>
        <p:blipFill>
          <a:blip r:embed="rId5"/>
          <a:srcRect l="2083" t="20909" r="32917" b="6033"/>
          <a:stretch>
            <a:fillRect/>
          </a:stretch>
        </p:blipFill>
        <p:spPr>
          <a:xfrm>
            <a:off x="3771266" y="1820767"/>
            <a:ext cx="4922520" cy="3020325"/>
          </a:xfrm>
          <a:prstGeom prst="rect">
            <a:avLst/>
          </a:prstGeom>
          <a:ln>
            <a:solidFill>
              <a:schemeClr val="tx1"/>
            </a:solidFill>
          </a:ln>
          <a:effectLst>
            <a:outerShdw blurRad="50800" dist="38100" dir="2700000" algn="tl" rotWithShape="0">
              <a:prstClr val="black">
                <a:alpha val="40000"/>
              </a:prstClr>
            </a:outerShdw>
          </a:effectLst>
        </p:spPr>
      </p:pic>
      <p:pic>
        <p:nvPicPr>
          <p:cNvPr id="12" name="Grafik 11">
            <a:extLst>
              <a:ext uri="{FF2B5EF4-FFF2-40B4-BE49-F238E27FC236}">
                <a16:creationId xmlns:a16="http://schemas.microsoft.com/office/drawing/2014/main" id="{FE89CA1F-2EFA-E497-69F4-4353CA78E415}"/>
              </a:ext>
            </a:extLst>
          </p:cNvPr>
          <p:cNvPicPr>
            <a:picLocks noChangeAspect="1"/>
          </p:cNvPicPr>
          <p:nvPr/>
        </p:nvPicPr>
        <p:blipFill>
          <a:blip r:embed="rId6"/>
          <a:stretch>
            <a:fillRect/>
          </a:stretch>
        </p:blipFill>
        <p:spPr>
          <a:xfrm>
            <a:off x="3691115" y="4589367"/>
            <a:ext cx="938664" cy="313955"/>
          </a:xfrm>
          <a:prstGeom prst="rect">
            <a:avLst/>
          </a:prstGeom>
        </p:spPr>
      </p:pic>
    </p:spTree>
    <p:extLst>
      <p:ext uri="{BB962C8B-B14F-4D97-AF65-F5344CB8AC3E}">
        <p14:creationId xmlns:p14="http://schemas.microsoft.com/office/powerpoint/2010/main" val="78762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17FDD-1E99-76AF-8341-008A95AED871}"/>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A3136E9A-4E38-C841-25A5-48B5C64A327F}"/>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AA75FD10-2248-F18E-EE52-512D062F6F83}"/>
              </a:ext>
            </a:extLst>
          </p:cNvPr>
          <p:cNvSpPr>
            <a:spLocks noGrp="1"/>
          </p:cNvSpPr>
          <p:nvPr>
            <p:ph type="sldNum" sz="quarter" idx="12"/>
          </p:nvPr>
        </p:nvSpPr>
        <p:spPr/>
        <p:txBody>
          <a:bodyPr/>
          <a:lstStyle/>
          <a:p>
            <a:r>
              <a:rPr lang="de-DE" dirty="0"/>
              <a:t>17</a:t>
            </a:r>
          </a:p>
        </p:txBody>
      </p:sp>
      <p:sp>
        <p:nvSpPr>
          <p:cNvPr id="7" name="Titel 3">
            <a:extLst>
              <a:ext uri="{FF2B5EF4-FFF2-40B4-BE49-F238E27FC236}">
                <a16:creationId xmlns:a16="http://schemas.microsoft.com/office/drawing/2014/main" id="{98874454-30E2-5519-1AF2-D9C04169058E}"/>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Hochrisiko-KI-Systeme (Anhang III) – Filtermechanismus</a:t>
            </a:r>
          </a:p>
        </p:txBody>
      </p:sp>
      <p:grpSp>
        <p:nvGrpSpPr>
          <p:cNvPr id="15" name="Gruppieren 14">
            <a:extLst>
              <a:ext uri="{FF2B5EF4-FFF2-40B4-BE49-F238E27FC236}">
                <a16:creationId xmlns:a16="http://schemas.microsoft.com/office/drawing/2014/main" id="{EC919ADA-12C3-AA90-B002-AF2DA5A0C825}"/>
              </a:ext>
            </a:extLst>
          </p:cNvPr>
          <p:cNvGrpSpPr/>
          <p:nvPr/>
        </p:nvGrpSpPr>
        <p:grpSpPr>
          <a:xfrm>
            <a:off x="2290065" y="903329"/>
            <a:ext cx="4254649" cy="4112387"/>
            <a:chOff x="2316570" y="991784"/>
            <a:chExt cx="4254649" cy="4112387"/>
          </a:xfrm>
        </p:grpSpPr>
        <p:pic>
          <p:nvPicPr>
            <p:cNvPr id="5" name="Grafik 4">
              <a:extLst>
                <a:ext uri="{FF2B5EF4-FFF2-40B4-BE49-F238E27FC236}">
                  <a16:creationId xmlns:a16="http://schemas.microsoft.com/office/drawing/2014/main" id="{6A4E7856-1062-13CE-46B3-D729D9C7E888}"/>
                </a:ext>
              </a:extLst>
            </p:cNvPr>
            <p:cNvPicPr>
              <a:picLocks noChangeAspect="1"/>
            </p:cNvPicPr>
            <p:nvPr/>
          </p:nvPicPr>
          <p:blipFill>
            <a:blip r:embed="rId5"/>
            <a:stretch>
              <a:fillRect/>
            </a:stretch>
          </p:blipFill>
          <p:spPr>
            <a:xfrm>
              <a:off x="2623573" y="4716555"/>
              <a:ext cx="3917903" cy="387616"/>
            </a:xfrm>
            <a:prstGeom prst="rect">
              <a:avLst/>
            </a:prstGeom>
          </p:spPr>
        </p:pic>
        <p:pic>
          <p:nvPicPr>
            <p:cNvPr id="8" name="Grafik 7">
              <a:extLst>
                <a:ext uri="{FF2B5EF4-FFF2-40B4-BE49-F238E27FC236}">
                  <a16:creationId xmlns:a16="http://schemas.microsoft.com/office/drawing/2014/main" id="{BFB2B66E-73D3-9188-F0C7-50D4519A07F8}"/>
                </a:ext>
              </a:extLst>
            </p:cNvPr>
            <p:cNvPicPr>
              <a:picLocks noChangeAspect="1"/>
            </p:cNvPicPr>
            <p:nvPr/>
          </p:nvPicPr>
          <p:blipFill>
            <a:blip r:embed="rId6"/>
            <a:stretch>
              <a:fillRect/>
            </a:stretch>
          </p:blipFill>
          <p:spPr>
            <a:xfrm>
              <a:off x="2316570" y="1513206"/>
              <a:ext cx="4254649" cy="3291786"/>
            </a:xfrm>
            <a:prstGeom prst="rect">
              <a:avLst/>
            </a:prstGeom>
          </p:spPr>
        </p:pic>
        <p:grpSp>
          <p:nvGrpSpPr>
            <p:cNvPr id="18" name="Gruppieren 17">
              <a:extLst>
                <a:ext uri="{FF2B5EF4-FFF2-40B4-BE49-F238E27FC236}">
                  <a16:creationId xmlns:a16="http://schemas.microsoft.com/office/drawing/2014/main" id="{63A52D33-BD61-743A-9DDF-C2CCC86AF77F}"/>
                </a:ext>
              </a:extLst>
            </p:cNvPr>
            <p:cNvGrpSpPr/>
            <p:nvPr/>
          </p:nvGrpSpPr>
          <p:grpSpPr>
            <a:xfrm>
              <a:off x="4582524" y="2776902"/>
              <a:ext cx="1805024" cy="1658398"/>
              <a:chOff x="4764911" y="2739998"/>
              <a:chExt cx="1805024" cy="1658398"/>
            </a:xfrm>
          </p:grpSpPr>
          <p:cxnSp>
            <p:nvCxnSpPr>
              <p:cNvPr id="12" name="Gerader Verbinder 11">
                <a:extLst>
                  <a:ext uri="{FF2B5EF4-FFF2-40B4-BE49-F238E27FC236}">
                    <a16:creationId xmlns:a16="http://schemas.microsoft.com/office/drawing/2014/main" id="{B7D7FD21-0F4A-B04D-C027-711AF5180906}"/>
                  </a:ext>
                </a:extLst>
              </p:cNvPr>
              <p:cNvCxnSpPr>
                <a:cxnSpLocks/>
              </p:cNvCxnSpPr>
              <p:nvPr/>
            </p:nvCxnSpPr>
            <p:spPr>
              <a:xfrm>
                <a:off x="4764911" y="2739998"/>
                <a:ext cx="1400833" cy="0"/>
              </a:xfrm>
              <a:prstGeom prst="line">
                <a:avLst/>
              </a:prstGeom>
              <a:ln w="19050">
                <a:solidFill>
                  <a:srgbClr val="0063A6"/>
                </a:solid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A710FF12-BFAA-C0A7-8A13-631642DFCE12}"/>
                  </a:ext>
                </a:extLst>
              </p:cNvPr>
              <p:cNvCxnSpPr>
                <a:cxnSpLocks/>
              </p:cNvCxnSpPr>
              <p:nvPr/>
            </p:nvCxnSpPr>
            <p:spPr>
              <a:xfrm>
                <a:off x="4764912" y="4398396"/>
                <a:ext cx="1805023" cy="0"/>
              </a:xfrm>
              <a:prstGeom prst="line">
                <a:avLst/>
              </a:prstGeom>
              <a:ln w="19050">
                <a:solidFill>
                  <a:srgbClr val="0063A6"/>
                </a:solidFill>
              </a:ln>
            </p:spPr>
            <p:style>
              <a:lnRef idx="1">
                <a:schemeClr val="accent1"/>
              </a:lnRef>
              <a:fillRef idx="0">
                <a:schemeClr val="accent1"/>
              </a:fillRef>
              <a:effectRef idx="0">
                <a:schemeClr val="accent1"/>
              </a:effectRef>
              <a:fontRef idx="minor">
                <a:schemeClr val="tx1"/>
              </a:fontRef>
            </p:style>
          </p:cxnSp>
        </p:grpSp>
        <p:pic>
          <p:nvPicPr>
            <p:cNvPr id="4" name="Grafik 3">
              <a:extLst>
                <a:ext uri="{FF2B5EF4-FFF2-40B4-BE49-F238E27FC236}">
                  <a16:creationId xmlns:a16="http://schemas.microsoft.com/office/drawing/2014/main" id="{67778F1C-3CE6-A849-7086-20BDC6819E19}"/>
                </a:ext>
              </a:extLst>
            </p:cNvPr>
            <p:cNvPicPr>
              <a:picLocks noChangeAspect="1"/>
            </p:cNvPicPr>
            <p:nvPr/>
          </p:nvPicPr>
          <p:blipFill>
            <a:blip r:embed="rId7"/>
            <a:stretch>
              <a:fillRect/>
            </a:stretch>
          </p:blipFill>
          <p:spPr>
            <a:xfrm>
              <a:off x="3387302" y="991784"/>
              <a:ext cx="2113187" cy="570408"/>
            </a:xfrm>
            <a:prstGeom prst="rect">
              <a:avLst/>
            </a:prstGeom>
          </p:spPr>
        </p:pic>
      </p:grpSp>
      <p:sp>
        <p:nvSpPr>
          <p:cNvPr id="16" name="Ellipse 15">
            <a:extLst>
              <a:ext uri="{FF2B5EF4-FFF2-40B4-BE49-F238E27FC236}">
                <a16:creationId xmlns:a16="http://schemas.microsoft.com/office/drawing/2014/main" id="{148DD24D-9E61-5904-F91A-DAD8A585731C}"/>
              </a:ext>
            </a:extLst>
          </p:cNvPr>
          <p:cNvSpPr/>
          <p:nvPr/>
        </p:nvSpPr>
        <p:spPr>
          <a:xfrm>
            <a:off x="3798275" y="4821908"/>
            <a:ext cx="539244" cy="23183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 name="Gerader Verbinder 1">
            <a:extLst>
              <a:ext uri="{FF2B5EF4-FFF2-40B4-BE49-F238E27FC236}">
                <a16:creationId xmlns:a16="http://schemas.microsoft.com/office/drawing/2014/main" id="{93058EC3-89D3-0017-59A2-97C0DDE585C1}"/>
              </a:ext>
            </a:extLst>
          </p:cNvPr>
          <p:cNvCxnSpPr>
            <a:cxnSpLocks/>
          </p:cNvCxnSpPr>
          <p:nvPr/>
        </p:nvCxnSpPr>
        <p:spPr>
          <a:xfrm>
            <a:off x="5511877" y="1634088"/>
            <a:ext cx="889949" cy="0"/>
          </a:xfrm>
          <a:prstGeom prst="line">
            <a:avLst/>
          </a:prstGeom>
          <a:ln w="19050">
            <a:solidFill>
              <a:srgbClr val="0063A6"/>
            </a:solidFill>
          </a:ln>
        </p:spPr>
        <p:style>
          <a:lnRef idx="1">
            <a:schemeClr val="accent1"/>
          </a:lnRef>
          <a:fillRef idx="0">
            <a:schemeClr val="accent1"/>
          </a:fillRef>
          <a:effectRef idx="0">
            <a:schemeClr val="accent1"/>
          </a:effectRef>
          <a:fontRef idx="minor">
            <a:schemeClr val="tx1"/>
          </a:fontRef>
        </p:style>
      </p:cxnSp>
      <p:sp>
        <p:nvSpPr>
          <p:cNvPr id="10" name="Pfeil: nach unten 9">
            <a:extLst>
              <a:ext uri="{FF2B5EF4-FFF2-40B4-BE49-F238E27FC236}">
                <a16:creationId xmlns:a16="http://schemas.microsoft.com/office/drawing/2014/main" id="{3CAD0693-4551-1172-16D3-0DC6EAAE6AC1}"/>
              </a:ext>
            </a:extLst>
          </p:cNvPr>
          <p:cNvSpPr/>
          <p:nvPr/>
        </p:nvSpPr>
        <p:spPr>
          <a:xfrm rot="17753005">
            <a:off x="6726938" y="1469492"/>
            <a:ext cx="175415" cy="581066"/>
          </a:xfrm>
          <a:prstGeom prst="downArrow">
            <a:avLst/>
          </a:prstGeom>
          <a:solidFill>
            <a:srgbClr val="0063A6"/>
          </a:solidFill>
          <a:ln>
            <a:solidFill>
              <a:srgbClr val="0063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E4C2B089-FCC4-FB89-B4F4-E170B4DDBB6E}"/>
              </a:ext>
            </a:extLst>
          </p:cNvPr>
          <p:cNvSpPr txBox="1"/>
          <p:nvPr/>
        </p:nvSpPr>
        <p:spPr>
          <a:xfrm>
            <a:off x="7114322" y="1910563"/>
            <a:ext cx="1621572" cy="300082"/>
          </a:xfrm>
          <a:prstGeom prst="rect">
            <a:avLst/>
          </a:prstGeom>
          <a:solidFill>
            <a:schemeClr val="bg1"/>
          </a:solidFill>
          <a:ln>
            <a:solidFill>
              <a:schemeClr val="tx1"/>
            </a:solidFill>
          </a:ln>
          <a:effectLst>
            <a:outerShdw blurRad="50800" dist="38100" dir="5400000" algn="t" rotWithShape="0">
              <a:prstClr val="black">
                <a:alpha val="40000"/>
              </a:prstClr>
            </a:outerShdw>
          </a:effectLst>
        </p:spPr>
        <p:txBody>
          <a:bodyPr wrap="square" rtlCol="0">
            <a:spAutoFit/>
          </a:bodyPr>
          <a:lstStyle/>
          <a:p>
            <a:pPr algn="ctr"/>
            <a:r>
              <a:rPr lang="de-DE" b="1" dirty="0">
                <a:solidFill>
                  <a:srgbClr val="0063A6"/>
                </a:solidFill>
                <a:effectLst>
                  <a:outerShdw blurRad="38100" dist="38100" dir="2700000" algn="tl">
                    <a:srgbClr val="000000">
                      <a:alpha val="43137"/>
                    </a:srgbClr>
                  </a:outerShdw>
                </a:effectLst>
              </a:rPr>
              <a:t>Filtermechanismus</a:t>
            </a:r>
            <a:endParaRPr lang="de-DE" sz="1000" b="1" dirty="0"/>
          </a:p>
        </p:txBody>
      </p:sp>
    </p:spTree>
    <p:extLst>
      <p:ext uri="{BB962C8B-B14F-4D97-AF65-F5344CB8AC3E}">
        <p14:creationId xmlns:p14="http://schemas.microsoft.com/office/powerpoint/2010/main" val="133148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74D6F-C349-763C-3E6D-9D1C46C598B5}"/>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613927A4-3E2C-A741-DC2E-1D36AED8E0AD}"/>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1E67E567-3AA5-34DA-F22C-0769F8B9F456}"/>
              </a:ext>
            </a:extLst>
          </p:cNvPr>
          <p:cNvSpPr>
            <a:spLocks noGrp="1"/>
          </p:cNvSpPr>
          <p:nvPr>
            <p:ph idx="1"/>
          </p:nvPr>
        </p:nvSpPr>
        <p:spPr>
          <a:xfrm>
            <a:off x="250825" y="1467427"/>
            <a:ext cx="8389938" cy="2988000"/>
          </a:xfrm>
        </p:spPr>
        <p:txBody>
          <a:bodyPr/>
          <a:lstStyle/>
          <a:p>
            <a:pPr marL="180612" lvl="1"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86B1F089-C5BB-3548-A4D5-491F606A7CF6}"/>
              </a:ext>
            </a:extLst>
          </p:cNvPr>
          <p:cNvSpPr>
            <a:spLocks noGrp="1"/>
          </p:cNvSpPr>
          <p:nvPr>
            <p:ph type="sldNum" sz="quarter" idx="12"/>
          </p:nvPr>
        </p:nvSpPr>
        <p:spPr/>
        <p:txBody>
          <a:bodyPr/>
          <a:lstStyle/>
          <a:p>
            <a:r>
              <a:rPr lang="de-DE" dirty="0"/>
              <a:t>18</a:t>
            </a:r>
          </a:p>
        </p:txBody>
      </p:sp>
      <p:sp>
        <p:nvSpPr>
          <p:cNvPr id="10" name="Titel 3">
            <a:extLst>
              <a:ext uri="{FF2B5EF4-FFF2-40B4-BE49-F238E27FC236}">
                <a16:creationId xmlns:a16="http://schemas.microsoft.com/office/drawing/2014/main" id="{59D1C990-35F0-2132-01A1-CD8A813D3CB4}"/>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Risikopyramide</a:t>
            </a:r>
          </a:p>
        </p:txBody>
      </p:sp>
      <p:pic>
        <p:nvPicPr>
          <p:cNvPr id="7" name="Grafik 6">
            <a:extLst>
              <a:ext uri="{FF2B5EF4-FFF2-40B4-BE49-F238E27FC236}">
                <a16:creationId xmlns:a16="http://schemas.microsoft.com/office/drawing/2014/main" id="{8F328BE7-F260-B290-E67B-BB0E4B4F14B8}"/>
              </a:ext>
            </a:extLst>
          </p:cNvPr>
          <p:cNvPicPr>
            <a:picLocks noChangeAspect="1"/>
          </p:cNvPicPr>
          <p:nvPr/>
        </p:nvPicPr>
        <p:blipFill>
          <a:blip r:embed="rId5"/>
          <a:stretch>
            <a:fillRect/>
          </a:stretch>
        </p:blipFill>
        <p:spPr>
          <a:xfrm>
            <a:off x="2153668" y="1467427"/>
            <a:ext cx="4834313" cy="3238612"/>
          </a:xfrm>
          <a:prstGeom prst="rect">
            <a:avLst/>
          </a:prstGeom>
        </p:spPr>
      </p:pic>
    </p:spTree>
    <p:extLst>
      <p:ext uri="{BB962C8B-B14F-4D97-AF65-F5344CB8AC3E}">
        <p14:creationId xmlns:p14="http://schemas.microsoft.com/office/powerpoint/2010/main" val="2508100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58C0F-9F67-BEA2-4020-729B8C2A0522}"/>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61D31045-BEB2-B726-9AC9-143D394AE329}"/>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42A5E6B1-AB00-22C7-68A3-57F6FA5F2CF6}"/>
              </a:ext>
            </a:extLst>
          </p:cNvPr>
          <p:cNvSpPr>
            <a:spLocks noGrp="1"/>
          </p:cNvSpPr>
          <p:nvPr>
            <p:ph idx="1"/>
          </p:nvPr>
        </p:nvSpPr>
        <p:spPr>
          <a:xfrm>
            <a:off x="250825" y="1467427"/>
            <a:ext cx="8389938" cy="2988000"/>
          </a:xfrm>
        </p:spPr>
        <p:txBody>
          <a:bodyPr/>
          <a:lstStyle/>
          <a:p>
            <a:r>
              <a:rPr lang="en-US" b="1" dirty="0" err="1"/>
              <a:t>Vorgaben</a:t>
            </a:r>
            <a:r>
              <a:rPr lang="en-US" b="1" dirty="0"/>
              <a:t>/</a:t>
            </a:r>
            <a:r>
              <a:rPr lang="en-US" b="1" dirty="0" err="1"/>
              <a:t>Pflichten</a:t>
            </a:r>
            <a:r>
              <a:rPr lang="en-US" b="1" dirty="0"/>
              <a:t> </a:t>
            </a:r>
            <a:r>
              <a:rPr lang="en-US" dirty="0" err="1"/>
              <a:t>ua</a:t>
            </a:r>
            <a:r>
              <a:rPr lang="en-US" dirty="0"/>
              <a:t> für </a:t>
            </a:r>
          </a:p>
          <a:p>
            <a:endParaRPr lang="en-US" sz="500" b="1" dirty="0"/>
          </a:p>
          <a:p>
            <a:pPr lvl="1"/>
            <a:r>
              <a:rPr lang="en-US" b="1" dirty="0" err="1">
                <a:solidFill>
                  <a:srgbClr val="0063A6"/>
                </a:solidFill>
              </a:rPr>
              <a:t>Anbieter</a:t>
            </a:r>
            <a:r>
              <a:rPr lang="en-US" b="1" dirty="0"/>
              <a:t> </a:t>
            </a:r>
            <a:r>
              <a:rPr lang="en-US" b="1" dirty="0">
                <a:solidFill>
                  <a:srgbClr val="0063A6"/>
                </a:solidFill>
                <a:sym typeface="Wingdings" panose="05000000000000000000" pitchFamily="2" charset="2"/>
              </a:rPr>
              <a:t> </a:t>
            </a:r>
            <a:r>
              <a:rPr lang="en-US" dirty="0" err="1">
                <a:sym typeface="Wingdings" panose="05000000000000000000" pitchFamily="2" charset="2"/>
              </a:rPr>
              <a:t>bezeichnet</a:t>
            </a:r>
            <a:r>
              <a:rPr lang="en-US" dirty="0">
                <a:sym typeface="Wingdings" panose="05000000000000000000" pitchFamily="2" charset="2"/>
              </a:rPr>
              <a:t> </a:t>
            </a:r>
            <a:r>
              <a:rPr lang="en-US" dirty="0" err="1">
                <a:sym typeface="Wingdings" panose="05000000000000000000" pitchFamily="2" charset="2"/>
              </a:rPr>
              <a:t>eine</a:t>
            </a:r>
            <a:r>
              <a:rPr lang="en-US" dirty="0">
                <a:sym typeface="Wingdings" panose="05000000000000000000" pitchFamily="2" charset="2"/>
              </a:rPr>
              <a:t> </a:t>
            </a:r>
            <a:r>
              <a:rPr lang="de-DE" dirty="0"/>
              <a:t>„natürliche oder juristische Person, Behörde, Einrichtung […], die ein KI‑System […] </a:t>
            </a:r>
            <a:r>
              <a:rPr lang="de-DE" b="1" dirty="0">
                <a:solidFill>
                  <a:srgbClr val="0063A6"/>
                </a:solidFill>
              </a:rPr>
              <a:t>entwickelt oder entwickeln lässt </a:t>
            </a:r>
            <a:r>
              <a:rPr lang="de-DE" dirty="0"/>
              <a:t>und es unter ihrem eigenen Namen […] </a:t>
            </a:r>
            <a:r>
              <a:rPr lang="de-DE" b="1" dirty="0">
                <a:solidFill>
                  <a:srgbClr val="0063A6"/>
                </a:solidFill>
              </a:rPr>
              <a:t>in Verkehr bringt </a:t>
            </a:r>
            <a:r>
              <a:rPr lang="de-DE" b="1" dirty="0"/>
              <a:t>oder</a:t>
            </a:r>
            <a:r>
              <a:rPr lang="de-DE" dirty="0"/>
              <a:t> das KI‑System […] </a:t>
            </a:r>
            <a:r>
              <a:rPr lang="de-DE" b="1" dirty="0">
                <a:solidFill>
                  <a:srgbClr val="0063A6"/>
                </a:solidFill>
              </a:rPr>
              <a:t>in Betrieb nimmt, </a:t>
            </a:r>
            <a:r>
              <a:rPr lang="de-DE" dirty="0"/>
              <a:t>[…]; </a:t>
            </a:r>
          </a:p>
          <a:p>
            <a:pPr lvl="1"/>
            <a:endParaRPr lang="de-DE" sz="500" dirty="0"/>
          </a:p>
          <a:p>
            <a:pPr lvl="1"/>
            <a:r>
              <a:rPr lang="en-US" b="1" dirty="0" err="1">
                <a:solidFill>
                  <a:srgbClr val="0063A6"/>
                </a:solidFill>
              </a:rPr>
              <a:t>Betreiber</a:t>
            </a:r>
            <a:r>
              <a:rPr lang="en-US" b="1" dirty="0"/>
              <a:t> </a:t>
            </a:r>
            <a:r>
              <a:rPr lang="en-US" b="1" dirty="0">
                <a:solidFill>
                  <a:srgbClr val="0063A6"/>
                </a:solidFill>
                <a:sym typeface="Wingdings" panose="05000000000000000000" pitchFamily="2" charset="2"/>
              </a:rPr>
              <a:t></a:t>
            </a:r>
            <a:r>
              <a:rPr lang="en-US" b="1" dirty="0">
                <a:sym typeface="Wingdings" panose="05000000000000000000" pitchFamily="2" charset="2"/>
              </a:rPr>
              <a:t> </a:t>
            </a:r>
            <a:r>
              <a:rPr lang="en-US" dirty="0" err="1">
                <a:sym typeface="Wingdings" panose="05000000000000000000" pitchFamily="2" charset="2"/>
              </a:rPr>
              <a:t>bezeichnet</a:t>
            </a:r>
            <a:r>
              <a:rPr lang="en-US" dirty="0">
                <a:sym typeface="Wingdings" panose="05000000000000000000" pitchFamily="2" charset="2"/>
              </a:rPr>
              <a:t> </a:t>
            </a:r>
            <a:r>
              <a:rPr lang="en-US" dirty="0" err="1">
                <a:sym typeface="Wingdings" panose="05000000000000000000" pitchFamily="2" charset="2"/>
              </a:rPr>
              <a:t>eine</a:t>
            </a:r>
            <a:r>
              <a:rPr lang="en-US" dirty="0">
                <a:sym typeface="Wingdings" panose="05000000000000000000" pitchFamily="2" charset="2"/>
              </a:rPr>
              <a:t> „n</a:t>
            </a:r>
            <a:r>
              <a:rPr lang="de-DE" dirty="0" err="1"/>
              <a:t>atürliche</a:t>
            </a:r>
            <a:r>
              <a:rPr lang="de-DE" dirty="0"/>
              <a:t> oder juristische Person, Behörde, Einrichtung […], die ein KI‑System in eigener Verantwortung </a:t>
            </a:r>
            <a:r>
              <a:rPr lang="de-DE" b="1" dirty="0">
                <a:solidFill>
                  <a:srgbClr val="0063A6"/>
                </a:solidFill>
              </a:rPr>
              <a:t>verwendet, </a:t>
            </a:r>
            <a:r>
              <a:rPr lang="de-DE" dirty="0"/>
              <a:t>[…];“</a:t>
            </a:r>
          </a:p>
          <a:p>
            <a:pPr lvl="1"/>
            <a:endParaRPr lang="de-DE" sz="500" dirty="0"/>
          </a:p>
          <a:p>
            <a:pPr lvl="1"/>
            <a:r>
              <a:rPr lang="en-US" dirty="0">
                <a:sym typeface="Wingdings" panose="05000000000000000000" pitchFamily="2" charset="2"/>
              </a:rPr>
              <a:t>(</a:t>
            </a:r>
            <a:r>
              <a:rPr lang="en-US" dirty="0" err="1">
                <a:sym typeface="Wingdings" panose="05000000000000000000" pitchFamily="2" charset="2"/>
              </a:rPr>
              <a:t>Einführer</a:t>
            </a:r>
            <a:r>
              <a:rPr lang="en-US" dirty="0">
                <a:sym typeface="Wingdings" panose="05000000000000000000" pitchFamily="2" charset="2"/>
              </a:rPr>
              <a:t>, </a:t>
            </a:r>
            <a:r>
              <a:rPr lang="en-US" dirty="0" err="1">
                <a:sym typeface="Wingdings" panose="05000000000000000000" pitchFamily="2" charset="2"/>
              </a:rPr>
              <a:t>Händler</a:t>
            </a:r>
            <a:r>
              <a:rPr lang="en-US" dirty="0">
                <a:sym typeface="Wingdings" panose="05000000000000000000" pitchFamily="2" charset="2"/>
              </a:rPr>
              <a:t>, </a:t>
            </a:r>
            <a:r>
              <a:rPr lang="en-US" dirty="0" err="1">
                <a:sym typeface="Wingdings" panose="05000000000000000000" pitchFamily="2" charset="2"/>
              </a:rPr>
              <a:t>Akteur</a:t>
            </a:r>
            <a:r>
              <a:rPr lang="en-US" dirty="0">
                <a:sym typeface="Wingdings" panose="05000000000000000000" pitchFamily="2" charset="2"/>
              </a:rPr>
              <a:t>, </a:t>
            </a:r>
            <a:r>
              <a:rPr lang="en-US" dirty="0" err="1">
                <a:sym typeface="Wingdings" panose="05000000000000000000" pitchFamily="2" charset="2"/>
              </a:rPr>
              <a:t>Bevollmächtigter</a:t>
            </a:r>
            <a:r>
              <a:rPr lang="en-US" dirty="0">
                <a:sym typeface="Wingdings" panose="05000000000000000000" pitchFamily="2" charset="2"/>
              </a:rPr>
              <a:t>)</a:t>
            </a:r>
            <a:endParaRPr lang="en-US" dirty="0"/>
          </a:p>
          <a:p>
            <a:pPr marL="0" indent="0">
              <a:buNone/>
            </a:pPr>
            <a:endParaRPr lang="en-US" sz="1200" dirty="0"/>
          </a:p>
          <a:p>
            <a:pPr marL="0" indent="0">
              <a:buNone/>
            </a:pPr>
            <a:endParaRPr lang="en-US" b="1" dirty="0"/>
          </a:p>
          <a:p>
            <a:pPr marL="355237" lvl="1" indent="-174625"/>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2DA9FD49-6966-5338-1CAA-F08369545890}"/>
              </a:ext>
            </a:extLst>
          </p:cNvPr>
          <p:cNvSpPr>
            <a:spLocks noGrp="1"/>
          </p:cNvSpPr>
          <p:nvPr>
            <p:ph type="sldNum" sz="quarter" idx="12"/>
          </p:nvPr>
        </p:nvSpPr>
        <p:spPr/>
        <p:txBody>
          <a:bodyPr/>
          <a:lstStyle/>
          <a:p>
            <a:r>
              <a:rPr lang="de-DE" dirty="0"/>
              <a:t>19</a:t>
            </a:r>
          </a:p>
        </p:txBody>
      </p:sp>
      <p:sp>
        <p:nvSpPr>
          <p:cNvPr id="7" name="Titel 3">
            <a:extLst>
              <a:ext uri="{FF2B5EF4-FFF2-40B4-BE49-F238E27FC236}">
                <a16:creationId xmlns:a16="http://schemas.microsoft.com/office/drawing/2014/main" id="{D802426A-10D2-6C73-5DA4-2D9F294D7CCA}"/>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Hochrisiko-KI-System (Anhang III) – Vorgaben und Pflichten</a:t>
            </a:r>
          </a:p>
        </p:txBody>
      </p:sp>
    </p:spTree>
    <p:extLst>
      <p:ext uri="{BB962C8B-B14F-4D97-AF65-F5344CB8AC3E}">
        <p14:creationId xmlns:p14="http://schemas.microsoft.com/office/powerpoint/2010/main" val="3614163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25FFC-B49A-6697-64C8-98185311C3C0}"/>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E0813554-86D5-8ADE-8B89-397B6F12C76A}"/>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F5AB8683-D4FB-88CB-EC11-C290217AB000}"/>
              </a:ext>
            </a:extLst>
          </p:cNvPr>
          <p:cNvSpPr>
            <a:spLocks noGrp="1"/>
          </p:cNvSpPr>
          <p:nvPr>
            <p:ph type="sldNum" sz="quarter" idx="12"/>
          </p:nvPr>
        </p:nvSpPr>
        <p:spPr/>
        <p:txBody>
          <a:bodyPr/>
          <a:lstStyle/>
          <a:p>
            <a:r>
              <a:rPr lang="de-DE" dirty="0"/>
              <a:t>20</a:t>
            </a:r>
          </a:p>
        </p:txBody>
      </p:sp>
      <p:sp>
        <p:nvSpPr>
          <p:cNvPr id="7" name="Titel 3">
            <a:extLst>
              <a:ext uri="{FF2B5EF4-FFF2-40B4-BE49-F238E27FC236}">
                <a16:creationId xmlns:a16="http://schemas.microsoft.com/office/drawing/2014/main" id="{434963A9-CBF6-270B-A7B0-D944AFBF4DE1}"/>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Hochrisiko-KI-System (Anhang III) – Vorgaben und Pflichten</a:t>
            </a:r>
          </a:p>
        </p:txBody>
      </p:sp>
      <p:pic>
        <p:nvPicPr>
          <p:cNvPr id="12" name="Grafik 11">
            <a:extLst>
              <a:ext uri="{FF2B5EF4-FFF2-40B4-BE49-F238E27FC236}">
                <a16:creationId xmlns:a16="http://schemas.microsoft.com/office/drawing/2014/main" id="{23DF6A25-F69B-150F-5FAB-87B8D6D4B4CF}"/>
              </a:ext>
            </a:extLst>
          </p:cNvPr>
          <p:cNvPicPr>
            <a:picLocks noChangeAspect="1"/>
          </p:cNvPicPr>
          <p:nvPr/>
        </p:nvPicPr>
        <p:blipFill>
          <a:blip r:embed="rId5"/>
          <a:srcRect t="16297" r="2674"/>
          <a:stretch>
            <a:fillRect/>
          </a:stretch>
        </p:blipFill>
        <p:spPr>
          <a:xfrm>
            <a:off x="145342" y="1310337"/>
            <a:ext cx="3634740" cy="3840783"/>
          </a:xfrm>
          <a:prstGeom prst="rect">
            <a:avLst/>
          </a:prstGeom>
        </p:spPr>
      </p:pic>
      <p:pic>
        <p:nvPicPr>
          <p:cNvPr id="14" name="Grafik 13">
            <a:extLst>
              <a:ext uri="{FF2B5EF4-FFF2-40B4-BE49-F238E27FC236}">
                <a16:creationId xmlns:a16="http://schemas.microsoft.com/office/drawing/2014/main" id="{3072E757-D4B9-9518-5C34-7B5E306D5185}"/>
              </a:ext>
            </a:extLst>
          </p:cNvPr>
          <p:cNvPicPr>
            <a:picLocks noChangeAspect="1"/>
          </p:cNvPicPr>
          <p:nvPr/>
        </p:nvPicPr>
        <p:blipFill>
          <a:blip r:embed="rId6"/>
          <a:stretch>
            <a:fillRect/>
          </a:stretch>
        </p:blipFill>
        <p:spPr>
          <a:xfrm>
            <a:off x="130048" y="915633"/>
            <a:ext cx="3634740" cy="407870"/>
          </a:xfrm>
          <a:prstGeom prst="rect">
            <a:avLst/>
          </a:prstGeom>
        </p:spPr>
      </p:pic>
      <p:pic>
        <p:nvPicPr>
          <p:cNvPr id="16" name="Grafik 15">
            <a:extLst>
              <a:ext uri="{FF2B5EF4-FFF2-40B4-BE49-F238E27FC236}">
                <a16:creationId xmlns:a16="http://schemas.microsoft.com/office/drawing/2014/main" id="{0FC25245-5232-BC24-4581-E0E46E4550F1}"/>
              </a:ext>
            </a:extLst>
          </p:cNvPr>
          <p:cNvPicPr>
            <a:picLocks noChangeAspect="1"/>
          </p:cNvPicPr>
          <p:nvPr/>
        </p:nvPicPr>
        <p:blipFill>
          <a:blip r:embed="rId7"/>
          <a:stretch>
            <a:fillRect/>
          </a:stretch>
        </p:blipFill>
        <p:spPr>
          <a:xfrm>
            <a:off x="4753783" y="1262388"/>
            <a:ext cx="4144662" cy="3538525"/>
          </a:xfrm>
          <a:prstGeom prst="rect">
            <a:avLst/>
          </a:prstGeom>
        </p:spPr>
      </p:pic>
      <p:pic>
        <p:nvPicPr>
          <p:cNvPr id="18" name="Grafik 17">
            <a:extLst>
              <a:ext uri="{FF2B5EF4-FFF2-40B4-BE49-F238E27FC236}">
                <a16:creationId xmlns:a16="http://schemas.microsoft.com/office/drawing/2014/main" id="{BE4BD0F9-8F0F-DF69-33DC-BB8A101C9435}"/>
              </a:ext>
            </a:extLst>
          </p:cNvPr>
          <p:cNvPicPr>
            <a:picLocks noChangeAspect="1"/>
          </p:cNvPicPr>
          <p:nvPr/>
        </p:nvPicPr>
        <p:blipFill>
          <a:blip r:embed="rId8"/>
          <a:srcRect t="9858"/>
          <a:stretch>
            <a:fillRect/>
          </a:stretch>
        </p:blipFill>
        <p:spPr>
          <a:xfrm>
            <a:off x="4799957" y="901108"/>
            <a:ext cx="4090868" cy="417594"/>
          </a:xfrm>
          <a:prstGeom prst="rect">
            <a:avLst/>
          </a:prstGeom>
        </p:spPr>
      </p:pic>
      <p:sp>
        <p:nvSpPr>
          <p:cNvPr id="19" name="Textfeld 18">
            <a:extLst>
              <a:ext uri="{FF2B5EF4-FFF2-40B4-BE49-F238E27FC236}">
                <a16:creationId xmlns:a16="http://schemas.microsoft.com/office/drawing/2014/main" id="{73FCB418-3A6D-2FE0-DA10-06C1459725E2}"/>
              </a:ext>
            </a:extLst>
          </p:cNvPr>
          <p:cNvSpPr txBox="1"/>
          <p:nvPr/>
        </p:nvSpPr>
        <p:spPr>
          <a:xfrm>
            <a:off x="4738461" y="4766400"/>
            <a:ext cx="3929021" cy="338554"/>
          </a:xfrm>
          <a:prstGeom prst="rect">
            <a:avLst/>
          </a:prstGeom>
          <a:noFill/>
        </p:spPr>
        <p:txBody>
          <a:bodyPr wrap="square" rtlCol="0">
            <a:spAutoFit/>
          </a:bodyPr>
          <a:lstStyle/>
          <a:p>
            <a:r>
              <a:rPr lang="de-DE" sz="800" dirty="0"/>
              <a:t>https://www.rtr.at/rtr/service/ki-servicestelle/ai-act/Anbieterverpflichtungen.de.html</a:t>
            </a:r>
          </a:p>
          <a:p>
            <a:r>
              <a:rPr lang="de-DE" sz="800" dirty="0"/>
              <a:t>https://www.rtr.at/rtr/service/ki-servicestelle/ai-act/Betreiberverpflichtungen.de.html</a:t>
            </a:r>
          </a:p>
        </p:txBody>
      </p:sp>
      <p:sp>
        <p:nvSpPr>
          <p:cNvPr id="22" name="Rechteck 21">
            <a:extLst>
              <a:ext uri="{FF2B5EF4-FFF2-40B4-BE49-F238E27FC236}">
                <a16:creationId xmlns:a16="http://schemas.microsoft.com/office/drawing/2014/main" id="{1D8FAFC3-5CD1-6F7E-DB7E-151CE88DF920}"/>
              </a:ext>
            </a:extLst>
          </p:cNvPr>
          <p:cNvSpPr/>
          <p:nvPr/>
        </p:nvSpPr>
        <p:spPr>
          <a:xfrm>
            <a:off x="236062" y="1898004"/>
            <a:ext cx="3535837" cy="18861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a:extLst>
              <a:ext uri="{FF2B5EF4-FFF2-40B4-BE49-F238E27FC236}">
                <a16:creationId xmlns:a16="http://schemas.microsoft.com/office/drawing/2014/main" id="{B67513D3-4395-10FC-E85E-C3CDEFFF082E}"/>
              </a:ext>
            </a:extLst>
          </p:cNvPr>
          <p:cNvSpPr/>
          <p:nvPr/>
        </p:nvSpPr>
        <p:spPr>
          <a:xfrm>
            <a:off x="228951" y="3811772"/>
            <a:ext cx="3535837" cy="18861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E9951AD2-D47B-C4F4-212E-5CDDAB1B4410}"/>
              </a:ext>
            </a:extLst>
          </p:cNvPr>
          <p:cNvSpPr/>
          <p:nvPr/>
        </p:nvSpPr>
        <p:spPr>
          <a:xfrm>
            <a:off x="236062" y="2849730"/>
            <a:ext cx="3535837" cy="18861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Rechteck 27">
            <a:extLst>
              <a:ext uri="{FF2B5EF4-FFF2-40B4-BE49-F238E27FC236}">
                <a16:creationId xmlns:a16="http://schemas.microsoft.com/office/drawing/2014/main" id="{40697858-E1FA-AAA3-5DCE-8E11A3018AFB}"/>
              </a:ext>
            </a:extLst>
          </p:cNvPr>
          <p:cNvSpPr/>
          <p:nvPr/>
        </p:nvSpPr>
        <p:spPr>
          <a:xfrm>
            <a:off x="228950" y="2274403"/>
            <a:ext cx="3535837" cy="18861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Rechteck 33">
            <a:extLst>
              <a:ext uri="{FF2B5EF4-FFF2-40B4-BE49-F238E27FC236}">
                <a16:creationId xmlns:a16="http://schemas.microsoft.com/office/drawing/2014/main" id="{8016EBDB-3C4F-3E91-BC6E-369CE7BC9614}"/>
              </a:ext>
            </a:extLst>
          </p:cNvPr>
          <p:cNvSpPr/>
          <p:nvPr/>
        </p:nvSpPr>
        <p:spPr>
          <a:xfrm>
            <a:off x="4799957" y="2023720"/>
            <a:ext cx="4090868" cy="548030"/>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Textfeld 37">
            <a:extLst>
              <a:ext uri="{FF2B5EF4-FFF2-40B4-BE49-F238E27FC236}">
                <a16:creationId xmlns:a16="http://schemas.microsoft.com/office/drawing/2014/main" id="{72BFD5A2-572A-E3C6-733A-F6679498C7FB}"/>
              </a:ext>
            </a:extLst>
          </p:cNvPr>
          <p:cNvSpPr txBox="1"/>
          <p:nvPr/>
        </p:nvSpPr>
        <p:spPr>
          <a:xfrm>
            <a:off x="3871722" y="3071857"/>
            <a:ext cx="790421" cy="430887"/>
          </a:xfrm>
          <a:prstGeom prst="rect">
            <a:avLst/>
          </a:prstGeom>
          <a:noFill/>
          <a:ln w="6350">
            <a:solidFill>
              <a:schemeClr val="tx1"/>
            </a:solidFill>
          </a:ln>
        </p:spPr>
        <p:txBody>
          <a:bodyPr wrap="square" rtlCol="0">
            <a:spAutoFit/>
          </a:bodyPr>
          <a:lstStyle/>
          <a:p>
            <a:pPr algn="ctr"/>
            <a:r>
              <a:rPr lang="de-DE" sz="1100" dirty="0"/>
              <a:t>Human in </a:t>
            </a:r>
            <a:r>
              <a:rPr lang="de-DE" sz="1100" dirty="0" err="1"/>
              <a:t>command</a:t>
            </a:r>
            <a:endParaRPr lang="de-DE" sz="1100" dirty="0"/>
          </a:p>
        </p:txBody>
      </p:sp>
      <p:sp>
        <p:nvSpPr>
          <p:cNvPr id="40" name="Pfeil: nach unten 39">
            <a:extLst>
              <a:ext uri="{FF2B5EF4-FFF2-40B4-BE49-F238E27FC236}">
                <a16:creationId xmlns:a16="http://schemas.microsoft.com/office/drawing/2014/main" id="{04461F5B-63F2-20FF-51D2-4DBBB0F96508}"/>
              </a:ext>
            </a:extLst>
          </p:cNvPr>
          <p:cNvSpPr/>
          <p:nvPr/>
        </p:nvSpPr>
        <p:spPr>
          <a:xfrm rot="13037281">
            <a:off x="3753498" y="3550992"/>
            <a:ext cx="162840" cy="338491"/>
          </a:xfrm>
          <a:prstGeom prst="downArrow">
            <a:avLst/>
          </a:prstGeom>
          <a:solidFill>
            <a:srgbClr val="0063A6"/>
          </a:solidFill>
          <a:ln>
            <a:solidFill>
              <a:srgbClr val="0063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Pfeil: nach unten 41">
            <a:extLst>
              <a:ext uri="{FF2B5EF4-FFF2-40B4-BE49-F238E27FC236}">
                <a16:creationId xmlns:a16="http://schemas.microsoft.com/office/drawing/2014/main" id="{481B74E7-A498-94E7-C1C2-3F5D0540D23B}"/>
              </a:ext>
            </a:extLst>
          </p:cNvPr>
          <p:cNvSpPr/>
          <p:nvPr/>
        </p:nvSpPr>
        <p:spPr>
          <a:xfrm rot="2384101">
            <a:off x="4476738" y="2271201"/>
            <a:ext cx="162840" cy="808469"/>
          </a:xfrm>
          <a:prstGeom prst="downArrow">
            <a:avLst/>
          </a:prstGeom>
          <a:solidFill>
            <a:srgbClr val="0063A6"/>
          </a:solidFill>
          <a:ln>
            <a:solidFill>
              <a:srgbClr val="0063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Textfeld 43">
            <a:extLst>
              <a:ext uri="{FF2B5EF4-FFF2-40B4-BE49-F238E27FC236}">
                <a16:creationId xmlns:a16="http://schemas.microsoft.com/office/drawing/2014/main" id="{8668FB86-F38E-8B48-4E53-DD8F7DC2662A}"/>
              </a:ext>
            </a:extLst>
          </p:cNvPr>
          <p:cNvSpPr txBox="1"/>
          <p:nvPr/>
        </p:nvSpPr>
        <p:spPr>
          <a:xfrm>
            <a:off x="4057785" y="1519510"/>
            <a:ext cx="973701" cy="261610"/>
          </a:xfrm>
          <a:prstGeom prst="rect">
            <a:avLst/>
          </a:prstGeom>
          <a:solidFill>
            <a:schemeClr val="bg1"/>
          </a:solidFill>
          <a:ln w="6350">
            <a:solidFill>
              <a:schemeClr val="tx1"/>
            </a:solidFill>
          </a:ln>
        </p:spPr>
        <p:txBody>
          <a:bodyPr wrap="square" rtlCol="0">
            <a:spAutoFit/>
          </a:bodyPr>
          <a:lstStyle/>
          <a:p>
            <a:pPr algn="ctr"/>
            <a:r>
              <a:rPr lang="en-US" sz="1100" dirty="0"/>
              <a:t>B</a:t>
            </a:r>
            <a:r>
              <a:rPr lang="de-DE" sz="1100" dirty="0"/>
              <a:t>lack-Box KI</a:t>
            </a:r>
          </a:p>
        </p:txBody>
      </p:sp>
      <p:sp>
        <p:nvSpPr>
          <p:cNvPr id="46" name="Pfeil: nach unten 45">
            <a:extLst>
              <a:ext uri="{FF2B5EF4-FFF2-40B4-BE49-F238E27FC236}">
                <a16:creationId xmlns:a16="http://schemas.microsoft.com/office/drawing/2014/main" id="{1D0055BD-5642-9995-C786-7922312C270F}"/>
              </a:ext>
            </a:extLst>
          </p:cNvPr>
          <p:cNvSpPr/>
          <p:nvPr/>
        </p:nvSpPr>
        <p:spPr>
          <a:xfrm rot="14472472">
            <a:off x="3788828" y="1684329"/>
            <a:ext cx="162840" cy="338491"/>
          </a:xfrm>
          <a:prstGeom prst="downArrow">
            <a:avLst/>
          </a:prstGeom>
          <a:solidFill>
            <a:srgbClr val="0063A6"/>
          </a:solidFill>
          <a:ln>
            <a:solidFill>
              <a:srgbClr val="0063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6925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AEF32-151E-3C00-D419-93EDD9FED80B}"/>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C92DB3C7-162C-5EC2-CD09-ABE4A3566A74}"/>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F7271730-042E-64AA-AEBB-3B31492CC4AC}"/>
              </a:ext>
            </a:extLst>
          </p:cNvPr>
          <p:cNvSpPr>
            <a:spLocks noGrp="1"/>
          </p:cNvSpPr>
          <p:nvPr>
            <p:ph type="sldNum" sz="quarter" idx="12"/>
          </p:nvPr>
        </p:nvSpPr>
        <p:spPr/>
        <p:txBody>
          <a:bodyPr/>
          <a:lstStyle/>
          <a:p>
            <a:r>
              <a:rPr lang="de-DE" dirty="0"/>
              <a:t>21</a:t>
            </a:r>
          </a:p>
        </p:txBody>
      </p:sp>
      <p:sp>
        <p:nvSpPr>
          <p:cNvPr id="7" name="Titel 3">
            <a:extLst>
              <a:ext uri="{FF2B5EF4-FFF2-40B4-BE49-F238E27FC236}">
                <a16:creationId xmlns:a16="http://schemas.microsoft.com/office/drawing/2014/main" id="{DF18CC9E-E979-7352-8C9E-B1DDDD5011D8}"/>
              </a:ext>
            </a:extLst>
          </p:cNvPr>
          <p:cNvSpPr>
            <a:spLocks noGrp="1"/>
          </p:cNvSpPr>
          <p:nvPr>
            <p:ph type="title"/>
          </p:nvPr>
        </p:nvSpPr>
        <p:spPr>
          <a:xfrm>
            <a:off x="250825" y="127784"/>
            <a:ext cx="8640000" cy="864000"/>
          </a:xfrm>
        </p:spPr>
        <p:txBody>
          <a:bodyPr/>
          <a:lstStyle/>
          <a:p>
            <a:r>
              <a:rPr lang="de-AT" dirty="0">
                <a:effectLst>
                  <a:outerShdw blurRad="38100" dist="38100" dir="2700000" algn="tl">
                    <a:srgbClr val="000000">
                      <a:alpha val="43137"/>
                    </a:srgbClr>
                  </a:outerShdw>
                </a:effectLst>
              </a:rPr>
              <a:t>KI-VO</a:t>
            </a:r>
            <a:br>
              <a:rPr lang="de-AT" dirty="0">
                <a:effectLst>
                  <a:outerShdw blurRad="38100" dist="38100" dir="2700000" algn="tl">
                    <a:srgbClr val="000000">
                      <a:alpha val="43137"/>
                    </a:srgbClr>
                  </a:outerShdw>
                </a:effectLst>
              </a:rPr>
            </a:br>
            <a:r>
              <a:rPr lang="de-AT" sz="2200" dirty="0">
                <a:effectLst>
                  <a:outerShdw blurRad="38100" dist="38100" dir="2700000" algn="tl">
                    <a:srgbClr val="000000">
                      <a:alpha val="43137"/>
                    </a:srgbClr>
                  </a:outerShdw>
                </a:effectLst>
              </a:rPr>
              <a:t>Hochrisiko-KI-System (Anhang III) – Vorgaben und Pflichten</a:t>
            </a:r>
          </a:p>
        </p:txBody>
      </p:sp>
      <p:pic>
        <p:nvPicPr>
          <p:cNvPr id="12" name="Grafik 11">
            <a:extLst>
              <a:ext uri="{FF2B5EF4-FFF2-40B4-BE49-F238E27FC236}">
                <a16:creationId xmlns:a16="http://schemas.microsoft.com/office/drawing/2014/main" id="{5B4C3A86-7CB2-203B-4FB3-AC8992B238EB}"/>
              </a:ext>
            </a:extLst>
          </p:cNvPr>
          <p:cNvPicPr>
            <a:picLocks noChangeAspect="1"/>
          </p:cNvPicPr>
          <p:nvPr/>
        </p:nvPicPr>
        <p:blipFill>
          <a:blip r:embed="rId5">
            <a:alphaModFix amt="50000"/>
          </a:blip>
          <a:srcRect t="16297" r="2674"/>
          <a:stretch>
            <a:fillRect/>
          </a:stretch>
        </p:blipFill>
        <p:spPr>
          <a:xfrm>
            <a:off x="145342" y="1310337"/>
            <a:ext cx="3634740" cy="3840783"/>
          </a:xfrm>
          <a:prstGeom prst="rect">
            <a:avLst/>
          </a:prstGeom>
        </p:spPr>
      </p:pic>
      <p:pic>
        <p:nvPicPr>
          <p:cNvPr id="14" name="Grafik 13">
            <a:extLst>
              <a:ext uri="{FF2B5EF4-FFF2-40B4-BE49-F238E27FC236}">
                <a16:creationId xmlns:a16="http://schemas.microsoft.com/office/drawing/2014/main" id="{3CAAF93B-6F2B-EC08-0E99-B3B853F37B9D}"/>
              </a:ext>
            </a:extLst>
          </p:cNvPr>
          <p:cNvPicPr>
            <a:picLocks noChangeAspect="1"/>
          </p:cNvPicPr>
          <p:nvPr/>
        </p:nvPicPr>
        <p:blipFill>
          <a:blip r:embed="rId6">
            <a:alphaModFix amt="50000"/>
          </a:blip>
          <a:stretch>
            <a:fillRect/>
          </a:stretch>
        </p:blipFill>
        <p:spPr>
          <a:xfrm>
            <a:off x="130048" y="915633"/>
            <a:ext cx="3634740" cy="407870"/>
          </a:xfrm>
          <a:prstGeom prst="rect">
            <a:avLst/>
          </a:prstGeom>
        </p:spPr>
      </p:pic>
      <p:pic>
        <p:nvPicPr>
          <p:cNvPr id="16" name="Grafik 15">
            <a:extLst>
              <a:ext uri="{FF2B5EF4-FFF2-40B4-BE49-F238E27FC236}">
                <a16:creationId xmlns:a16="http://schemas.microsoft.com/office/drawing/2014/main" id="{69CE3C94-AF2E-49C1-4CFD-BA11E5D87004}"/>
              </a:ext>
            </a:extLst>
          </p:cNvPr>
          <p:cNvPicPr>
            <a:picLocks noChangeAspect="1"/>
          </p:cNvPicPr>
          <p:nvPr/>
        </p:nvPicPr>
        <p:blipFill>
          <a:blip r:embed="rId7">
            <a:alphaModFix amt="50000"/>
          </a:blip>
          <a:stretch>
            <a:fillRect/>
          </a:stretch>
        </p:blipFill>
        <p:spPr>
          <a:xfrm>
            <a:off x="4753783" y="1262388"/>
            <a:ext cx="4144662" cy="3538525"/>
          </a:xfrm>
          <a:prstGeom prst="rect">
            <a:avLst/>
          </a:prstGeom>
        </p:spPr>
      </p:pic>
      <p:pic>
        <p:nvPicPr>
          <p:cNvPr id="18" name="Grafik 17">
            <a:extLst>
              <a:ext uri="{FF2B5EF4-FFF2-40B4-BE49-F238E27FC236}">
                <a16:creationId xmlns:a16="http://schemas.microsoft.com/office/drawing/2014/main" id="{263E837E-AF6D-361C-5648-BC9F769C1152}"/>
              </a:ext>
            </a:extLst>
          </p:cNvPr>
          <p:cNvPicPr>
            <a:picLocks noChangeAspect="1"/>
          </p:cNvPicPr>
          <p:nvPr/>
        </p:nvPicPr>
        <p:blipFill>
          <a:blip r:embed="rId8">
            <a:alphaModFix amt="50000"/>
          </a:blip>
          <a:srcRect t="9858"/>
          <a:stretch>
            <a:fillRect/>
          </a:stretch>
        </p:blipFill>
        <p:spPr>
          <a:xfrm>
            <a:off x="4799957" y="901108"/>
            <a:ext cx="4090868" cy="417594"/>
          </a:xfrm>
          <a:prstGeom prst="rect">
            <a:avLst/>
          </a:prstGeom>
        </p:spPr>
      </p:pic>
      <p:sp>
        <p:nvSpPr>
          <p:cNvPr id="19" name="Textfeld 18">
            <a:extLst>
              <a:ext uri="{FF2B5EF4-FFF2-40B4-BE49-F238E27FC236}">
                <a16:creationId xmlns:a16="http://schemas.microsoft.com/office/drawing/2014/main" id="{F6D10758-5A3C-5350-A615-C2B0BECDE8C1}"/>
              </a:ext>
            </a:extLst>
          </p:cNvPr>
          <p:cNvSpPr txBox="1"/>
          <p:nvPr/>
        </p:nvSpPr>
        <p:spPr>
          <a:xfrm>
            <a:off x="4738461" y="4766400"/>
            <a:ext cx="3980536" cy="338554"/>
          </a:xfrm>
          <a:prstGeom prst="rect">
            <a:avLst/>
          </a:prstGeom>
          <a:noFill/>
        </p:spPr>
        <p:txBody>
          <a:bodyPr wrap="square" rtlCol="0">
            <a:spAutoFit/>
          </a:bodyPr>
          <a:lstStyle/>
          <a:p>
            <a:r>
              <a:rPr lang="de-DE" sz="800" dirty="0">
                <a:solidFill>
                  <a:schemeClr val="bg1">
                    <a:lumMod val="75000"/>
                  </a:schemeClr>
                </a:solidFill>
              </a:rPr>
              <a:t>https://www.rtr.at/rtr/service/ki-servicestelle/ai-act/Anbieterverpflichtungen.de.html</a:t>
            </a:r>
          </a:p>
          <a:p>
            <a:r>
              <a:rPr lang="de-DE" sz="800" dirty="0">
                <a:solidFill>
                  <a:schemeClr val="bg1">
                    <a:lumMod val="75000"/>
                  </a:schemeClr>
                </a:solidFill>
              </a:rPr>
              <a:t>https://www.rtr.at/rtr/service/ki-servicestelle/ai-act/Betreiberverpflichtungen.de.html</a:t>
            </a:r>
          </a:p>
        </p:txBody>
      </p:sp>
      <p:sp>
        <p:nvSpPr>
          <p:cNvPr id="4" name="Textfeld 3">
            <a:extLst>
              <a:ext uri="{FF2B5EF4-FFF2-40B4-BE49-F238E27FC236}">
                <a16:creationId xmlns:a16="http://schemas.microsoft.com/office/drawing/2014/main" id="{1BFD6F6E-445D-FD44-C577-D1555E213E36}"/>
              </a:ext>
            </a:extLst>
          </p:cNvPr>
          <p:cNvSpPr txBox="1"/>
          <p:nvPr/>
        </p:nvSpPr>
        <p:spPr>
          <a:xfrm rot="430545">
            <a:off x="2078972" y="2611483"/>
            <a:ext cx="5991345" cy="1154162"/>
          </a:xfrm>
          <a:prstGeom prst="rect">
            <a:avLst/>
          </a:prstGeom>
          <a:solidFill>
            <a:schemeClr val="bg1"/>
          </a:solidFill>
          <a:ln w="6350">
            <a:solidFill>
              <a:schemeClr val="tx1"/>
            </a:solidFill>
          </a:ln>
        </p:spPr>
        <p:txBody>
          <a:bodyPr wrap="square" rtlCol="0">
            <a:spAutoFit/>
          </a:bodyPr>
          <a:lstStyle/>
          <a:p>
            <a:pPr algn="ctr"/>
            <a:r>
              <a:rPr lang="de-DE" sz="1600" b="1" dirty="0">
                <a:solidFill>
                  <a:srgbClr val="0063A6"/>
                </a:solidFill>
              </a:rPr>
              <a:t>Anwendung </a:t>
            </a:r>
            <a:r>
              <a:rPr lang="de-DE" sz="1600" dirty="0"/>
              <a:t>der Pflichten für Hochrisiko-KI-Systeme nach Anhang III von </a:t>
            </a:r>
            <a:r>
              <a:rPr lang="de-DE" sz="1700" dirty="0"/>
              <a:t>2.12.2026</a:t>
            </a:r>
            <a:r>
              <a:rPr lang="de-DE" sz="1600" dirty="0"/>
              <a:t> verschoben</a:t>
            </a:r>
          </a:p>
          <a:p>
            <a:pPr algn="ctr"/>
            <a:r>
              <a:rPr lang="de-DE" sz="1600" dirty="0"/>
              <a:t>auf</a:t>
            </a:r>
            <a:r>
              <a:rPr lang="de-DE" sz="1600" b="1" dirty="0">
                <a:solidFill>
                  <a:srgbClr val="0063A6"/>
                </a:solidFill>
              </a:rPr>
              <a:t> </a:t>
            </a:r>
            <a:r>
              <a:rPr lang="de-DE" sz="1700" b="1" dirty="0">
                <a:solidFill>
                  <a:srgbClr val="0063A6"/>
                </a:solidFill>
              </a:rPr>
              <a:t>2.12.2027</a:t>
            </a:r>
          </a:p>
          <a:p>
            <a:pPr algn="ctr"/>
            <a:endParaRPr lang="de-DE" sz="500" dirty="0"/>
          </a:p>
          <a:p>
            <a:pPr algn="ctr"/>
            <a:r>
              <a:rPr lang="de-DE" sz="1400" dirty="0"/>
              <a:t>(</a:t>
            </a:r>
            <a:r>
              <a:rPr lang="en-US" sz="1400" dirty="0"/>
              <a:t>“</a:t>
            </a:r>
            <a:r>
              <a:rPr lang="de-DE" sz="1400" dirty="0"/>
              <a:t>Digital Omnibus zur KI“)</a:t>
            </a:r>
          </a:p>
        </p:txBody>
      </p:sp>
    </p:spTree>
    <p:extLst>
      <p:ext uri="{BB962C8B-B14F-4D97-AF65-F5344CB8AC3E}">
        <p14:creationId xmlns:p14="http://schemas.microsoft.com/office/powerpoint/2010/main" val="876501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8A9B5-ACC1-D3A2-A5E2-5E075E194459}"/>
            </a:ext>
          </a:extLst>
        </p:cNvPr>
        <p:cNvGrpSpPr/>
        <p:nvPr/>
      </p:nvGrpSpPr>
      <p:grpSpPr>
        <a:xfrm>
          <a:off x="0" y="0"/>
          <a:ext cx="0" cy="0"/>
          <a:chOff x="0" y="0"/>
          <a:chExt cx="0" cy="0"/>
        </a:xfrm>
      </p:grpSpPr>
      <p:pic>
        <p:nvPicPr>
          <p:cNvPr id="19" name="Grafik 18">
            <a:extLst>
              <a:ext uri="{FF2B5EF4-FFF2-40B4-BE49-F238E27FC236}">
                <a16:creationId xmlns:a16="http://schemas.microsoft.com/office/drawing/2014/main" id="{9A4AA367-1C70-1A42-6E78-D9060151D24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rcRect l="11152" r="23035" b="49735"/>
          <a:stretch>
            <a:fillRect/>
          </a:stretch>
        </p:blipFill>
        <p:spPr>
          <a:xfrm>
            <a:off x="0" y="0"/>
            <a:ext cx="9144000" cy="5143500"/>
          </a:xfrm>
          <a:prstGeom prst="rect">
            <a:avLst/>
          </a:prstGeom>
        </p:spPr>
      </p:pic>
      <p:sp>
        <p:nvSpPr>
          <p:cNvPr id="7" name="Titel 6">
            <a:extLst>
              <a:ext uri="{FF2B5EF4-FFF2-40B4-BE49-F238E27FC236}">
                <a16:creationId xmlns:a16="http://schemas.microsoft.com/office/drawing/2014/main" id="{D2507088-2715-A2A9-AD57-2B23B0A74553}"/>
              </a:ext>
            </a:extLst>
          </p:cNvPr>
          <p:cNvSpPr>
            <a:spLocks noGrp="1"/>
          </p:cNvSpPr>
          <p:nvPr>
            <p:ph type="ctrTitle"/>
          </p:nvPr>
        </p:nvSpPr>
        <p:spPr>
          <a:xfrm>
            <a:off x="0" y="2508250"/>
            <a:ext cx="7704138" cy="711200"/>
          </a:xfrm>
          <a:solidFill>
            <a:srgbClr val="0063A6">
              <a:alpha val="49727"/>
            </a:srgbClr>
          </a:solidFill>
        </p:spPr>
        <p:txBody>
          <a:bodyPr/>
          <a:lstStyle/>
          <a:p>
            <a:r>
              <a:rPr lang="de-DE" dirty="0"/>
              <a:t>DSGVO</a:t>
            </a:r>
          </a:p>
        </p:txBody>
      </p:sp>
      <p:sp>
        <p:nvSpPr>
          <p:cNvPr id="8" name="Untertitel 7">
            <a:extLst>
              <a:ext uri="{FF2B5EF4-FFF2-40B4-BE49-F238E27FC236}">
                <a16:creationId xmlns:a16="http://schemas.microsoft.com/office/drawing/2014/main" id="{FCC54AFF-29DF-86F8-E834-10BD196EA98B}"/>
              </a:ext>
            </a:extLst>
          </p:cNvPr>
          <p:cNvSpPr>
            <a:spLocks noGrp="1"/>
          </p:cNvSpPr>
          <p:nvPr>
            <p:ph type="subTitle" idx="1"/>
          </p:nvPr>
        </p:nvSpPr>
        <p:spPr>
          <a:xfrm>
            <a:off x="0" y="3219450"/>
            <a:ext cx="3174400" cy="304699"/>
          </a:xfrm>
          <a:solidFill>
            <a:srgbClr val="0063A6">
              <a:alpha val="49727"/>
            </a:srgbClr>
          </a:solidFill>
        </p:spPr>
        <p:txBody>
          <a:bodyPr/>
          <a:lstStyle/>
          <a:p>
            <a:r>
              <a:rPr lang="de-DE" dirty="0"/>
              <a:t>Einschlägige Judikatur</a:t>
            </a:r>
          </a:p>
        </p:txBody>
      </p:sp>
      <p:sp>
        <p:nvSpPr>
          <p:cNvPr id="4" name="Foliennummernplatzhalter 3">
            <a:extLst>
              <a:ext uri="{FF2B5EF4-FFF2-40B4-BE49-F238E27FC236}">
                <a16:creationId xmlns:a16="http://schemas.microsoft.com/office/drawing/2014/main" id="{378E40B5-CBD8-7028-10F4-1A345C3DA8ED}"/>
              </a:ext>
            </a:extLst>
          </p:cNvPr>
          <p:cNvSpPr>
            <a:spLocks noGrp="1"/>
          </p:cNvSpPr>
          <p:nvPr>
            <p:ph type="sldNum" sz="quarter" idx="4294967295"/>
          </p:nvPr>
        </p:nvSpPr>
        <p:spPr>
          <a:xfrm>
            <a:off x="8783638" y="4765675"/>
            <a:ext cx="360362" cy="274638"/>
          </a:xfrm>
        </p:spPr>
        <p:txBody>
          <a:bodyPr/>
          <a:lstStyle/>
          <a:p>
            <a:fld id="{8A659B55-214A-9244-B2C4-88C435D949E0}" type="slidenum">
              <a:rPr lang="de-DE" smtClean="0"/>
              <a:t>24</a:t>
            </a:fld>
            <a:endParaRPr lang="de-DE" dirty="0"/>
          </a:p>
        </p:txBody>
      </p:sp>
    </p:spTree>
    <p:extLst>
      <p:ext uri="{BB962C8B-B14F-4D97-AF65-F5344CB8AC3E}">
        <p14:creationId xmlns:p14="http://schemas.microsoft.com/office/powerpoint/2010/main" val="931953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365AC-15B7-9687-E0D0-8E97585E6EF0}"/>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554120F7-34B8-7BC6-3C06-5BE48EEDE96A}"/>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5" name="Inhaltsplatzhalter 4">
            <a:extLst>
              <a:ext uri="{FF2B5EF4-FFF2-40B4-BE49-F238E27FC236}">
                <a16:creationId xmlns:a16="http://schemas.microsoft.com/office/drawing/2014/main" id="{52AA4761-7904-8EF1-0979-AAF074F76247}"/>
              </a:ext>
            </a:extLst>
          </p:cNvPr>
          <p:cNvSpPr>
            <a:spLocks noGrp="1"/>
          </p:cNvSpPr>
          <p:nvPr>
            <p:ph idx="1"/>
          </p:nvPr>
        </p:nvSpPr>
        <p:spPr>
          <a:xfrm>
            <a:off x="250825" y="1467426"/>
            <a:ext cx="8389938" cy="3497881"/>
          </a:xfrm>
        </p:spPr>
        <p:txBody>
          <a:bodyPr/>
          <a:lstStyle/>
          <a:p>
            <a:r>
              <a:rPr lang="de-DE" b="1" dirty="0"/>
              <a:t>KI und Digitalisierung – </a:t>
            </a:r>
            <a:r>
              <a:rPr lang="de-DE" b="1" dirty="0">
                <a:solidFill>
                  <a:srgbClr val="0063A6"/>
                </a:solidFill>
                <a:effectLst>
                  <a:outerShdw blurRad="38100" dist="38100" dir="2700000" algn="tl">
                    <a:srgbClr val="000000">
                      <a:alpha val="43137"/>
                    </a:srgbClr>
                  </a:outerShdw>
                </a:effectLst>
              </a:rPr>
              <a:t>Art 22 DSGVO</a:t>
            </a:r>
          </a:p>
          <a:p>
            <a:pPr lvl="1"/>
            <a:r>
              <a:rPr lang="de-DE" dirty="0"/>
              <a:t>Ausschließlich automatisierte Entscheidung</a:t>
            </a:r>
            <a:br>
              <a:rPr lang="de-DE" dirty="0"/>
            </a:br>
            <a:r>
              <a:rPr lang="de-DE" dirty="0"/>
              <a:t>grundsätzlich </a:t>
            </a:r>
            <a:r>
              <a:rPr lang="de-DE" b="1" dirty="0"/>
              <a:t>unzulässig</a:t>
            </a:r>
            <a:r>
              <a:rPr lang="de-DE" dirty="0"/>
              <a:t> (Ausnahmen!)</a:t>
            </a:r>
            <a:br>
              <a:rPr lang="de-DE" dirty="0"/>
            </a:br>
            <a:r>
              <a:rPr lang="de-DE" b="1" dirty="0">
                <a:solidFill>
                  <a:srgbClr val="0063A6"/>
                </a:solidFill>
                <a:sym typeface="Wingdings" panose="05000000000000000000" pitchFamily="2" charset="2"/>
              </a:rPr>
              <a:t> </a:t>
            </a:r>
            <a:r>
              <a:rPr lang="de-DE" b="1" dirty="0">
                <a:solidFill>
                  <a:srgbClr val="0063A6"/>
                </a:solidFill>
              </a:rPr>
              <a:t>„Human in the loop“ </a:t>
            </a:r>
          </a:p>
          <a:p>
            <a:pPr lvl="1"/>
            <a:endParaRPr lang="de-DE" sz="1000" b="1" dirty="0">
              <a:solidFill>
                <a:srgbClr val="0063A6"/>
              </a:solidFill>
            </a:endParaRPr>
          </a:p>
          <a:p>
            <a:r>
              <a:rPr lang="de-DE" dirty="0">
                <a:solidFill>
                  <a:schemeClr val="bg1">
                    <a:lumMod val="50000"/>
                  </a:schemeClr>
                </a:solidFill>
              </a:rPr>
              <a:t>(KI-VO: </a:t>
            </a:r>
          </a:p>
          <a:p>
            <a:pPr lvl="1"/>
            <a:r>
              <a:rPr lang="de-DE" dirty="0">
                <a:solidFill>
                  <a:schemeClr val="bg1">
                    <a:lumMod val="50000"/>
                  </a:schemeClr>
                </a:solidFill>
              </a:rPr>
              <a:t>Ausschließlich automatisierte Entscheidung nicht </a:t>
            </a:r>
            <a:br>
              <a:rPr lang="de-DE" dirty="0">
                <a:solidFill>
                  <a:schemeClr val="bg1">
                    <a:lumMod val="50000"/>
                  </a:schemeClr>
                </a:solidFill>
              </a:rPr>
            </a:br>
            <a:r>
              <a:rPr lang="de-DE" dirty="0">
                <a:solidFill>
                  <a:schemeClr val="bg1">
                    <a:lumMod val="50000"/>
                  </a:schemeClr>
                </a:solidFill>
              </a:rPr>
              <a:t>generell unzulässig;</a:t>
            </a:r>
            <a:br>
              <a:rPr lang="de-DE" dirty="0">
                <a:solidFill>
                  <a:schemeClr val="bg1">
                    <a:lumMod val="50000"/>
                  </a:schemeClr>
                </a:solidFill>
              </a:rPr>
            </a:br>
            <a:r>
              <a:rPr lang="de-DE" dirty="0">
                <a:solidFill>
                  <a:schemeClr val="bg1">
                    <a:lumMod val="50000"/>
                  </a:schemeClr>
                </a:solidFill>
              </a:rPr>
              <a:t>bei</a:t>
            </a:r>
            <a:r>
              <a:rPr lang="de-DE" dirty="0">
                <a:solidFill>
                  <a:schemeClr val="bg1">
                    <a:lumMod val="50000"/>
                  </a:schemeClr>
                </a:solidFill>
                <a:sym typeface="Wingdings" panose="05000000000000000000" pitchFamily="2" charset="2"/>
              </a:rPr>
              <a:t> </a:t>
            </a:r>
            <a:r>
              <a:rPr lang="de-DE" dirty="0">
                <a:solidFill>
                  <a:schemeClr val="bg1">
                    <a:lumMod val="50000"/>
                  </a:schemeClr>
                </a:solidFill>
              </a:rPr>
              <a:t>Hochrisiko-KI </a:t>
            </a:r>
            <a:r>
              <a:rPr lang="de-DE" dirty="0">
                <a:solidFill>
                  <a:schemeClr val="bg1">
                    <a:lumMod val="50000"/>
                  </a:schemeClr>
                </a:solidFill>
                <a:sym typeface="Wingdings" panose="05000000000000000000" pitchFamily="2" charset="2"/>
              </a:rPr>
              <a:t></a:t>
            </a:r>
            <a:r>
              <a:rPr lang="de-DE" dirty="0">
                <a:solidFill>
                  <a:schemeClr val="bg1">
                    <a:lumMod val="50000"/>
                  </a:schemeClr>
                </a:solidFill>
              </a:rPr>
              <a:t>„Human in </a:t>
            </a:r>
            <a:r>
              <a:rPr lang="de-DE" dirty="0" err="1">
                <a:solidFill>
                  <a:schemeClr val="bg1">
                    <a:lumMod val="50000"/>
                  </a:schemeClr>
                </a:solidFill>
              </a:rPr>
              <a:t>command</a:t>
            </a:r>
            <a:r>
              <a:rPr lang="de-DE" dirty="0">
                <a:solidFill>
                  <a:schemeClr val="bg1">
                    <a:lumMod val="50000"/>
                  </a:schemeClr>
                </a:solidFill>
              </a:rPr>
              <a:t>“)</a:t>
            </a:r>
          </a:p>
          <a:p>
            <a:endParaRPr lang="de-DE" sz="1800" b="1" dirty="0"/>
          </a:p>
          <a:p>
            <a:endParaRPr lang="en-US" sz="1800" b="1" dirty="0"/>
          </a:p>
        </p:txBody>
      </p:sp>
      <p:sp>
        <p:nvSpPr>
          <p:cNvPr id="3" name="Foliennummernplatzhalter 2">
            <a:extLst>
              <a:ext uri="{FF2B5EF4-FFF2-40B4-BE49-F238E27FC236}">
                <a16:creationId xmlns:a16="http://schemas.microsoft.com/office/drawing/2014/main" id="{EA1AB3BB-2702-1935-050D-7F8F90A11F31}"/>
              </a:ext>
            </a:extLst>
          </p:cNvPr>
          <p:cNvSpPr>
            <a:spLocks noGrp="1"/>
          </p:cNvSpPr>
          <p:nvPr>
            <p:ph type="sldNum" sz="quarter" idx="12"/>
          </p:nvPr>
        </p:nvSpPr>
        <p:spPr/>
        <p:txBody>
          <a:bodyPr/>
          <a:lstStyle/>
          <a:p>
            <a:r>
              <a:rPr lang="de-DE" dirty="0"/>
              <a:t>23</a:t>
            </a:r>
          </a:p>
        </p:txBody>
      </p:sp>
      <p:sp>
        <p:nvSpPr>
          <p:cNvPr id="10" name="Titel 3">
            <a:extLst>
              <a:ext uri="{FF2B5EF4-FFF2-40B4-BE49-F238E27FC236}">
                <a16:creationId xmlns:a16="http://schemas.microsoft.com/office/drawing/2014/main" id="{DA63CB72-5AAF-8646-D12F-58DF79FFF774}"/>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pic>
        <p:nvPicPr>
          <p:cNvPr id="4" name="Grafik 3">
            <a:extLst>
              <a:ext uri="{FF2B5EF4-FFF2-40B4-BE49-F238E27FC236}">
                <a16:creationId xmlns:a16="http://schemas.microsoft.com/office/drawing/2014/main" id="{2D1EF3CA-82D7-DC60-6757-ED505BD7AAAE}"/>
              </a:ext>
            </a:extLst>
          </p:cNvPr>
          <p:cNvPicPr>
            <a:picLocks noChangeAspect="1"/>
          </p:cNvPicPr>
          <p:nvPr/>
        </p:nvPicPr>
        <p:blipFill>
          <a:blip r:embed="rId5"/>
          <a:stretch>
            <a:fillRect/>
          </a:stretch>
        </p:blipFill>
        <p:spPr>
          <a:xfrm>
            <a:off x="4921220" y="1203446"/>
            <a:ext cx="3845749" cy="3276600"/>
          </a:xfrm>
          <a:prstGeom prst="rect">
            <a:avLst/>
          </a:prstGeom>
          <a:ln>
            <a:solidFill>
              <a:schemeClr val="tx1"/>
            </a:solidFill>
          </a:ln>
          <a:effectLst>
            <a:outerShdw blurRad="50800" dist="38100" dir="2700000" algn="tl" rotWithShape="0">
              <a:prstClr val="black">
                <a:alpha val="40000"/>
              </a:prstClr>
            </a:outerShdw>
          </a:effectLst>
        </p:spPr>
      </p:pic>
      <p:cxnSp>
        <p:nvCxnSpPr>
          <p:cNvPr id="9" name="Gerader Verbinder 8">
            <a:extLst>
              <a:ext uri="{FF2B5EF4-FFF2-40B4-BE49-F238E27FC236}">
                <a16:creationId xmlns:a16="http://schemas.microsoft.com/office/drawing/2014/main" id="{B6D88DD1-FE67-3842-E607-26EEFF53B18C}"/>
              </a:ext>
            </a:extLst>
          </p:cNvPr>
          <p:cNvCxnSpPr>
            <a:cxnSpLocks/>
          </p:cNvCxnSpPr>
          <p:nvPr/>
        </p:nvCxnSpPr>
        <p:spPr>
          <a:xfrm>
            <a:off x="6583680" y="2533724"/>
            <a:ext cx="1882140" cy="0"/>
          </a:xfrm>
          <a:prstGeom prst="line">
            <a:avLst/>
          </a:prstGeom>
          <a:ln w="19050">
            <a:solidFill>
              <a:srgbClr val="0063A6"/>
            </a:solid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2E26650-92E3-2AF6-750E-EB23E24B3C77}"/>
              </a:ext>
            </a:extLst>
          </p:cNvPr>
          <p:cNvCxnSpPr>
            <a:cxnSpLocks/>
          </p:cNvCxnSpPr>
          <p:nvPr/>
        </p:nvCxnSpPr>
        <p:spPr>
          <a:xfrm flipV="1">
            <a:off x="5204460" y="2667000"/>
            <a:ext cx="3345180" cy="3884"/>
          </a:xfrm>
          <a:prstGeom prst="line">
            <a:avLst/>
          </a:prstGeom>
          <a:ln w="19050">
            <a:solidFill>
              <a:srgbClr val="0063A6"/>
            </a:solidFill>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6A03DD94-40E2-BBA0-5295-79FAB45E5F7F}"/>
              </a:ext>
            </a:extLst>
          </p:cNvPr>
          <p:cNvSpPr/>
          <p:nvPr/>
        </p:nvSpPr>
        <p:spPr>
          <a:xfrm>
            <a:off x="5003165" y="2943006"/>
            <a:ext cx="2051050" cy="330200"/>
          </a:xfrm>
          <a:prstGeom prst="ellipse">
            <a:avLst/>
          </a:prstGeom>
          <a:noFill/>
          <a:ln w="19050">
            <a:solidFill>
              <a:srgbClr val="0063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385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B5278-3C11-0BEA-5B88-116EBF7C5C4B}"/>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EBD70C98-ACE9-D65B-44CC-AF3637DD45D4}"/>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CB9E1A6C-9B54-BE44-AC31-044ED1E2B567}"/>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sp>
        <p:nvSpPr>
          <p:cNvPr id="5" name="Inhaltsplatzhalter 4">
            <a:extLst>
              <a:ext uri="{FF2B5EF4-FFF2-40B4-BE49-F238E27FC236}">
                <a16:creationId xmlns:a16="http://schemas.microsoft.com/office/drawing/2014/main" id="{A462D1AC-D7E5-5D25-2D61-75A227F57B5F}"/>
              </a:ext>
            </a:extLst>
          </p:cNvPr>
          <p:cNvSpPr>
            <a:spLocks noGrp="1"/>
          </p:cNvSpPr>
          <p:nvPr>
            <p:ph idx="1"/>
          </p:nvPr>
        </p:nvSpPr>
        <p:spPr>
          <a:xfrm>
            <a:off x="250825" y="1645920"/>
            <a:ext cx="8389938" cy="3319387"/>
          </a:xfrm>
        </p:spPr>
        <p:txBody>
          <a:bodyPr/>
          <a:lstStyle/>
          <a:p>
            <a:pPr>
              <a:tabLst>
                <a:tab pos="320675" algn="l"/>
              </a:tabLst>
            </a:pPr>
            <a:r>
              <a:rPr lang="de-DE" b="1" dirty="0"/>
              <a:t>DSGVO: </a:t>
            </a:r>
            <a:r>
              <a:rPr lang="de-DE" b="1" dirty="0">
                <a:solidFill>
                  <a:srgbClr val="0063A6"/>
                </a:solidFill>
                <a:effectLst>
                  <a:outerShdw blurRad="38100" dist="38100" dir="2700000" algn="tl">
                    <a:srgbClr val="000000">
                      <a:alpha val="43137"/>
                    </a:srgbClr>
                  </a:outerShdw>
                </a:effectLst>
              </a:rPr>
              <a:t>technologieneutrale Konzeption </a:t>
            </a:r>
          </a:p>
          <a:p>
            <a:pPr>
              <a:tabLst>
                <a:tab pos="320675" algn="l"/>
              </a:tabLst>
            </a:pPr>
            <a:endParaRPr lang="de-DE" b="1" dirty="0">
              <a:solidFill>
                <a:srgbClr val="0063A6"/>
              </a:solidFill>
              <a:effectLst>
                <a:outerShdw blurRad="38100" dist="38100" dir="2700000" algn="tl">
                  <a:srgbClr val="000000">
                    <a:alpha val="43137"/>
                  </a:srgbClr>
                </a:outerShdw>
              </a:effectLst>
            </a:endParaRPr>
          </a:p>
          <a:p>
            <a:pPr>
              <a:tabLst>
                <a:tab pos="320675" algn="l"/>
              </a:tabLst>
            </a:pPr>
            <a:r>
              <a:rPr lang="de-DE" dirty="0"/>
              <a:t>Kernfrage:</a:t>
            </a:r>
          </a:p>
          <a:p>
            <a:pPr>
              <a:tabLst>
                <a:tab pos="320675" algn="l"/>
              </a:tabLst>
            </a:pPr>
            <a:endParaRPr lang="de-DE" b="1" dirty="0"/>
          </a:p>
          <a:p>
            <a:pPr marL="0" indent="0" algn="ctr">
              <a:buNone/>
              <a:tabLst>
                <a:tab pos="320675" algn="l"/>
              </a:tabLst>
            </a:pPr>
            <a:r>
              <a:rPr lang="de-AT" sz="2200" dirty="0"/>
              <a:t>Wann liegt eine </a:t>
            </a:r>
            <a:r>
              <a:rPr lang="de-AT" sz="2200" b="1" dirty="0">
                <a:solidFill>
                  <a:srgbClr val="0063A6"/>
                </a:solidFill>
              </a:rPr>
              <a:t>ausschließlich automatisierte</a:t>
            </a:r>
            <a:r>
              <a:rPr lang="de-AT" sz="2200" dirty="0">
                <a:solidFill>
                  <a:srgbClr val="0063A6"/>
                </a:solidFill>
              </a:rPr>
              <a:t> </a:t>
            </a:r>
            <a:r>
              <a:rPr lang="de-AT" sz="2200" b="1" dirty="0">
                <a:solidFill>
                  <a:srgbClr val="0063A6"/>
                </a:solidFill>
              </a:rPr>
              <a:t>Entscheidung </a:t>
            </a:r>
          </a:p>
          <a:p>
            <a:pPr marL="0" indent="0" algn="ctr">
              <a:buNone/>
              <a:tabLst>
                <a:tab pos="320675" algn="l"/>
              </a:tabLst>
            </a:pPr>
            <a:r>
              <a:rPr lang="de-AT" sz="2200" b="1" dirty="0" err="1"/>
              <a:t>iSd</a:t>
            </a:r>
            <a:r>
              <a:rPr lang="de-AT" sz="2200" b="1" dirty="0"/>
              <a:t> Art 22 DSGVO</a:t>
            </a:r>
            <a:r>
              <a:rPr lang="de-AT" sz="2200" dirty="0"/>
              <a:t> vor?</a:t>
            </a:r>
            <a:endParaRPr lang="en-US" sz="2200" b="1" dirty="0"/>
          </a:p>
          <a:p>
            <a:endParaRPr lang="de-DE" dirty="0"/>
          </a:p>
          <a:p>
            <a:endParaRPr lang="de-DE" sz="1800" b="1" dirty="0"/>
          </a:p>
          <a:p>
            <a:endParaRPr lang="en-US" sz="18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3B8D5638-AD20-B330-E9C9-96346A11E215}"/>
              </a:ext>
            </a:extLst>
          </p:cNvPr>
          <p:cNvSpPr>
            <a:spLocks noGrp="1"/>
          </p:cNvSpPr>
          <p:nvPr>
            <p:ph type="sldNum" sz="quarter" idx="12"/>
          </p:nvPr>
        </p:nvSpPr>
        <p:spPr/>
        <p:txBody>
          <a:bodyPr/>
          <a:lstStyle/>
          <a:p>
            <a:r>
              <a:rPr lang="de-DE" dirty="0"/>
              <a:t>24</a:t>
            </a:r>
          </a:p>
        </p:txBody>
      </p:sp>
    </p:spTree>
    <p:extLst>
      <p:ext uri="{BB962C8B-B14F-4D97-AF65-F5344CB8AC3E}">
        <p14:creationId xmlns:p14="http://schemas.microsoft.com/office/powerpoint/2010/main" val="352705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847F9-81F6-4CB6-09EC-0D4106C50430}"/>
            </a:ext>
          </a:extLst>
        </p:cNvPr>
        <p:cNvGrpSpPr/>
        <p:nvPr/>
      </p:nvGrpSpPr>
      <p:grpSpPr>
        <a:xfrm>
          <a:off x="0" y="0"/>
          <a:ext cx="0" cy="0"/>
          <a:chOff x="0" y="0"/>
          <a:chExt cx="0" cy="0"/>
        </a:xfrm>
      </p:grpSpPr>
      <p:sp>
        <p:nvSpPr>
          <p:cNvPr id="5" name="Inhaltsplatzhalter 4">
            <a:extLst>
              <a:ext uri="{FF2B5EF4-FFF2-40B4-BE49-F238E27FC236}">
                <a16:creationId xmlns:a16="http://schemas.microsoft.com/office/drawing/2014/main" id="{4EF0F347-9C80-AB21-221F-BC6AC9440F4D}"/>
              </a:ext>
            </a:extLst>
          </p:cNvPr>
          <p:cNvSpPr>
            <a:spLocks noGrp="1"/>
          </p:cNvSpPr>
          <p:nvPr>
            <p:ph idx="1"/>
          </p:nvPr>
        </p:nvSpPr>
        <p:spPr>
          <a:xfrm>
            <a:off x="250825" y="1201256"/>
            <a:ext cx="8389938" cy="3497881"/>
          </a:xfrm>
        </p:spPr>
        <p:txBody>
          <a:bodyPr/>
          <a:lstStyle/>
          <a:p>
            <a:pPr marL="285750" indent="-285750"/>
            <a:endParaRPr lang="de-DE" b="1" dirty="0">
              <a:solidFill>
                <a:srgbClr val="0063A6"/>
              </a:solidFill>
              <a:effectLst>
                <a:outerShdw blurRad="38100" dist="38100" dir="2700000" algn="tl">
                  <a:srgbClr val="000000">
                    <a:alpha val="43137"/>
                  </a:srgbClr>
                </a:outerShdw>
              </a:effectLst>
            </a:endParaRPr>
          </a:p>
          <a:p>
            <a:r>
              <a:rPr lang="de-DE" sz="1400" b="1" dirty="0"/>
              <a:t>EuGH 7. 12. 2023, C-634/21, </a:t>
            </a:r>
            <a:r>
              <a:rPr lang="de-DE" sz="1400" b="1" i="1" dirty="0"/>
              <a:t>SCHUFA Holding (Scoring)</a:t>
            </a:r>
          </a:p>
          <a:p>
            <a:endParaRPr lang="en-US" sz="18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pic>
        <p:nvPicPr>
          <p:cNvPr id="21" name="Grafik 20">
            <a:extLst>
              <a:ext uri="{FF2B5EF4-FFF2-40B4-BE49-F238E27FC236}">
                <a16:creationId xmlns:a16="http://schemas.microsoft.com/office/drawing/2014/main" id="{F540A1E7-5E29-561A-1F0C-269873F027AD}"/>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55DB902C-0431-8318-EC55-692728C05039}"/>
              </a:ext>
            </a:extLst>
          </p:cNvPr>
          <p:cNvSpPr>
            <a:spLocks noGrp="1"/>
          </p:cNvSpPr>
          <p:nvPr>
            <p:ph type="sldNum" sz="quarter" idx="12"/>
          </p:nvPr>
        </p:nvSpPr>
        <p:spPr/>
        <p:txBody>
          <a:bodyPr/>
          <a:lstStyle/>
          <a:p>
            <a:r>
              <a:rPr lang="de-DE" dirty="0"/>
              <a:t>25</a:t>
            </a:r>
          </a:p>
        </p:txBody>
      </p:sp>
      <p:grpSp>
        <p:nvGrpSpPr>
          <p:cNvPr id="11" name="Gruppieren 10">
            <a:extLst>
              <a:ext uri="{FF2B5EF4-FFF2-40B4-BE49-F238E27FC236}">
                <a16:creationId xmlns:a16="http://schemas.microsoft.com/office/drawing/2014/main" id="{7D1BEB51-CB76-9BA5-99CC-E6BCE5C7032D}"/>
              </a:ext>
            </a:extLst>
          </p:cNvPr>
          <p:cNvGrpSpPr/>
          <p:nvPr/>
        </p:nvGrpSpPr>
        <p:grpSpPr>
          <a:xfrm>
            <a:off x="1782938" y="2268922"/>
            <a:ext cx="5227237" cy="2594253"/>
            <a:chOff x="2184058" y="2199770"/>
            <a:chExt cx="5227237" cy="2594253"/>
          </a:xfrm>
        </p:grpSpPr>
        <p:grpSp>
          <p:nvGrpSpPr>
            <p:cNvPr id="30" name="Gruppieren 29">
              <a:extLst>
                <a:ext uri="{FF2B5EF4-FFF2-40B4-BE49-F238E27FC236}">
                  <a16:creationId xmlns:a16="http://schemas.microsoft.com/office/drawing/2014/main" id="{20FFF302-C64F-9720-E9CD-73012BA41C01}"/>
                </a:ext>
              </a:extLst>
            </p:cNvPr>
            <p:cNvGrpSpPr/>
            <p:nvPr/>
          </p:nvGrpSpPr>
          <p:grpSpPr>
            <a:xfrm>
              <a:off x="2184058" y="3090086"/>
              <a:ext cx="5227237" cy="1703937"/>
              <a:chOff x="1912209" y="2976339"/>
              <a:chExt cx="5227237" cy="1703937"/>
            </a:xfrm>
          </p:grpSpPr>
          <p:sp>
            <p:nvSpPr>
              <p:cNvPr id="22" name="Textfeld 21">
                <a:extLst>
                  <a:ext uri="{FF2B5EF4-FFF2-40B4-BE49-F238E27FC236}">
                    <a16:creationId xmlns:a16="http://schemas.microsoft.com/office/drawing/2014/main" id="{5877297F-F796-2F09-BB9B-925819317C33}"/>
                  </a:ext>
                </a:extLst>
              </p:cNvPr>
              <p:cNvSpPr txBox="1"/>
              <p:nvPr/>
            </p:nvSpPr>
            <p:spPr>
              <a:xfrm>
                <a:off x="5654761" y="3565319"/>
                <a:ext cx="1484685" cy="553998"/>
              </a:xfrm>
              <a:prstGeom prst="rect">
                <a:avLst/>
              </a:prstGeom>
              <a:noFill/>
              <a:ln w="9525">
                <a:solidFill>
                  <a:schemeClr val="tx1"/>
                </a:solidFill>
              </a:ln>
            </p:spPr>
            <p:txBody>
              <a:bodyPr wrap="square" rtlCol="0">
                <a:spAutoFit/>
              </a:bodyPr>
              <a:lstStyle/>
              <a:p>
                <a:pPr algn="ctr"/>
                <a:r>
                  <a:rPr lang="de-DE" sz="1000" dirty="0"/>
                  <a:t>Ablehnung des Kreditantrags aufgrund des Scores</a:t>
                </a:r>
              </a:p>
            </p:txBody>
          </p:sp>
          <p:grpSp>
            <p:nvGrpSpPr>
              <p:cNvPr id="25" name="Gruppieren 24">
                <a:extLst>
                  <a:ext uri="{FF2B5EF4-FFF2-40B4-BE49-F238E27FC236}">
                    <a16:creationId xmlns:a16="http://schemas.microsoft.com/office/drawing/2014/main" id="{F527606B-879A-5159-5BB0-38E95C129065}"/>
                  </a:ext>
                </a:extLst>
              </p:cNvPr>
              <p:cNvGrpSpPr/>
              <p:nvPr/>
            </p:nvGrpSpPr>
            <p:grpSpPr>
              <a:xfrm>
                <a:off x="1912209" y="2976339"/>
                <a:ext cx="4099354" cy="1703937"/>
                <a:chOff x="1244944" y="2791159"/>
                <a:chExt cx="4099354" cy="1703937"/>
              </a:xfrm>
            </p:grpSpPr>
            <p:sp>
              <p:nvSpPr>
                <p:cNvPr id="2" name="Textfeld 1">
                  <a:extLst>
                    <a:ext uri="{FF2B5EF4-FFF2-40B4-BE49-F238E27FC236}">
                      <a16:creationId xmlns:a16="http://schemas.microsoft.com/office/drawing/2014/main" id="{C57E768B-40BF-BDDE-352B-4105745BB496}"/>
                    </a:ext>
                  </a:extLst>
                </p:cNvPr>
                <p:cNvSpPr txBox="1"/>
                <p:nvPr/>
              </p:nvSpPr>
              <p:spPr>
                <a:xfrm>
                  <a:off x="1244944" y="2791159"/>
                  <a:ext cx="1201694" cy="584775"/>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SCHUFA Holding</a:t>
                  </a:r>
                </a:p>
              </p:txBody>
            </p:sp>
            <p:sp>
              <p:nvSpPr>
                <p:cNvPr id="10" name="Textfeld 9">
                  <a:extLst>
                    <a:ext uri="{FF2B5EF4-FFF2-40B4-BE49-F238E27FC236}">
                      <a16:creationId xmlns:a16="http://schemas.microsoft.com/office/drawing/2014/main" id="{0F3718DE-30AC-7379-B9DA-68E1526F40F2}"/>
                    </a:ext>
                  </a:extLst>
                </p:cNvPr>
                <p:cNvSpPr txBox="1"/>
                <p:nvPr/>
              </p:nvSpPr>
              <p:spPr>
                <a:xfrm>
                  <a:off x="4156504" y="2885856"/>
                  <a:ext cx="830992" cy="338554"/>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Bank</a:t>
                  </a:r>
                </a:p>
              </p:txBody>
            </p:sp>
            <p:sp>
              <p:nvSpPr>
                <p:cNvPr id="14" name="Textfeld 13">
                  <a:extLst>
                    <a:ext uri="{FF2B5EF4-FFF2-40B4-BE49-F238E27FC236}">
                      <a16:creationId xmlns:a16="http://schemas.microsoft.com/office/drawing/2014/main" id="{4BD701A1-7B6C-57AB-4646-D3712F9AB3A4}"/>
                    </a:ext>
                  </a:extLst>
                </p:cNvPr>
                <p:cNvSpPr txBox="1"/>
                <p:nvPr/>
              </p:nvSpPr>
              <p:spPr>
                <a:xfrm>
                  <a:off x="3796914" y="4156542"/>
                  <a:ext cx="1547384" cy="338554"/>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Kreditwerber</a:t>
                  </a:r>
                </a:p>
              </p:txBody>
            </p:sp>
            <p:sp>
              <p:nvSpPr>
                <p:cNvPr id="17" name="Pfeil: nach unten 16">
                  <a:extLst>
                    <a:ext uri="{FF2B5EF4-FFF2-40B4-BE49-F238E27FC236}">
                      <a16:creationId xmlns:a16="http://schemas.microsoft.com/office/drawing/2014/main" id="{CAF4B278-5DF6-0AB3-A244-0D7314742A42}"/>
                    </a:ext>
                  </a:extLst>
                </p:cNvPr>
                <p:cNvSpPr/>
                <p:nvPr/>
              </p:nvSpPr>
              <p:spPr>
                <a:xfrm rot="16200000">
                  <a:off x="3220151" y="2271382"/>
                  <a:ext cx="162840" cy="1547384"/>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unten 18">
                  <a:extLst>
                    <a:ext uri="{FF2B5EF4-FFF2-40B4-BE49-F238E27FC236}">
                      <a16:creationId xmlns:a16="http://schemas.microsoft.com/office/drawing/2014/main" id="{9535A3B1-5373-539D-9672-72904A6BB263}"/>
                    </a:ext>
                  </a:extLst>
                </p:cNvPr>
                <p:cNvSpPr/>
                <p:nvPr/>
              </p:nvSpPr>
              <p:spPr>
                <a:xfrm>
                  <a:off x="4489405" y="3298990"/>
                  <a:ext cx="177330" cy="790650"/>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27" name="Grafik 26">
                <a:extLst>
                  <a:ext uri="{FF2B5EF4-FFF2-40B4-BE49-F238E27FC236}">
                    <a16:creationId xmlns:a16="http://schemas.microsoft.com/office/drawing/2014/main" id="{0C7E44F2-A6AD-0F9D-F2FF-48BA2264A50B}"/>
                  </a:ext>
                </a:extLst>
              </p:cNvPr>
              <p:cNvPicPr>
                <a:picLocks noChangeAspect="1"/>
              </p:cNvPicPr>
              <p:nvPr/>
            </p:nvPicPr>
            <p:blipFill>
              <a:blip r:embed="rId5"/>
              <a:stretch>
                <a:fillRect/>
              </a:stretch>
            </p:blipFill>
            <p:spPr>
              <a:xfrm>
                <a:off x="4952947" y="3561114"/>
                <a:ext cx="584776" cy="584776"/>
              </a:xfrm>
              <a:prstGeom prst="rect">
                <a:avLst/>
              </a:prstGeom>
            </p:spPr>
          </p:pic>
        </p:grpSp>
        <p:pic>
          <p:nvPicPr>
            <p:cNvPr id="9" name="Grafik 8">
              <a:extLst>
                <a:ext uri="{FF2B5EF4-FFF2-40B4-BE49-F238E27FC236}">
                  <a16:creationId xmlns:a16="http://schemas.microsoft.com/office/drawing/2014/main" id="{2913D8FF-2FB4-5F46-6C4F-8C7C5A11205B}"/>
                </a:ext>
              </a:extLst>
            </p:cNvPr>
            <p:cNvPicPr>
              <a:picLocks noChangeAspect="1"/>
            </p:cNvPicPr>
            <p:nvPr/>
          </p:nvPicPr>
          <p:blipFill>
            <a:blip r:embed="rId6"/>
            <a:srcRect l="24054" t="17829" r="24214" b="18351"/>
            <a:stretch>
              <a:fillRect/>
            </a:stretch>
          </p:blipFill>
          <p:spPr>
            <a:xfrm>
              <a:off x="3635440" y="2199770"/>
              <a:ext cx="1210490" cy="995548"/>
            </a:xfrm>
            <a:prstGeom prst="rect">
              <a:avLst/>
            </a:prstGeom>
            <a:effectLst>
              <a:outerShdw blurRad="50800" dist="38100" dir="2700000" algn="tl" rotWithShape="0">
                <a:prstClr val="black">
                  <a:alpha val="40000"/>
                </a:prstClr>
              </a:outerShdw>
            </a:effectLst>
          </p:spPr>
        </p:pic>
      </p:grpSp>
      <p:pic>
        <p:nvPicPr>
          <p:cNvPr id="13" name="Grafik 12">
            <a:extLst>
              <a:ext uri="{FF2B5EF4-FFF2-40B4-BE49-F238E27FC236}">
                <a16:creationId xmlns:a16="http://schemas.microsoft.com/office/drawing/2014/main" id="{4180D423-5C39-D27D-8B8F-E2E741C2BA8C}"/>
              </a:ext>
            </a:extLst>
          </p:cNvPr>
          <p:cNvPicPr>
            <a:picLocks noChangeAspect="1"/>
          </p:cNvPicPr>
          <p:nvPr/>
        </p:nvPicPr>
        <p:blipFill>
          <a:blip r:embed="rId7"/>
          <a:stretch>
            <a:fillRect/>
          </a:stretch>
        </p:blipFill>
        <p:spPr>
          <a:xfrm>
            <a:off x="3234320" y="2268922"/>
            <a:ext cx="367569" cy="117900"/>
          </a:xfrm>
          <a:prstGeom prst="rect">
            <a:avLst/>
          </a:prstGeom>
        </p:spPr>
      </p:pic>
      <p:sp>
        <p:nvSpPr>
          <p:cNvPr id="8" name="Titel 3">
            <a:extLst>
              <a:ext uri="{FF2B5EF4-FFF2-40B4-BE49-F238E27FC236}">
                <a16:creationId xmlns:a16="http://schemas.microsoft.com/office/drawing/2014/main" id="{3F24100B-FE34-5F68-FDF3-D9CF000CE8E5}"/>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pic>
        <p:nvPicPr>
          <p:cNvPr id="6" name="Grafik 5" descr="Frau im Anzug">
            <a:extLst>
              <a:ext uri="{FF2B5EF4-FFF2-40B4-BE49-F238E27FC236}">
                <a16:creationId xmlns:a16="http://schemas.microsoft.com/office/drawing/2014/main" id="{1BEA01BA-AAAC-76BE-DE14-6411C04D8CAF}"/>
              </a:ext>
            </a:extLst>
          </p:cNvPr>
          <p:cNvPicPr>
            <a:picLocks noChangeAspect="1"/>
          </p:cNvPicPr>
          <p:nvPr/>
        </p:nvPicPr>
        <p:blipFill>
          <a:blip>
            <a:extLst>
              <a:ext uri="{96DAC541-7B7A-43D3-8B79-37D633B846F1}">
                <asvg:svgBlip xmlns:asvg="http://schemas.microsoft.com/office/drawing/2016/SVG/main" r:embed="rId8"/>
              </a:ext>
            </a:extLst>
          </a:blip>
          <a:srcRect b="38578"/>
          <a:stretch>
            <a:fillRect/>
          </a:stretch>
        </p:blipFill>
        <p:spPr>
          <a:xfrm>
            <a:off x="5479940" y="2521355"/>
            <a:ext cx="674736" cy="863558"/>
          </a:xfrm>
          <a:prstGeom prst="rect">
            <a:avLst/>
          </a:prstGeom>
        </p:spPr>
      </p:pic>
    </p:spTree>
    <p:extLst>
      <p:ext uri="{BB962C8B-B14F-4D97-AF65-F5344CB8AC3E}">
        <p14:creationId xmlns:p14="http://schemas.microsoft.com/office/powerpoint/2010/main" val="1125938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9AEF3-F94B-A806-EA39-960E67538A69}"/>
            </a:ext>
          </a:extLst>
        </p:cNvPr>
        <p:cNvGrpSpPr/>
        <p:nvPr/>
      </p:nvGrpSpPr>
      <p:grpSpPr>
        <a:xfrm>
          <a:off x="0" y="0"/>
          <a:ext cx="0" cy="0"/>
          <a:chOff x="0" y="0"/>
          <a:chExt cx="0" cy="0"/>
        </a:xfrm>
      </p:grpSpPr>
      <p:sp>
        <p:nvSpPr>
          <p:cNvPr id="5" name="Inhaltsplatzhalter 4">
            <a:extLst>
              <a:ext uri="{FF2B5EF4-FFF2-40B4-BE49-F238E27FC236}">
                <a16:creationId xmlns:a16="http://schemas.microsoft.com/office/drawing/2014/main" id="{2719BCAC-59F7-12D1-7E97-92696D7E829A}"/>
              </a:ext>
            </a:extLst>
          </p:cNvPr>
          <p:cNvSpPr>
            <a:spLocks noGrp="1"/>
          </p:cNvSpPr>
          <p:nvPr>
            <p:ph idx="1"/>
          </p:nvPr>
        </p:nvSpPr>
        <p:spPr>
          <a:xfrm>
            <a:off x="250825" y="1201256"/>
            <a:ext cx="8389938" cy="3497881"/>
          </a:xfrm>
        </p:spPr>
        <p:txBody>
          <a:bodyPr/>
          <a:lstStyle/>
          <a:p>
            <a:pPr marL="285750" indent="-285750"/>
            <a:endParaRPr lang="de-DE" b="1" dirty="0">
              <a:solidFill>
                <a:srgbClr val="0063A6"/>
              </a:solidFill>
              <a:effectLst>
                <a:outerShdw blurRad="38100" dist="38100" dir="2700000" algn="tl">
                  <a:srgbClr val="000000">
                    <a:alpha val="43137"/>
                  </a:srgbClr>
                </a:outerShdw>
              </a:effectLst>
            </a:endParaRPr>
          </a:p>
          <a:p>
            <a:r>
              <a:rPr lang="de-DE" sz="1400" b="1" dirty="0"/>
              <a:t>EuGH 7. 12. 2023, C-634/21, </a:t>
            </a:r>
            <a:r>
              <a:rPr lang="de-DE" sz="1400" b="1" i="1" dirty="0"/>
              <a:t>SCHUFA Holding (Scoring)</a:t>
            </a:r>
          </a:p>
          <a:p>
            <a:endParaRPr lang="en-US" sz="18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pic>
        <p:nvPicPr>
          <p:cNvPr id="21" name="Grafik 20">
            <a:extLst>
              <a:ext uri="{FF2B5EF4-FFF2-40B4-BE49-F238E27FC236}">
                <a16:creationId xmlns:a16="http://schemas.microsoft.com/office/drawing/2014/main" id="{925A405A-A46C-F5E7-AC60-F210B523EBF7}"/>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D06B46A3-4257-04DC-B02E-E21A992F7768}"/>
              </a:ext>
            </a:extLst>
          </p:cNvPr>
          <p:cNvSpPr>
            <a:spLocks noGrp="1"/>
          </p:cNvSpPr>
          <p:nvPr>
            <p:ph type="sldNum" sz="quarter" idx="12"/>
          </p:nvPr>
        </p:nvSpPr>
        <p:spPr/>
        <p:txBody>
          <a:bodyPr/>
          <a:lstStyle/>
          <a:p>
            <a:r>
              <a:rPr lang="de-DE" dirty="0"/>
              <a:t>26</a:t>
            </a:r>
          </a:p>
        </p:txBody>
      </p:sp>
      <p:sp>
        <p:nvSpPr>
          <p:cNvPr id="8" name="Titel 3">
            <a:extLst>
              <a:ext uri="{FF2B5EF4-FFF2-40B4-BE49-F238E27FC236}">
                <a16:creationId xmlns:a16="http://schemas.microsoft.com/office/drawing/2014/main" id="{3A872549-CFB1-FC7B-0AA8-DF85B291B1BB}"/>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grpSp>
        <p:nvGrpSpPr>
          <p:cNvPr id="4" name="Gruppieren 3">
            <a:extLst>
              <a:ext uri="{FF2B5EF4-FFF2-40B4-BE49-F238E27FC236}">
                <a16:creationId xmlns:a16="http://schemas.microsoft.com/office/drawing/2014/main" id="{0953DBCF-0482-6DB3-93F3-25C4B08758A4}"/>
              </a:ext>
            </a:extLst>
          </p:cNvPr>
          <p:cNvGrpSpPr/>
          <p:nvPr/>
        </p:nvGrpSpPr>
        <p:grpSpPr>
          <a:xfrm>
            <a:off x="1775904" y="1556137"/>
            <a:ext cx="5227237" cy="3295592"/>
            <a:chOff x="2208771" y="1578410"/>
            <a:chExt cx="5227237" cy="3295592"/>
          </a:xfrm>
        </p:grpSpPr>
        <p:grpSp>
          <p:nvGrpSpPr>
            <p:cNvPr id="11" name="Gruppieren 10">
              <a:extLst>
                <a:ext uri="{FF2B5EF4-FFF2-40B4-BE49-F238E27FC236}">
                  <a16:creationId xmlns:a16="http://schemas.microsoft.com/office/drawing/2014/main" id="{128C3D0A-ABFC-8D1D-2A35-7C703145E070}"/>
                </a:ext>
              </a:extLst>
            </p:cNvPr>
            <p:cNvGrpSpPr/>
            <p:nvPr/>
          </p:nvGrpSpPr>
          <p:grpSpPr>
            <a:xfrm>
              <a:off x="2208771" y="2279749"/>
              <a:ext cx="5227237" cy="2594253"/>
              <a:chOff x="2184058" y="2199770"/>
              <a:chExt cx="5227237" cy="2594253"/>
            </a:xfrm>
          </p:grpSpPr>
          <p:grpSp>
            <p:nvGrpSpPr>
              <p:cNvPr id="30" name="Gruppieren 29">
                <a:extLst>
                  <a:ext uri="{FF2B5EF4-FFF2-40B4-BE49-F238E27FC236}">
                    <a16:creationId xmlns:a16="http://schemas.microsoft.com/office/drawing/2014/main" id="{D364A4B6-BBFC-1C71-88ED-5E41CE1D1FEC}"/>
                  </a:ext>
                </a:extLst>
              </p:cNvPr>
              <p:cNvGrpSpPr/>
              <p:nvPr/>
            </p:nvGrpSpPr>
            <p:grpSpPr>
              <a:xfrm>
                <a:off x="2184058" y="3090086"/>
                <a:ext cx="5227237" cy="1703937"/>
                <a:chOff x="1912209" y="2976339"/>
                <a:chExt cx="5227237" cy="1703937"/>
              </a:xfrm>
            </p:grpSpPr>
            <p:sp>
              <p:nvSpPr>
                <p:cNvPr id="22" name="Textfeld 21">
                  <a:extLst>
                    <a:ext uri="{FF2B5EF4-FFF2-40B4-BE49-F238E27FC236}">
                      <a16:creationId xmlns:a16="http://schemas.microsoft.com/office/drawing/2014/main" id="{85457405-D724-921D-94B4-AD765675AE8C}"/>
                    </a:ext>
                  </a:extLst>
                </p:cNvPr>
                <p:cNvSpPr txBox="1"/>
                <p:nvPr/>
              </p:nvSpPr>
              <p:spPr>
                <a:xfrm>
                  <a:off x="5654761" y="3565319"/>
                  <a:ext cx="1484685" cy="553998"/>
                </a:xfrm>
                <a:prstGeom prst="rect">
                  <a:avLst/>
                </a:prstGeom>
                <a:noFill/>
                <a:ln w="9525">
                  <a:solidFill>
                    <a:schemeClr val="tx1"/>
                  </a:solidFill>
                </a:ln>
              </p:spPr>
              <p:txBody>
                <a:bodyPr wrap="square" rtlCol="0">
                  <a:spAutoFit/>
                </a:bodyPr>
                <a:lstStyle/>
                <a:p>
                  <a:pPr algn="ctr"/>
                  <a:r>
                    <a:rPr lang="de-DE" sz="1000" dirty="0"/>
                    <a:t>Ablehnung des Kreditantrags aufgrund des Scores</a:t>
                  </a:r>
                </a:p>
              </p:txBody>
            </p:sp>
            <p:grpSp>
              <p:nvGrpSpPr>
                <p:cNvPr id="25" name="Gruppieren 24">
                  <a:extLst>
                    <a:ext uri="{FF2B5EF4-FFF2-40B4-BE49-F238E27FC236}">
                      <a16:creationId xmlns:a16="http://schemas.microsoft.com/office/drawing/2014/main" id="{CFE3932F-38E0-6D77-893E-96517CA10A0F}"/>
                    </a:ext>
                  </a:extLst>
                </p:cNvPr>
                <p:cNvGrpSpPr/>
                <p:nvPr/>
              </p:nvGrpSpPr>
              <p:grpSpPr>
                <a:xfrm>
                  <a:off x="1912209" y="2976339"/>
                  <a:ext cx="4099354" cy="1703937"/>
                  <a:chOff x="1244944" y="2791159"/>
                  <a:chExt cx="4099354" cy="1703937"/>
                </a:xfrm>
              </p:grpSpPr>
              <p:sp>
                <p:nvSpPr>
                  <p:cNvPr id="2" name="Textfeld 1">
                    <a:extLst>
                      <a:ext uri="{FF2B5EF4-FFF2-40B4-BE49-F238E27FC236}">
                        <a16:creationId xmlns:a16="http://schemas.microsoft.com/office/drawing/2014/main" id="{218EE809-5D8C-4CED-2093-1E1D1329617D}"/>
                      </a:ext>
                    </a:extLst>
                  </p:cNvPr>
                  <p:cNvSpPr txBox="1"/>
                  <p:nvPr/>
                </p:nvSpPr>
                <p:spPr>
                  <a:xfrm>
                    <a:off x="1244944" y="2791159"/>
                    <a:ext cx="1201694" cy="584775"/>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SCHUFA Holding</a:t>
                    </a:r>
                  </a:p>
                </p:txBody>
              </p:sp>
              <p:sp>
                <p:nvSpPr>
                  <p:cNvPr id="10" name="Textfeld 9">
                    <a:extLst>
                      <a:ext uri="{FF2B5EF4-FFF2-40B4-BE49-F238E27FC236}">
                        <a16:creationId xmlns:a16="http://schemas.microsoft.com/office/drawing/2014/main" id="{733FAF52-9BBA-5E2E-9656-252A4AD47514}"/>
                      </a:ext>
                    </a:extLst>
                  </p:cNvPr>
                  <p:cNvSpPr txBox="1"/>
                  <p:nvPr/>
                </p:nvSpPr>
                <p:spPr>
                  <a:xfrm>
                    <a:off x="4156504" y="2885856"/>
                    <a:ext cx="830992" cy="338554"/>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Bank</a:t>
                    </a:r>
                  </a:p>
                </p:txBody>
              </p:sp>
              <p:sp>
                <p:nvSpPr>
                  <p:cNvPr id="14" name="Textfeld 13">
                    <a:extLst>
                      <a:ext uri="{FF2B5EF4-FFF2-40B4-BE49-F238E27FC236}">
                        <a16:creationId xmlns:a16="http://schemas.microsoft.com/office/drawing/2014/main" id="{0B2385C7-A438-28F5-49F8-21AE0A497745}"/>
                      </a:ext>
                    </a:extLst>
                  </p:cNvPr>
                  <p:cNvSpPr txBox="1"/>
                  <p:nvPr/>
                </p:nvSpPr>
                <p:spPr>
                  <a:xfrm>
                    <a:off x="3796914" y="4156542"/>
                    <a:ext cx="1547384" cy="338554"/>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Kreditwerber</a:t>
                    </a:r>
                  </a:p>
                </p:txBody>
              </p:sp>
              <p:sp>
                <p:nvSpPr>
                  <p:cNvPr id="17" name="Pfeil: nach unten 16">
                    <a:extLst>
                      <a:ext uri="{FF2B5EF4-FFF2-40B4-BE49-F238E27FC236}">
                        <a16:creationId xmlns:a16="http://schemas.microsoft.com/office/drawing/2014/main" id="{1640F188-CC46-A9CF-C91D-44BD21B213F8}"/>
                      </a:ext>
                    </a:extLst>
                  </p:cNvPr>
                  <p:cNvSpPr/>
                  <p:nvPr/>
                </p:nvSpPr>
                <p:spPr>
                  <a:xfrm rot="16200000">
                    <a:off x="3220151" y="2271382"/>
                    <a:ext cx="162840" cy="1547384"/>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unten 18">
                    <a:extLst>
                      <a:ext uri="{FF2B5EF4-FFF2-40B4-BE49-F238E27FC236}">
                        <a16:creationId xmlns:a16="http://schemas.microsoft.com/office/drawing/2014/main" id="{CCEFBC70-90C3-CA06-4F59-D3CFE8D4932C}"/>
                      </a:ext>
                    </a:extLst>
                  </p:cNvPr>
                  <p:cNvSpPr/>
                  <p:nvPr/>
                </p:nvSpPr>
                <p:spPr>
                  <a:xfrm>
                    <a:off x="4489405" y="3298990"/>
                    <a:ext cx="177330" cy="790650"/>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pic>
            <p:nvPicPr>
              <p:cNvPr id="9" name="Grafik 8">
                <a:extLst>
                  <a:ext uri="{FF2B5EF4-FFF2-40B4-BE49-F238E27FC236}">
                    <a16:creationId xmlns:a16="http://schemas.microsoft.com/office/drawing/2014/main" id="{7418801A-0373-0C36-CFAD-AABB5D26AF08}"/>
                  </a:ext>
                </a:extLst>
              </p:cNvPr>
              <p:cNvPicPr>
                <a:picLocks noChangeAspect="1"/>
              </p:cNvPicPr>
              <p:nvPr/>
            </p:nvPicPr>
            <p:blipFill>
              <a:blip r:embed="rId5"/>
              <a:srcRect l="24054" t="17829" r="24214" b="18351"/>
              <a:stretch>
                <a:fillRect/>
              </a:stretch>
            </p:blipFill>
            <p:spPr>
              <a:xfrm>
                <a:off x="3635440" y="2199770"/>
                <a:ext cx="1210490" cy="995548"/>
              </a:xfrm>
              <a:prstGeom prst="rect">
                <a:avLst/>
              </a:prstGeom>
              <a:effectLst>
                <a:outerShdw blurRad="50800" dist="38100" dir="2700000" algn="tl" rotWithShape="0">
                  <a:prstClr val="black">
                    <a:alpha val="40000"/>
                  </a:prstClr>
                </a:outerShdw>
              </a:effectLst>
            </p:spPr>
          </p:pic>
        </p:grpSp>
        <p:pic>
          <p:nvPicPr>
            <p:cNvPr id="13" name="Grafik 12">
              <a:extLst>
                <a:ext uri="{FF2B5EF4-FFF2-40B4-BE49-F238E27FC236}">
                  <a16:creationId xmlns:a16="http://schemas.microsoft.com/office/drawing/2014/main" id="{CAEED8FD-EA0B-6DA0-9982-B1E028EA557F}"/>
                </a:ext>
              </a:extLst>
            </p:cNvPr>
            <p:cNvPicPr>
              <a:picLocks noChangeAspect="1"/>
            </p:cNvPicPr>
            <p:nvPr/>
          </p:nvPicPr>
          <p:blipFill>
            <a:blip r:embed="rId6"/>
            <a:stretch>
              <a:fillRect/>
            </a:stretch>
          </p:blipFill>
          <p:spPr>
            <a:xfrm>
              <a:off x="3635312" y="2268922"/>
              <a:ext cx="367569" cy="117900"/>
            </a:xfrm>
            <a:prstGeom prst="rect">
              <a:avLst/>
            </a:prstGeom>
          </p:spPr>
        </p:pic>
        <p:sp>
          <p:nvSpPr>
            <p:cNvPr id="6" name="Flussdiagramm: Verbinder 5">
              <a:extLst>
                <a:ext uri="{FF2B5EF4-FFF2-40B4-BE49-F238E27FC236}">
                  <a16:creationId xmlns:a16="http://schemas.microsoft.com/office/drawing/2014/main" id="{7DBB70A4-AB22-A5FA-848F-8007CBCEB6DE}"/>
                </a:ext>
              </a:extLst>
            </p:cNvPr>
            <p:cNvSpPr/>
            <p:nvPr/>
          </p:nvSpPr>
          <p:spPr>
            <a:xfrm>
              <a:off x="3425911" y="2000412"/>
              <a:ext cx="1694420" cy="1584369"/>
            </a:xfrm>
            <a:prstGeom prst="flowChartConnector">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1CE981E7-0481-CF2C-34D5-CB5A61330D8E}"/>
                </a:ext>
              </a:extLst>
            </p:cNvPr>
            <p:cNvSpPr txBox="1"/>
            <p:nvPr/>
          </p:nvSpPr>
          <p:spPr>
            <a:xfrm>
              <a:off x="5039090" y="1578410"/>
              <a:ext cx="1359986" cy="892552"/>
            </a:xfrm>
            <a:prstGeom prst="rect">
              <a:avLst/>
            </a:prstGeom>
            <a:noFill/>
            <a:ln w="28575">
              <a:solidFill>
                <a:srgbClr val="00B050"/>
              </a:solidFill>
            </a:ln>
          </p:spPr>
          <p:txBody>
            <a:bodyPr wrap="square" rtlCol="0">
              <a:spAutoFit/>
            </a:bodyPr>
            <a:lstStyle/>
            <a:p>
              <a:pPr algn="ctr"/>
              <a:r>
                <a:rPr lang="de-DE" sz="1300" b="1" dirty="0">
                  <a:solidFill>
                    <a:srgbClr val="00B050"/>
                  </a:solidFill>
                </a:rPr>
                <a:t>Entscheidung, </a:t>
              </a:r>
              <a:r>
                <a:rPr lang="de-DE" sz="1300" dirty="0">
                  <a:solidFill>
                    <a:srgbClr val="00B050"/>
                  </a:solidFill>
                </a:rPr>
                <a:t>wenn</a:t>
              </a:r>
              <a:r>
                <a:rPr lang="de-DE" sz="1300" b="1" dirty="0">
                  <a:solidFill>
                    <a:srgbClr val="00B050"/>
                  </a:solidFill>
                </a:rPr>
                <a:t> maßgeblicher Einfluss</a:t>
              </a:r>
              <a:endParaRPr lang="de-DE" sz="1300" dirty="0"/>
            </a:p>
          </p:txBody>
        </p:sp>
        <p:cxnSp>
          <p:nvCxnSpPr>
            <p:cNvPr id="15" name="Gerade Verbindung mit Pfeil 14">
              <a:extLst>
                <a:ext uri="{FF2B5EF4-FFF2-40B4-BE49-F238E27FC236}">
                  <a16:creationId xmlns:a16="http://schemas.microsoft.com/office/drawing/2014/main" id="{AEA7CB03-1A2C-C37F-2A19-AF0210B04E25}"/>
                </a:ext>
              </a:extLst>
            </p:cNvPr>
            <p:cNvCxnSpPr>
              <a:cxnSpLocks/>
            </p:cNvCxnSpPr>
            <p:nvPr/>
          </p:nvCxnSpPr>
          <p:spPr>
            <a:xfrm>
              <a:off x="4281616" y="3584781"/>
              <a:ext cx="1171616" cy="48844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Grafik 15" descr="Frau im Anzug">
            <a:extLst>
              <a:ext uri="{FF2B5EF4-FFF2-40B4-BE49-F238E27FC236}">
                <a16:creationId xmlns:a16="http://schemas.microsoft.com/office/drawing/2014/main" id="{E1C2AD1E-AF37-9E49-3F63-4AA7CFFE2A3D}"/>
              </a:ext>
            </a:extLst>
          </p:cNvPr>
          <p:cNvPicPr>
            <a:picLocks noChangeAspect="1"/>
          </p:cNvPicPr>
          <p:nvPr/>
        </p:nvPicPr>
        <p:blipFill>
          <a:blip>
            <a:extLst>
              <a:ext uri="{96DAC541-7B7A-43D3-8B79-37D633B846F1}">
                <asvg:svgBlip xmlns:asvg="http://schemas.microsoft.com/office/drawing/2016/SVG/main" r:embed="rId7"/>
              </a:ext>
            </a:extLst>
          </a:blip>
          <a:srcRect b="38578"/>
          <a:stretch>
            <a:fillRect/>
          </a:stretch>
        </p:blipFill>
        <p:spPr>
          <a:xfrm>
            <a:off x="5479940" y="2521355"/>
            <a:ext cx="674736" cy="863558"/>
          </a:xfrm>
          <a:prstGeom prst="rect">
            <a:avLst/>
          </a:prstGeom>
        </p:spPr>
      </p:pic>
    </p:spTree>
    <p:extLst>
      <p:ext uri="{BB962C8B-B14F-4D97-AF65-F5344CB8AC3E}">
        <p14:creationId xmlns:p14="http://schemas.microsoft.com/office/powerpoint/2010/main" val="355735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6EFD7-0424-D29D-861E-BA789229336E}"/>
            </a:ext>
          </a:extLst>
        </p:cNvPr>
        <p:cNvGrpSpPr/>
        <p:nvPr/>
      </p:nvGrpSpPr>
      <p:grpSpPr>
        <a:xfrm>
          <a:off x="0" y="0"/>
          <a:ext cx="0" cy="0"/>
          <a:chOff x="0" y="0"/>
          <a:chExt cx="0" cy="0"/>
        </a:xfrm>
      </p:grpSpPr>
      <p:sp>
        <p:nvSpPr>
          <p:cNvPr id="5" name="Inhaltsplatzhalter 4">
            <a:extLst>
              <a:ext uri="{FF2B5EF4-FFF2-40B4-BE49-F238E27FC236}">
                <a16:creationId xmlns:a16="http://schemas.microsoft.com/office/drawing/2014/main" id="{0E22CE9D-0B44-CE5F-ACFB-B332D5E2AE2D}"/>
              </a:ext>
            </a:extLst>
          </p:cNvPr>
          <p:cNvSpPr>
            <a:spLocks noGrp="1"/>
          </p:cNvSpPr>
          <p:nvPr>
            <p:ph idx="1"/>
          </p:nvPr>
        </p:nvSpPr>
        <p:spPr>
          <a:xfrm>
            <a:off x="250825" y="1201256"/>
            <a:ext cx="8389938" cy="3497881"/>
          </a:xfrm>
        </p:spPr>
        <p:txBody>
          <a:bodyPr/>
          <a:lstStyle/>
          <a:p>
            <a:pPr marL="285750" indent="-285750"/>
            <a:endParaRPr lang="de-DE" b="1" dirty="0">
              <a:solidFill>
                <a:srgbClr val="0063A6"/>
              </a:solidFill>
              <a:effectLst>
                <a:outerShdw blurRad="38100" dist="38100" dir="2700000" algn="tl">
                  <a:srgbClr val="000000">
                    <a:alpha val="43137"/>
                  </a:srgbClr>
                </a:outerShdw>
              </a:effectLst>
            </a:endParaRPr>
          </a:p>
          <a:p>
            <a:r>
              <a:rPr lang="de-DE" sz="1400" b="1" dirty="0"/>
              <a:t>EuGH 7. 12. 2023, C-634/21, </a:t>
            </a:r>
            <a:r>
              <a:rPr lang="de-DE" sz="1400" b="1" i="1" dirty="0"/>
              <a:t>SCHUFA Holding (Scoring)</a:t>
            </a:r>
          </a:p>
          <a:p>
            <a:endParaRPr lang="en-US" sz="18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pic>
        <p:nvPicPr>
          <p:cNvPr id="21" name="Grafik 20">
            <a:extLst>
              <a:ext uri="{FF2B5EF4-FFF2-40B4-BE49-F238E27FC236}">
                <a16:creationId xmlns:a16="http://schemas.microsoft.com/office/drawing/2014/main" id="{F2F2E766-DDAD-0D96-2A69-1FF8998D4652}"/>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D3F909E1-304C-91D1-E8F8-0A136E8F4CE5}"/>
              </a:ext>
            </a:extLst>
          </p:cNvPr>
          <p:cNvSpPr>
            <a:spLocks noGrp="1"/>
          </p:cNvSpPr>
          <p:nvPr>
            <p:ph type="sldNum" sz="quarter" idx="12"/>
          </p:nvPr>
        </p:nvSpPr>
        <p:spPr/>
        <p:txBody>
          <a:bodyPr/>
          <a:lstStyle/>
          <a:p>
            <a:r>
              <a:rPr lang="de-DE" dirty="0"/>
              <a:t>27</a:t>
            </a:r>
          </a:p>
        </p:txBody>
      </p:sp>
      <p:sp>
        <p:nvSpPr>
          <p:cNvPr id="8" name="Titel 3">
            <a:extLst>
              <a:ext uri="{FF2B5EF4-FFF2-40B4-BE49-F238E27FC236}">
                <a16:creationId xmlns:a16="http://schemas.microsoft.com/office/drawing/2014/main" id="{7AF1864E-7DAE-2D9C-AD02-34BDB5E6C0B3}"/>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grpSp>
        <p:nvGrpSpPr>
          <p:cNvPr id="4" name="Gruppieren 3">
            <a:extLst>
              <a:ext uri="{FF2B5EF4-FFF2-40B4-BE49-F238E27FC236}">
                <a16:creationId xmlns:a16="http://schemas.microsoft.com/office/drawing/2014/main" id="{29725DA1-1D27-402A-88F5-CC91D1466021}"/>
              </a:ext>
            </a:extLst>
          </p:cNvPr>
          <p:cNvGrpSpPr/>
          <p:nvPr/>
        </p:nvGrpSpPr>
        <p:grpSpPr>
          <a:xfrm>
            <a:off x="1756713" y="1549107"/>
            <a:ext cx="6914259" cy="3295592"/>
            <a:chOff x="2208771" y="1578410"/>
            <a:chExt cx="6914259" cy="3295592"/>
          </a:xfrm>
        </p:grpSpPr>
        <p:grpSp>
          <p:nvGrpSpPr>
            <p:cNvPr id="11" name="Gruppieren 10">
              <a:extLst>
                <a:ext uri="{FF2B5EF4-FFF2-40B4-BE49-F238E27FC236}">
                  <a16:creationId xmlns:a16="http://schemas.microsoft.com/office/drawing/2014/main" id="{89727EA6-3BDD-9ACF-61A8-66FD8D79F73B}"/>
                </a:ext>
              </a:extLst>
            </p:cNvPr>
            <p:cNvGrpSpPr/>
            <p:nvPr/>
          </p:nvGrpSpPr>
          <p:grpSpPr>
            <a:xfrm>
              <a:off x="2208771" y="2279749"/>
              <a:ext cx="5227237" cy="2594253"/>
              <a:chOff x="2184058" y="2199770"/>
              <a:chExt cx="5227237" cy="2594253"/>
            </a:xfrm>
          </p:grpSpPr>
          <p:grpSp>
            <p:nvGrpSpPr>
              <p:cNvPr id="30" name="Gruppieren 29">
                <a:extLst>
                  <a:ext uri="{FF2B5EF4-FFF2-40B4-BE49-F238E27FC236}">
                    <a16:creationId xmlns:a16="http://schemas.microsoft.com/office/drawing/2014/main" id="{5616F6EC-F5CB-E2F2-46AB-EF08EE7A98F0}"/>
                  </a:ext>
                </a:extLst>
              </p:cNvPr>
              <p:cNvGrpSpPr/>
              <p:nvPr/>
            </p:nvGrpSpPr>
            <p:grpSpPr>
              <a:xfrm>
                <a:off x="2184058" y="3090086"/>
                <a:ext cx="5227237" cy="1703937"/>
                <a:chOff x="1912209" y="2976339"/>
                <a:chExt cx="5227237" cy="1703937"/>
              </a:xfrm>
            </p:grpSpPr>
            <p:sp>
              <p:nvSpPr>
                <p:cNvPr id="22" name="Textfeld 21">
                  <a:extLst>
                    <a:ext uri="{FF2B5EF4-FFF2-40B4-BE49-F238E27FC236}">
                      <a16:creationId xmlns:a16="http://schemas.microsoft.com/office/drawing/2014/main" id="{28946F36-CB03-0530-0E5F-F8D4C40462AC}"/>
                    </a:ext>
                  </a:extLst>
                </p:cNvPr>
                <p:cNvSpPr txBox="1"/>
                <p:nvPr/>
              </p:nvSpPr>
              <p:spPr>
                <a:xfrm>
                  <a:off x="5654761" y="3565319"/>
                  <a:ext cx="1484685" cy="553998"/>
                </a:xfrm>
                <a:prstGeom prst="rect">
                  <a:avLst/>
                </a:prstGeom>
                <a:noFill/>
                <a:ln w="9525">
                  <a:solidFill>
                    <a:schemeClr val="tx1"/>
                  </a:solidFill>
                </a:ln>
              </p:spPr>
              <p:txBody>
                <a:bodyPr wrap="square" rtlCol="0">
                  <a:spAutoFit/>
                </a:bodyPr>
                <a:lstStyle/>
                <a:p>
                  <a:pPr algn="ctr"/>
                  <a:r>
                    <a:rPr lang="de-DE" sz="1000" dirty="0"/>
                    <a:t>Ablehnung des Kreditantrags aufgrund des Scores</a:t>
                  </a:r>
                </a:p>
              </p:txBody>
            </p:sp>
            <p:grpSp>
              <p:nvGrpSpPr>
                <p:cNvPr id="25" name="Gruppieren 24">
                  <a:extLst>
                    <a:ext uri="{FF2B5EF4-FFF2-40B4-BE49-F238E27FC236}">
                      <a16:creationId xmlns:a16="http://schemas.microsoft.com/office/drawing/2014/main" id="{E2DE41A3-4EEC-0495-18A6-C8FEDF0953F8}"/>
                    </a:ext>
                  </a:extLst>
                </p:cNvPr>
                <p:cNvGrpSpPr/>
                <p:nvPr/>
              </p:nvGrpSpPr>
              <p:grpSpPr>
                <a:xfrm>
                  <a:off x="1912209" y="2976339"/>
                  <a:ext cx="4099354" cy="1703937"/>
                  <a:chOff x="1244944" y="2791159"/>
                  <a:chExt cx="4099354" cy="1703937"/>
                </a:xfrm>
              </p:grpSpPr>
              <p:sp>
                <p:nvSpPr>
                  <p:cNvPr id="2" name="Textfeld 1">
                    <a:extLst>
                      <a:ext uri="{FF2B5EF4-FFF2-40B4-BE49-F238E27FC236}">
                        <a16:creationId xmlns:a16="http://schemas.microsoft.com/office/drawing/2014/main" id="{00468575-6DBC-167D-24FE-31C9C6D85752}"/>
                      </a:ext>
                    </a:extLst>
                  </p:cNvPr>
                  <p:cNvSpPr txBox="1"/>
                  <p:nvPr/>
                </p:nvSpPr>
                <p:spPr>
                  <a:xfrm>
                    <a:off x="1244944" y="2791159"/>
                    <a:ext cx="1201694" cy="584775"/>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SCHUFA Holding</a:t>
                    </a:r>
                  </a:p>
                </p:txBody>
              </p:sp>
              <p:sp>
                <p:nvSpPr>
                  <p:cNvPr id="10" name="Textfeld 9">
                    <a:extLst>
                      <a:ext uri="{FF2B5EF4-FFF2-40B4-BE49-F238E27FC236}">
                        <a16:creationId xmlns:a16="http://schemas.microsoft.com/office/drawing/2014/main" id="{00FC41A0-1371-7D53-5A60-07CC98D684F9}"/>
                      </a:ext>
                    </a:extLst>
                  </p:cNvPr>
                  <p:cNvSpPr txBox="1"/>
                  <p:nvPr/>
                </p:nvSpPr>
                <p:spPr>
                  <a:xfrm>
                    <a:off x="4156504" y="2885856"/>
                    <a:ext cx="830992" cy="338554"/>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Bank</a:t>
                    </a:r>
                  </a:p>
                </p:txBody>
              </p:sp>
              <p:sp>
                <p:nvSpPr>
                  <p:cNvPr id="14" name="Textfeld 13">
                    <a:extLst>
                      <a:ext uri="{FF2B5EF4-FFF2-40B4-BE49-F238E27FC236}">
                        <a16:creationId xmlns:a16="http://schemas.microsoft.com/office/drawing/2014/main" id="{D2DAE871-A6E6-843B-AF44-18DB52DB5191}"/>
                      </a:ext>
                    </a:extLst>
                  </p:cNvPr>
                  <p:cNvSpPr txBox="1"/>
                  <p:nvPr/>
                </p:nvSpPr>
                <p:spPr>
                  <a:xfrm>
                    <a:off x="3796914" y="4156542"/>
                    <a:ext cx="1547384" cy="338554"/>
                  </a:xfrm>
                  <a:prstGeom prst="rect">
                    <a:avLst/>
                  </a:prstGeom>
                  <a:solidFill>
                    <a:srgbClr val="0063A6"/>
                  </a:solidFill>
                  <a:ln w="9525">
                    <a:solidFill>
                      <a:schemeClr val="tx1"/>
                    </a:solidFill>
                  </a:ln>
                </p:spPr>
                <p:txBody>
                  <a:bodyPr wrap="square" rtlCol="0">
                    <a:spAutoFit/>
                  </a:bodyPr>
                  <a:lstStyle/>
                  <a:p>
                    <a:pPr algn="ctr"/>
                    <a:r>
                      <a:rPr lang="de-DE" sz="1600" dirty="0">
                        <a:solidFill>
                          <a:schemeClr val="bg1"/>
                        </a:solidFill>
                      </a:rPr>
                      <a:t>Kreditwerber</a:t>
                    </a:r>
                  </a:p>
                </p:txBody>
              </p:sp>
              <p:sp>
                <p:nvSpPr>
                  <p:cNvPr id="17" name="Pfeil: nach unten 16">
                    <a:extLst>
                      <a:ext uri="{FF2B5EF4-FFF2-40B4-BE49-F238E27FC236}">
                        <a16:creationId xmlns:a16="http://schemas.microsoft.com/office/drawing/2014/main" id="{892A5996-EC5C-B2D5-74C9-8972FC52EA50}"/>
                      </a:ext>
                    </a:extLst>
                  </p:cNvPr>
                  <p:cNvSpPr/>
                  <p:nvPr/>
                </p:nvSpPr>
                <p:spPr>
                  <a:xfrm rot="16200000">
                    <a:off x="3220151" y="2271382"/>
                    <a:ext cx="162840" cy="1547384"/>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unten 18">
                    <a:extLst>
                      <a:ext uri="{FF2B5EF4-FFF2-40B4-BE49-F238E27FC236}">
                        <a16:creationId xmlns:a16="http://schemas.microsoft.com/office/drawing/2014/main" id="{E00D499B-5D04-61C0-3C80-C86E6BD4E501}"/>
                      </a:ext>
                    </a:extLst>
                  </p:cNvPr>
                  <p:cNvSpPr/>
                  <p:nvPr/>
                </p:nvSpPr>
                <p:spPr>
                  <a:xfrm>
                    <a:off x="4489405" y="3298990"/>
                    <a:ext cx="177330" cy="790650"/>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pic>
            <p:nvPicPr>
              <p:cNvPr id="9" name="Grafik 8">
                <a:extLst>
                  <a:ext uri="{FF2B5EF4-FFF2-40B4-BE49-F238E27FC236}">
                    <a16:creationId xmlns:a16="http://schemas.microsoft.com/office/drawing/2014/main" id="{9FEF7AD5-1293-5488-F62F-9FA5E1204BFE}"/>
                  </a:ext>
                </a:extLst>
              </p:cNvPr>
              <p:cNvPicPr>
                <a:picLocks noChangeAspect="1"/>
              </p:cNvPicPr>
              <p:nvPr/>
            </p:nvPicPr>
            <p:blipFill>
              <a:blip r:embed="rId5"/>
              <a:srcRect l="24054" t="17829" r="24214" b="18351"/>
              <a:stretch>
                <a:fillRect/>
              </a:stretch>
            </p:blipFill>
            <p:spPr>
              <a:xfrm>
                <a:off x="3635440" y="2199770"/>
                <a:ext cx="1210490" cy="995548"/>
              </a:xfrm>
              <a:prstGeom prst="rect">
                <a:avLst/>
              </a:prstGeom>
              <a:effectLst>
                <a:outerShdw blurRad="50800" dist="38100" dir="2700000" algn="tl" rotWithShape="0">
                  <a:prstClr val="black">
                    <a:alpha val="40000"/>
                  </a:prstClr>
                </a:outerShdw>
              </a:effectLst>
            </p:spPr>
          </p:pic>
        </p:grpSp>
        <p:pic>
          <p:nvPicPr>
            <p:cNvPr id="13" name="Grafik 12">
              <a:extLst>
                <a:ext uri="{FF2B5EF4-FFF2-40B4-BE49-F238E27FC236}">
                  <a16:creationId xmlns:a16="http://schemas.microsoft.com/office/drawing/2014/main" id="{8FB65A54-995D-C323-817E-35B1B1FF74AE}"/>
                </a:ext>
              </a:extLst>
            </p:cNvPr>
            <p:cNvPicPr>
              <a:picLocks noChangeAspect="1"/>
            </p:cNvPicPr>
            <p:nvPr/>
          </p:nvPicPr>
          <p:blipFill>
            <a:blip r:embed="rId6"/>
            <a:stretch>
              <a:fillRect/>
            </a:stretch>
          </p:blipFill>
          <p:spPr>
            <a:xfrm>
              <a:off x="3635312" y="2268922"/>
              <a:ext cx="367569" cy="117900"/>
            </a:xfrm>
            <a:prstGeom prst="rect">
              <a:avLst/>
            </a:prstGeom>
          </p:spPr>
        </p:pic>
        <p:sp>
          <p:nvSpPr>
            <p:cNvPr id="6" name="Flussdiagramm: Verbinder 5">
              <a:extLst>
                <a:ext uri="{FF2B5EF4-FFF2-40B4-BE49-F238E27FC236}">
                  <a16:creationId xmlns:a16="http://schemas.microsoft.com/office/drawing/2014/main" id="{7CA15CA9-4192-127D-5684-A10457022CE2}"/>
                </a:ext>
              </a:extLst>
            </p:cNvPr>
            <p:cNvSpPr/>
            <p:nvPr/>
          </p:nvSpPr>
          <p:spPr>
            <a:xfrm>
              <a:off x="3425911" y="2000412"/>
              <a:ext cx="1694420" cy="1584369"/>
            </a:xfrm>
            <a:prstGeom prst="flowChartConnector">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feld 11">
              <a:extLst>
                <a:ext uri="{FF2B5EF4-FFF2-40B4-BE49-F238E27FC236}">
                  <a16:creationId xmlns:a16="http://schemas.microsoft.com/office/drawing/2014/main" id="{2C16E3B5-B739-E763-E753-CA026C4ABE2E}"/>
                </a:ext>
              </a:extLst>
            </p:cNvPr>
            <p:cNvSpPr txBox="1"/>
            <p:nvPr/>
          </p:nvSpPr>
          <p:spPr>
            <a:xfrm>
              <a:off x="5039090" y="1578410"/>
              <a:ext cx="1359986" cy="892552"/>
            </a:xfrm>
            <a:prstGeom prst="rect">
              <a:avLst/>
            </a:prstGeom>
            <a:noFill/>
            <a:ln w="28575">
              <a:solidFill>
                <a:srgbClr val="00B050"/>
              </a:solidFill>
            </a:ln>
          </p:spPr>
          <p:txBody>
            <a:bodyPr wrap="square" rtlCol="0">
              <a:spAutoFit/>
            </a:bodyPr>
            <a:lstStyle/>
            <a:p>
              <a:pPr algn="ctr"/>
              <a:r>
                <a:rPr lang="de-DE" sz="1300" b="1" dirty="0">
                  <a:solidFill>
                    <a:srgbClr val="00B050"/>
                  </a:solidFill>
                </a:rPr>
                <a:t>Entscheidung, </a:t>
              </a:r>
              <a:r>
                <a:rPr lang="de-DE" sz="1300" dirty="0">
                  <a:solidFill>
                    <a:srgbClr val="00B050"/>
                  </a:solidFill>
                </a:rPr>
                <a:t>wenn</a:t>
              </a:r>
              <a:r>
                <a:rPr lang="de-DE" sz="1300" b="1" dirty="0">
                  <a:solidFill>
                    <a:srgbClr val="00B050"/>
                  </a:solidFill>
                </a:rPr>
                <a:t> maßgeblicher Einfluss</a:t>
              </a:r>
              <a:endParaRPr lang="de-DE" sz="1300" dirty="0"/>
            </a:p>
          </p:txBody>
        </p:sp>
        <p:cxnSp>
          <p:nvCxnSpPr>
            <p:cNvPr id="15" name="Gerade Verbindung mit Pfeil 14">
              <a:extLst>
                <a:ext uri="{FF2B5EF4-FFF2-40B4-BE49-F238E27FC236}">
                  <a16:creationId xmlns:a16="http://schemas.microsoft.com/office/drawing/2014/main" id="{D4E29DF3-DADB-0A40-5F99-D5FABDF97801}"/>
                </a:ext>
              </a:extLst>
            </p:cNvPr>
            <p:cNvCxnSpPr>
              <a:cxnSpLocks/>
            </p:cNvCxnSpPr>
            <p:nvPr/>
          </p:nvCxnSpPr>
          <p:spPr>
            <a:xfrm>
              <a:off x="4281616" y="3584781"/>
              <a:ext cx="1171616" cy="48844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 6" descr="Cartoon of Man, Notary or White Collar Worker Stamping a ...">
              <a:extLst>
                <a:ext uri="{FF2B5EF4-FFF2-40B4-BE49-F238E27FC236}">
                  <a16:creationId xmlns:a16="http://schemas.microsoft.com/office/drawing/2014/main" id="{6881397C-CDA2-2C98-EC56-9CC512509155}"/>
                </a:ext>
              </a:extLst>
            </p:cNvPr>
            <p:cNvPicPr>
              <a:picLocks noChangeAspect="1"/>
            </p:cNvPicPr>
            <p:nvPr/>
          </p:nvPicPr>
          <p:blipFill>
            <a:blip r:embed="rId7"/>
            <a:stretch>
              <a:fillRect/>
            </a:stretch>
          </p:blipFill>
          <p:spPr>
            <a:xfrm>
              <a:off x="8006094" y="3096458"/>
              <a:ext cx="590981" cy="594674"/>
            </a:xfrm>
            <a:prstGeom prst="rect">
              <a:avLst/>
            </a:prstGeom>
          </p:spPr>
        </p:pic>
        <p:sp>
          <p:nvSpPr>
            <p:cNvPr id="18" name="Textfeld 17">
              <a:extLst>
                <a:ext uri="{FF2B5EF4-FFF2-40B4-BE49-F238E27FC236}">
                  <a16:creationId xmlns:a16="http://schemas.microsoft.com/office/drawing/2014/main" id="{1A1C9854-FDD9-2AE5-5D89-38E0017E3312}"/>
                </a:ext>
              </a:extLst>
            </p:cNvPr>
            <p:cNvSpPr txBox="1"/>
            <p:nvPr/>
          </p:nvSpPr>
          <p:spPr>
            <a:xfrm>
              <a:off x="6584601" y="2423665"/>
              <a:ext cx="1484685" cy="400110"/>
            </a:xfrm>
            <a:prstGeom prst="rect">
              <a:avLst/>
            </a:prstGeom>
            <a:solidFill>
              <a:srgbClr val="FFFF00"/>
            </a:solidFill>
            <a:ln w="9525">
              <a:solidFill>
                <a:schemeClr val="tx1"/>
              </a:solidFill>
            </a:ln>
          </p:spPr>
          <p:txBody>
            <a:bodyPr wrap="square" rtlCol="0">
              <a:spAutoFit/>
            </a:bodyPr>
            <a:lstStyle/>
            <a:p>
              <a:pPr algn="ctr"/>
              <a:r>
                <a:rPr lang="de-DE" sz="1000" dirty="0"/>
                <a:t>Wieviel menschliche Beteiligung braucht es?</a:t>
              </a:r>
            </a:p>
          </p:txBody>
        </p:sp>
        <p:sp>
          <p:nvSpPr>
            <p:cNvPr id="23" name="Textfeld 22">
              <a:extLst>
                <a:ext uri="{FF2B5EF4-FFF2-40B4-BE49-F238E27FC236}">
                  <a16:creationId xmlns:a16="http://schemas.microsoft.com/office/drawing/2014/main" id="{A1BCA1B6-292F-9E9F-24B5-9BBD67C27BAF}"/>
                </a:ext>
              </a:extLst>
            </p:cNvPr>
            <p:cNvSpPr txBox="1"/>
            <p:nvPr/>
          </p:nvSpPr>
          <p:spPr>
            <a:xfrm>
              <a:off x="6870092" y="2978201"/>
              <a:ext cx="1171616" cy="553998"/>
            </a:xfrm>
            <a:custGeom>
              <a:avLst/>
              <a:gdLst>
                <a:gd name="csX0" fmla="*/ 0 w 1171616"/>
                <a:gd name="csY0" fmla="*/ 0 h 553998"/>
                <a:gd name="csX1" fmla="*/ 574092 w 1171616"/>
                <a:gd name="csY1" fmla="*/ 0 h 553998"/>
                <a:gd name="csX2" fmla="*/ 1171616 w 1171616"/>
                <a:gd name="csY2" fmla="*/ 0 h 553998"/>
                <a:gd name="csX3" fmla="*/ 1171616 w 1171616"/>
                <a:gd name="csY3" fmla="*/ 553998 h 553998"/>
                <a:gd name="csX4" fmla="*/ 620956 w 1171616"/>
                <a:gd name="csY4" fmla="*/ 553998 h 553998"/>
                <a:gd name="csX5" fmla="*/ 0 w 1171616"/>
                <a:gd name="csY5" fmla="*/ 553998 h 553998"/>
                <a:gd name="csX6" fmla="*/ 0 w 1171616"/>
                <a:gd name="csY6" fmla="*/ 0 h 553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71616" h="553998" extrusionOk="0">
                  <a:moveTo>
                    <a:pt x="0" y="0"/>
                  </a:moveTo>
                  <a:cubicBezTo>
                    <a:pt x="213328" y="-4604"/>
                    <a:pt x="295612" y="1848"/>
                    <a:pt x="574092" y="0"/>
                  </a:cubicBezTo>
                  <a:cubicBezTo>
                    <a:pt x="852572" y="-1848"/>
                    <a:pt x="989545" y="47598"/>
                    <a:pt x="1171616" y="0"/>
                  </a:cubicBezTo>
                  <a:cubicBezTo>
                    <a:pt x="1185541" y="171650"/>
                    <a:pt x="1116253" y="383815"/>
                    <a:pt x="1171616" y="553998"/>
                  </a:cubicBezTo>
                  <a:cubicBezTo>
                    <a:pt x="938107" y="554391"/>
                    <a:pt x="780901" y="542669"/>
                    <a:pt x="620956" y="553998"/>
                  </a:cubicBezTo>
                  <a:cubicBezTo>
                    <a:pt x="461011" y="565327"/>
                    <a:pt x="303403" y="518891"/>
                    <a:pt x="0" y="553998"/>
                  </a:cubicBezTo>
                  <a:cubicBezTo>
                    <a:pt x="-43448" y="344900"/>
                    <a:pt x="54823" y="165596"/>
                    <a:pt x="0" y="0"/>
                  </a:cubicBezTo>
                  <a:close/>
                </a:path>
              </a:pathLst>
            </a:custGeom>
            <a:noFill/>
            <a:ln w="9525">
              <a:solidFill>
                <a:srgbClr val="FF0000"/>
              </a:solidFill>
              <a:extLst>
                <a:ext uri="{C807C97D-BFC1-408E-A445-0C87EB9F89A2}">
                  <ask:lineSketchStyleProps xmlns:ask="http://schemas.microsoft.com/office/drawing/2018/sketchyshapes" sd="1638403985">
                    <a:prstGeom prst="rect">
                      <a:avLst/>
                    </a:prstGeom>
                    <ask:type>
                      <ask:lineSketchScribble/>
                    </ask:type>
                  </ask:lineSketchStyleProps>
                </a:ext>
              </a:extLst>
            </a:ln>
          </p:spPr>
          <p:txBody>
            <a:bodyPr wrap="square" rtlCol="0">
              <a:spAutoFit/>
            </a:bodyPr>
            <a:lstStyle/>
            <a:p>
              <a:pPr algn="ctr"/>
              <a:r>
                <a:rPr lang="de-DE" sz="1000" dirty="0">
                  <a:solidFill>
                    <a:srgbClr val="FF0000"/>
                  </a:solidFill>
                </a:rPr>
                <a:t>„Rubber </a:t>
              </a:r>
              <a:r>
                <a:rPr lang="de-DE" sz="1000" dirty="0" err="1">
                  <a:solidFill>
                    <a:srgbClr val="FF0000"/>
                  </a:solidFill>
                </a:rPr>
                <a:t>stamping</a:t>
              </a:r>
              <a:r>
                <a:rPr lang="de-DE" sz="1000" dirty="0">
                  <a:solidFill>
                    <a:srgbClr val="FF0000"/>
                  </a:solidFill>
                </a:rPr>
                <a:t>“ nicht ausreichend</a:t>
              </a:r>
            </a:p>
          </p:txBody>
        </p:sp>
        <p:sp>
          <p:nvSpPr>
            <p:cNvPr id="26" name="Textfeld 25">
              <a:extLst>
                <a:ext uri="{FF2B5EF4-FFF2-40B4-BE49-F238E27FC236}">
                  <a16:creationId xmlns:a16="http://schemas.microsoft.com/office/drawing/2014/main" id="{017BE7A8-79A1-E818-6A23-AD53CF4440E1}"/>
                </a:ext>
              </a:extLst>
            </p:cNvPr>
            <p:cNvSpPr txBox="1"/>
            <p:nvPr/>
          </p:nvSpPr>
          <p:spPr>
            <a:xfrm>
              <a:off x="7951415" y="3684055"/>
              <a:ext cx="1171615" cy="184666"/>
            </a:xfrm>
            <a:prstGeom prst="rect">
              <a:avLst/>
            </a:prstGeom>
            <a:noFill/>
          </p:spPr>
          <p:txBody>
            <a:bodyPr wrap="square" rtlCol="0">
              <a:spAutoFit/>
            </a:bodyPr>
            <a:lstStyle/>
            <a:p>
              <a:r>
                <a:rPr lang="de-DE" sz="600" dirty="0"/>
                <a:t>https://www.dreamstime.com</a:t>
              </a:r>
            </a:p>
          </p:txBody>
        </p:sp>
      </p:grpSp>
      <p:pic>
        <p:nvPicPr>
          <p:cNvPr id="20" name="Grafik 19" descr="Frau im Anzug">
            <a:extLst>
              <a:ext uri="{FF2B5EF4-FFF2-40B4-BE49-F238E27FC236}">
                <a16:creationId xmlns:a16="http://schemas.microsoft.com/office/drawing/2014/main" id="{9BF13E53-2D49-DB51-A377-C1847282FE63}"/>
              </a:ext>
            </a:extLst>
          </p:cNvPr>
          <p:cNvPicPr>
            <a:picLocks noChangeAspect="1"/>
          </p:cNvPicPr>
          <p:nvPr/>
        </p:nvPicPr>
        <p:blipFill>
          <a:blip>
            <a:extLst>
              <a:ext uri="{96DAC541-7B7A-43D3-8B79-37D633B846F1}">
                <asvg:svgBlip xmlns:asvg="http://schemas.microsoft.com/office/drawing/2016/SVG/main" r:embed="rId8"/>
              </a:ext>
            </a:extLst>
          </a:blip>
          <a:srcRect b="38578"/>
          <a:stretch>
            <a:fillRect/>
          </a:stretch>
        </p:blipFill>
        <p:spPr>
          <a:xfrm>
            <a:off x="5479940" y="2521355"/>
            <a:ext cx="674736" cy="863558"/>
          </a:xfrm>
          <a:prstGeom prst="rect">
            <a:avLst/>
          </a:prstGeom>
        </p:spPr>
      </p:pic>
    </p:spTree>
    <p:extLst>
      <p:ext uri="{BB962C8B-B14F-4D97-AF65-F5344CB8AC3E}">
        <p14:creationId xmlns:p14="http://schemas.microsoft.com/office/powerpoint/2010/main" val="2714223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13C7F-6CC2-6913-214B-A8E39499CC12}"/>
            </a:ext>
          </a:extLst>
        </p:cNvPr>
        <p:cNvGrpSpPr/>
        <p:nvPr/>
      </p:nvGrpSpPr>
      <p:grpSpPr>
        <a:xfrm>
          <a:off x="0" y="0"/>
          <a:ext cx="0" cy="0"/>
          <a:chOff x="0" y="0"/>
          <a:chExt cx="0" cy="0"/>
        </a:xfrm>
      </p:grpSpPr>
      <p:sp>
        <p:nvSpPr>
          <p:cNvPr id="5" name="Inhaltsplatzhalter 4">
            <a:extLst>
              <a:ext uri="{FF2B5EF4-FFF2-40B4-BE49-F238E27FC236}">
                <a16:creationId xmlns:a16="http://schemas.microsoft.com/office/drawing/2014/main" id="{0D9E31BB-A4F0-19A5-3B5A-DD10644B0A48}"/>
              </a:ext>
            </a:extLst>
          </p:cNvPr>
          <p:cNvSpPr>
            <a:spLocks noGrp="1"/>
          </p:cNvSpPr>
          <p:nvPr>
            <p:ph idx="1"/>
          </p:nvPr>
        </p:nvSpPr>
        <p:spPr>
          <a:xfrm>
            <a:off x="250825" y="1070512"/>
            <a:ext cx="8389938" cy="3628625"/>
          </a:xfrm>
        </p:spPr>
        <p:txBody>
          <a:bodyPr/>
          <a:lstStyle/>
          <a:p>
            <a:pPr marL="0" indent="0" algn="ctr">
              <a:spcAft>
                <a:spcPts val="0"/>
              </a:spcAft>
              <a:buNone/>
            </a:pPr>
            <a:r>
              <a:rPr lang="de-AT" b="1" dirty="0">
                <a:effectLst>
                  <a:outerShdw blurRad="38100" dist="38100" dir="2700000" algn="tl">
                    <a:srgbClr val="000000">
                      <a:alpha val="43137"/>
                    </a:srgbClr>
                  </a:outerShdw>
                </a:effectLst>
              </a:rPr>
              <a:t>AMS-Algorithmus</a:t>
            </a:r>
          </a:p>
          <a:p>
            <a:pPr marL="0" indent="0" algn="ctr">
              <a:spcAft>
                <a:spcPts val="0"/>
              </a:spcAft>
              <a:buNone/>
            </a:pPr>
            <a:r>
              <a:rPr lang="de-AT" sz="1600" b="1" dirty="0">
                <a:effectLst>
                  <a:outerShdw blurRad="38100" dist="38100" dir="2700000" algn="tl">
                    <a:srgbClr val="000000">
                      <a:alpha val="43137"/>
                    </a:srgbClr>
                  </a:outerShdw>
                </a:effectLst>
              </a:rPr>
              <a:t>(AMAS – „Arbeitsmarktchancen-Assistenzsystem“)</a:t>
            </a:r>
          </a:p>
          <a:p>
            <a:pPr marL="0" indent="0" algn="ctr">
              <a:spcAft>
                <a:spcPts val="0"/>
              </a:spcAft>
              <a:buNone/>
            </a:pPr>
            <a:endParaRPr lang="de-AT" sz="1600" dirty="0"/>
          </a:p>
          <a:p>
            <a:r>
              <a:rPr lang="de-AT" sz="1300" dirty="0" err="1"/>
              <a:t>BVwG</a:t>
            </a:r>
            <a:r>
              <a:rPr lang="de-AT" sz="1300" dirty="0"/>
              <a:t> 18. 12. 2020, W256 2235360-1</a:t>
            </a:r>
          </a:p>
          <a:p>
            <a:r>
              <a:rPr lang="de-DE" sz="1300" dirty="0"/>
              <a:t>VwGH 21. 12. 2023, Ro 2021/04/0010</a:t>
            </a:r>
          </a:p>
          <a:p>
            <a:r>
              <a:rPr lang="de-DE" sz="1300" dirty="0" err="1"/>
              <a:t>BVwG</a:t>
            </a:r>
            <a:r>
              <a:rPr lang="de-DE" sz="1300" dirty="0"/>
              <a:t> 1. 9. 2025, W256 2235360-1 </a:t>
            </a:r>
            <a:endParaRPr lang="en-US" sz="13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pic>
        <p:nvPicPr>
          <p:cNvPr id="21" name="Grafik 20">
            <a:extLst>
              <a:ext uri="{FF2B5EF4-FFF2-40B4-BE49-F238E27FC236}">
                <a16:creationId xmlns:a16="http://schemas.microsoft.com/office/drawing/2014/main" id="{77700DE5-2FCF-567C-0143-8948DF6AF44B}"/>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2DBAA06D-4C97-C09A-9EC5-7B16578F8801}"/>
              </a:ext>
            </a:extLst>
          </p:cNvPr>
          <p:cNvSpPr>
            <a:spLocks noGrp="1"/>
          </p:cNvSpPr>
          <p:nvPr>
            <p:ph type="sldNum" sz="quarter" idx="12"/>
          </p:nvPr>
        </p:nvSpPr>
        <p:spPr/>
        <p:txBody>
          <a:bodyPr/>
          <a:lstStyle/>
          <a:p>
            <a:r>
              <a:rPr lang="de-DE" dirty="0"/>
              <a:t>28</a:t>
            </a:r>
          </a:p>
        </p:txBody>
      </p:sp>
      <p:pic>
        <p:nvPicPr>
          <p:cNvPr id="9" name="Grafik 8">
            <a:extLst>
              <a:ext uri="{FF2B5EF4-FFF2-40B4-BE49-F238E27FC236}">
                <a16:creationId xmlns:a16="http://schemas.microsoft.com/office/drawing/2014/main" id="{321FBF86-BE11-C531-6747-F9D711477E89}"/>
              </a:ext>
            </a:extLst>
          </p:cNvPr>
          <p:cNvPicPr>
            <a:picLocks noChangeAspect="1"/>
          </p:cNvPicPr>
          <p:nvPr/>
        </p:nvPicPr>
        <p:blipFill>
          <a:blip r:embed="rId5"/>
          <a:stretch>
            <a:fillRect/>
          </a:stretch>
        </p:blipFill>
        <p:spPr>
          <a:xfrm>
            <a:off x="7871255" y="1022060"/>
            <a:ext cx="1216368" cy="473032"/>
          </a:xfrm>
          <a:prstGeom prst="rect">
            <a:avLst/>
          </a:prstGeom>
        </p:spPr>
      </p:pic>
      <p:sp>
        <p:nvSpPr>
          <p:cNvPr id="12" name="Textfeld 11">
            <a:extLst>
              <a:ext uri="{FF2B5EF4-FFF2-40B4-BE49-F238E27FC236}">
                <a16:creationId xmlns:a16="http://schemas.microsoft.com/office/drawing/2014/main" id="{666CAB1C-A55C-00E2-9B01-9BF7BBAF159B}"/>
              </a:ext>
            </a:extLst>
          </p:cNvPr>
          <p:cNvSpPr txBox="1"/>
          <p:nvPr/>
        </p:nvSpPr>
        <p:spPr>
          <a:xfrm>
            <a:off x="3577924" y="4676056"/>
            <a:ext cx="4229100" cy="215444"/>
          </a:xfrm>
          <a:prstGeom prst="rect">
            <a:avLst/>
          </a:prstGeom>
          <a:noFill/>
        </p:spPr>
        <p:txBody>
          <a:bodyPr wrap="square" rtlCol="0">
            <a:spAutoFit/>
          </a:bodyPr>
          <a:lstStyle/>
          <a:p>
            <a:endParaRPr lang="de-DE" sz="800" dirty="0"/>
          </a:p>
        </p:txBody>
      </p:sp>
      <p:sp>
        <p:nvSpPr>
          <p:cNvPr id="15" name="Textfeld 14">
            <a:extLst>
              <a:ext uri="{FF2B5EF4-FFF2-40B4-BE49-F238E27FC236}">
                <a16:creationId xmlns:a16="http://schemas.microsoft.com/office/drawing/2014/main" id="{C83E08CA-BE89-D1D3-6950-318368DF62DE}"/>
              </a:ext>
            </a:extLst>
          </p:cNvPr>
          <p:cNvSpPr txBox="1"/>
          <p:nvPr/>
        </p:nvSpPr>
        <p:spPr>
          <a:xfrm>
            <a:off x="7963297" y="1495092"/>
            <a:ext cx="1032283" cy="215444"/>
          </a:xfrm>
          <a:prstGeom prst="rect">
            <a:avLst/>
          </a:prstGeom>
          <a:noFill/>
        </p:spPr>
        <p:txBody>
          <a:bodyPr wrap="square" rtlCol="0">
            <a:spAutoFit/>
          </a:bodyPr>
          <a:lstStyle/>
          <a:p>
            <a:r>
              <a:rPr lang="de-DE" sz="800" dirty="0"/>
              <a:t>https://www.ams.at</a:t>
            </a:r>
          </a:p>
        </p:txBody>
      </p:sp>
      <p:sp>
        <p:nvSpPr>
          <p:cNvPr id="11" name="Titel 3">
            <a:extLst>
              <a:ext uri="{FF2B5EF4-FFF2-40B4-BE49-F238E27FC236}">
                <a16:creationId xmlns:a16="http://schemas.microsoft.com/office/drawing/2014/main" id="{CBFA2AC2-4E03-9237-9EC6-5F239F13186C}"/>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pic>
        <p:nvPicPr>
          <p:cNvPr id="16" name="Grafik 15">
            <a:extLst>
              <a:ext uri="{FF2B5EF4-FFF2-40B4-BE49-F238E27FC236}">
                <a16:creationId xmlns:a16="http://schemas.microsoft.com/office/drawing/2014/main" id="{2E380452-3C05-E2F9-2ECC-B22A63F4315C}"/>
              </a:ext>
            </a:extLst>
          </p:cNvPr>
          <p:cNvPicPr>
            <a:picLocks noChangeAspect="1"/>
          </p:cNvPicPr>
          <p:nvPr/>
        </p:nvPicPr>
        <p:blipFill>
          <a:blip r:embed="rId6"/>
          <a:stretch>
            <a:fillRect/>
          </a:stretch>
        </p:blipFill>
        <p:spPr>
          <a:xfrm>
            <a:off x="1732384" y="2623256"/>
            <a:ext cx="5679232" cy="2052800"/>
          </a:xfrm>
          <a:prstGeom prst="rect">
            <a:avLst/>
          </a:prstGeom>
        </p:spPr>
      </p:pic>
      <p:pic>
        <p:nvPicPr>
          <p:cNvPr id="18" name="Grafik 17">
            <a:extLst>
              <a:ext uri="{FF2B5EF4-FFF2-40B4-BE49-F238E27FC236}">
                <a16:creationId xmlns:a16="http://schemas.microsoft.com/office/drawing/2014/main" id="{6B503604-CBD5-2D30-FEE1-94E6F70CE986}"/>
              </a:ext>
            </a:extLst>
          </p:cNvPr>
          <p:cNvPicPr>
            <a:picLocks noChangeAspect="1"/>
          </p:cNvPicPr>
          <p:nvPr/>
        </p:nvPicPr>
        <p:blipFill>
          <a:blip r:embed="rId7"/>
          <a:stretch>
            <a:fillRect/>
          </a:stretch>
        </p:blipFill>
        <p:spPr>
          <a:xfrm>
            <a:off x="3577924" y="4253798"/>
            <a:ext cx="497378" cy="159537"/>
          </a:xfrm>
          <a:prstGeom prst="rect">
            <a:avLst/>
          </a:prstGeom>
        </p:spPr>
      </p:pic>
      <p:pic>
        <p:nvPicPr>
          <p:cNvPr id="20" name="Grafik 19" descr="Mann in Geschäftskleidung">
            <a:extLst>
              <a:ext uri="{FF2B5EF4-FFF2-40B4-BE49-F238E27FC236}">
                <a16:creationId xmlns:a16="http://schemas.microsoft.com/office/drawing/2014/main" id="{E73AEE25-64E5-799F-30D1-39435425E41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75873" y="1938277"/>
            <a:ext cx="667936" cy="901957"/>
          </a:xfrm>
          <a:prstGeom prst="rect">
            <a:avLst/>
          </a:prstGeom>
        </p:spPr>
      </p:pic>
    </p:spTree>
    <p:extLst>
      <p:ext uri="{BB962C8B-B14F-4D97-AF65-F5344CB8AC3E}">
        <p14:creationId xmlns:p14="http://schemas.microsoft.com/office/powerpoint/2010/main" val="4201049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89D24-C1CF-0AAC-3C19-82E564FBB123}"/>
            </a:ext>
          </a:extLst>
        </p:cNvPr>
        <p:cNvGrpSpPr/>
        <p:nvPr/>
      </p:nvGrpSpPr>
      <p:grpSpPr>
        <a:xfrm>
          <a:off x="0" y="0"/>
          <a:ext cx="0" cy="0"/>
          <a:chOff x="0" y="0"/>
          <a:chExt cx="0" cy="0"/>
        </a:xfrm>
      </p:grpSpPr>
      <p:pic>
        <p:nvPicPr>
          <p:cNvPr id="16" name="Grafik 15">
            <a:extLst>
              <a:ext uri="{FF2B5EF4-FFF2-40B4-BE49-F238E27FC236}">
                <a16:creationId xmlns:a16="http://schemas.microsoft.com/office/drawing/2014/main" id="{A1F4795F-E860-66D6-B588-C27E6CF289E0}"/>
              </a:ext>
            </a:extLst>
          </p:cNvPr>
          <p:cNvPicPr>
            <a:picLocks noChangeAspect="1"/>
          </p:cNvPicPr>
          <p:nvPr/>
        </p:nvPicPr>
        <p:blipFill>
          <a:blip r:embed="rId3"/>
          <a:stretch>
            <a:fillRect/>
          </a:stretch>
        </p:blipFill>
        <p:spPr>
          <a:xfrm>
            <a:off x="1731209" y="2622385"/>
            <a:ext cx="5679232" cy="2052800"/>
          </a:xfrm>
          <a:prstGeom prst="rect">
            <a:avLst/>
          </a:prstGeom>
        </p:spPr>
      </p:pic>
      <p:sp>
        <p:nvSpPr>
          <p:cNvPr id="5" name="Inhaltsplatzhalter 4">
            <a:extLst>
              <a:ext uri="{FF2B5EF4-FFF2-40B4-BE49-F238E27FC236}">
                <a16:creationId xmlns:a16="http://schemas.microsoft.com/office/drawing/2014/main" id="{D5081071-A61E-90D5-4507-F2E6A440A121}"/>
              </a:ext>
            </a:extLst>
          </p:cNvPr>
          <p:cNvSpPr>
            <a:spLocks noGrp="1"/>
          </p:cNvSpPr>
          <p:nvPr>
            <p:ph idx="1"/>
          </p:nvPr>
        </p:nvSpPr>
        <p:spPr>
          <a:xfrm>
            <a:off x="250825" y="1070512"/>
            <a:ext cx="8389938" cy="3628625"/>
          </a:xfrm>
        </p:spPr>
        <p:txBody>
          <a:bodyPr/>
          <a:lstStyle/>
          <a:p>
            <a:pPr marL="0" indent="0" algn="ctr">
              <a:spcAft>
                <a:spcPts val="0"/>
              </a:spcAft>
              <a:buNone/>
            </a:pPr>
            <a:r>
              <a:rPr lang="de-AT" b="1" dirty="0">
                <a:effectLst>
                  <a:outerShdw blurRad="38100" dist="38100" dir="2700000" algn="tl">
                    <a:srgbClr val="000000">
                      <a:alpha val="43137"/>
                    </a:srgbClr>
                  </a:outerShdw>
                </a:effectLst>
              </a:rPr>
              <a:t>AMS-Algorithmus</a:t>
            </a:r>
          </a:p>
          <a:p>
            <a:pPr marL="0" indent="0" algn="ctr">
              <a:spcAft>
                <a:spcPts val="0"/>
              </a:spcAft>
              <a:buNone/>
            </a:pPr>
            <a:r>
              <a:rPr lang="de-AT" sz="1600" b="1" dirty="0">
                <a:effectLst>
                  <a:outerShdw blurRad="38100" dist="38100" dir="2700000" algn="tl">
                    <a:srgbClr val="000000">
                      <a:alpha val="43137"/>
                    </a:srgbClr>
                  </a:outerShdw>
                </a:effectLst>
              </a:rPr>
              <a:t>(AMAS – „Arbeitsmarktchancen-Assistenzsystem“)</a:t>
            </a:r>
          </a:p>
          <a:p>
            <a:pPr marL="0" indent="0" algn="ctr">
              <a:spcAft>
                <a:spcPts val="0"/>
              </a:spcAft>
              <a:buNone/>
            </a:pPr>
            <a:endParaRPr lang="de-AT" sz="1600" dirty="0"/>
          </a:p>
          <a:p>
            <a:r>
              <a:rPr lang="de-AT" sz="1300" dirty="0" err="1"/>
              <a:t>BVwG</a:t>
            </a:r>
            <a:r>
              <a:rPr lang="de-AT" sz="1300" dirty="0"/>
              <a:t> 18. 12. 2020, W256 2235360-1</a:t>
            </a:r>
          </a:p>
          <a:p>
            <a:r>
              <a:rPr lang="de-DE" sz="1300" dirty="0"/>
              <a:t>VwGH 21. 12. 2023, Ro 2021/04/0010</a:t>
            </a:r>
          </a:p>
          <a:p>
            <a:r>
              <a:rPr lang="de-DE" sz="1300" dirty="0" err="1"/>
              <a:t>BVwG</a:t>
            </a:r>
            <a:r>
              <a:rPr lang="de-DE" sz="1300" dirty="0"/>
              <a:t> 1. 9. 2025, W256 2235360-1 </a:t>
            </a:r>
            <a:endParaRPr lang="en-US" sz="13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pic>
        <p:nvPicPr>
          <p:cNvPr id="21" name="Grafik 20">
            <a:extLst>
              <a:ext uri="{FF2B5EF4-FFF2-40B4-BE49-F238E27FC236}">
                <a16:creationId xmlns:a16="http://schemas.microsoft.com/office/drawing/2014/main" id="{9273746E-29B1-98CD-5043-89EC59625545}"/>
              </a:ext>
            </a:extLst>
          </p:cNvPr>
          <p:cNvPicPr>
            <a:picLocks noChangeAspect="1"/>
          </p:cNvPicPr>
          <p:nvPr/>
        </p:nvPicPr>
        <p:blipFill>
          <a:blip r:embed="rId4">
            <a:alphaModFix amt="20000"/>
            <a:extLst>
              <a:ext uri="{BEBA8EAE-BF5A-486C-A8C5-ECC9F3942E4B}">
                <a14:imgProps xmlns:a14="http://schemas.microsoft.com/office/drawing/2010/main">
                  <a14:imgLayer r:embed="rId5">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3" name="Foliennummernplatzhalter 2">
            <a:extLst>
              <a:ext uri="{FF2B5EF4-FFF2-40B4-BE49-F238E27FC236}">
                <a16:creationId xmlns:a16="http://schemas.microsoft.com/office/drawing/2014/main" id="{FB93CDE8-FC3B-5A56-F5DD-B2F1499E6623}"/>
              </a:ext>
            </a:extLst>
          </p:cNvPr>
          <p:cNvSpPr>
            <a:spLocks noGrp="1"/>
          </p:cNvSpPr>
          <p:nvPr>
            <p:ph type="sldNum" sz="quarter" idx="12"/>
          </p:nvPr>
        </p:nvSpPr>
        <p:spPr/>
        <p:txBody>
          <a:bodyPr/>
          <a:lstStyle/>
          <a:p>
            <a:r>
              <a:rPr lang="de-DE" dirty="0"/>
              <a:t>29</a:t>
            </a:r>
          </a:p>
        </p:txBody>
      </p:sp>
      <p:pic>
        <p:nvPicPr>
          <p:cNvPr id="9" name="Grafik 8">
            <a:extLst>
              <a:ext uri="{FF2B5EF4-FFF2-40B4-BE49-F238E27FC236}">
                <a16:creationId xmlns:a16="http://schemas.microsoft.com/office/drawing/2014/main" id="{05247119-FB6A-5033-0CF4-10B501A1850D}"/>
              </a:ext>
            </a:extLst>
          </p:cNvPr>
          <p:cNvPicPr>
            <a:picLocks noChangeAspect="1"/>
          </p:cNvPicPr>
          <p:nvPr/>
        </p:nvPicPr>
        <p:blipFill>
          <a:blip r:embed="rId6"/>
          <a:stretch>
            <a:fillRect/>
          </a:stretch>
        </p:blipFill>
        <p:spPr>
          <a:xfrm>
            <a:off x="7871255" y="1022060"/>
            <a:ext cx="1216368" cy="473032"/>
          </a:xfrm>
          <a:prstGeom prst="rect">
            <a:avLst/>
          </a:prstGeom>
        </p:spPr>
      </p:pic>
      <p:sp>
        <p:nvSpPr>
          <p:cNvPr id="12" name="Textfeld 11">
            <a:extLst>
              <a:ext uri="{FF2B5EF4-FFF2-40B4-BE49-F238E27FC236}">
                <a16:creationId xmlns:a16="http://schemas.microsoft.com/office/drawing/2014/main" id="{B9EB1B5B-ECBF-69A1-0918-6444BD9BC9DC}"/>
              </a:ext>
            </a:extLst>
          </p:cNvPr>
          <p:cNvSpPr txBox="1"/>
          <p:nvPr/>
        </p:nvSpPr>
        <p:spPr>
          <a:xfrm>
            <a:off x="3770696" y="4574128"/>
            <a:ext cx="5047476" cy="492443"/>
          </a:xfrm>
          <a:prstGeom prst="rect">
            <a:avLst/>
          </a:prstGeom>
          <a:noFill/>
        </p:spPr>
        <p:txBody>
          <a:bodyPr wrap="square" rtlCol="0">
            <a:spAutoFit/>
          </a:bodyPr>
          <a:lstStyle/>
          <a:p>
            <a:pPr>
              <a:tabLst>
                <a:tab pos="563563" algn="l"/>
              </a:tabLst>
            </a:pPr>
            <a:r>
              <a:rPr lang="de-DE" sz="1300" b="1" dirty="0">
                <a:solidFill>
                  <a:schemeClr val="bg1">
                    <a:lumMod val="50000"/>
                  </a:schemeClr>
                </a:solidFill>
              </a:rPr>
              <a:t>(KI-VO: </a:t>
            </a:r>
            <a:r>
              <a:rPr lang="de-DE" sz="1300" dirty="0">
                <a:solidFill>
                  <a:schemeClr val="bg1">
                    <a:lumMod val="50000"/>
                  </a:schemeClr>
                </a:solidFill>
              </a:rPr>
              <a:t>Hochrisikobereich – </a:t>
            </a:r>
            <a:r>
              <a:rPr lang="de-DE" sz="1300" b="1" dirty="0">
                <a:solidFill>
                  <a:schemeClr val="bg1">
                    <a:lumMod val="50000"/>
                  </a:schemeClr>
                </a:solidFill>
              </a:rPr>
              <a:t>Profiling</a:t>
            </a:r>
            <a:r>
              <a:rPr lang="de-DE" sz="1300" dirty="0">
                <a:solidFill>
                  <a:schemeClr val="bg1">
                    <a:lumMod val="50000"/>
                  </a:schemeClr>
                </a:solidFill>
              </a:rPr>
              <a:t> ist immer hochriskant </a:t>
            </a:r>
            <a:br>
              <a:rPr lang="de-DE" sz="1300" dirty="0">
                <a:solidFill>
                  <a:schemeClr val="bg1">
                    <a:lumMod val="50000"/>
                  </a:schemeClr>
                </a:solidFill>
              </a:rPr>
            </a:br>
            <a:r>
              <a:rPr lang="de-DE" sz="1300" dirty="0">
                <a:solidFill>
                  <a:schemeClr val="bg1">
                    <a:lumMod val="50000"/>
                  </a:schemeClr>
                </a:solidFill>
              </a:rPr>
              <a:t>	[Art 6 Abs 3 letzter Satz KI-VO])</a:t>
            </a:r>
          </a:p>
        </p:txBody>
      </p:sp>
      <p:sp>
        <p:nvSpPr>
          <p:cNvPr id="15" name="Textfeld 14">
            <a:extLst>
              <a:ext uri="{FF2B5EF4-FFF2-40B4-BE49-F238E27FC236}">
                <a16:creationId xmlns:a16="http://schemas.microsoft.com/office/drawing/2014/main" id="{A5F7755F-FD58-4B83-6FB8-3B661D904F20}"/>
              </a:ext>
            </a:extLst>
          </p:cNvPr>
          <p:cNvSpPr txBox="1"/>
          <p:nvPr/>
        </p:nvSpPr>
        <p:spPr>
          <a:xfrm>
            <a:off x="7963297" y="1495092"/>
            <a:ext cx="1032283" cy="215444"/>
          </a:xfrm>
          <a:prstGeom prst="rect">
            <a:avLst/>
          </a:prstGeom>
          <a:noFill/>
        </p:spPr>
        <p:txBody>
          <a:bodyPr wrap="square" rtlCol="0">
            <a:spAutoFit/>
          </a:bodyPr>
          <a:lstStyle/>
          <a:p>
            <a:r>
              <a:rPr lang="de-DE" sz="800" dirty="0"/>
              <a:t>https://www.ams.at</a:t>
            </a:r>
          </a:p>
        </p:txBody>
      </p:sp>
      <p:sp>
        <p:nvSpPr>
          <p:cNvPr id="11" name="Titel 3">
            <a:extLst>
              <a:ext uri="{FF2B5EF4-FFF2-40B4-BE49-F238E27FC236}">
                <a16:creationId xmlns:a16="http://schemas.microsoft.com/office/drawing/2014/main" id="{6B6A9383-96DA-9917-6F5A-9E3EEE5B3565}"/>
              </a:ext>
            </a:extLst>
          </p:cNvPr>
          <p:cNvSpPr>
            <a:spLocks noGrp="1"/>
          </p:cNvSpPr>
          <p:nvPr>
            <p:ph type="title"/>
          </p:nvPr>
        </p:nvSpPr>
        <p:spPr>
          <a:xfrm>
            <a:off x="250825" y="103256"/>
            <a:ext cx="8640000" cy="864000"/>
          </a:xfrm>
        </p:spPr>
        <p:txBody>
          <a:bodyPr/>
          <a:lstStyle/>
          <a:p>
            <a:r>
              <a:rPr lang="de-DE" dirty="0">
                <a:effectLst>
                  <a:outerShdw blurRad="38100" dist="38100" dir="2700000" algn="tl">
                    <a:srgbClr val="000000">
                      <a:alpha val="43137"/>
                    </a:srgbClr>
                  </a:outerShdw>
                </a:effectLst>
              </a:rPr>
              <a:t>DSGVO</a:t>
            </a:r>
            <a:br>
              <a:rPr lang="de-DE" dirty="0">
                <a:effectLst>
                  <a:outerShdw blurRad="38100" dist="38100" dir="2700000" algn="tl">
                    <a:srgbClr val="000000">
                      <a:alpha val="43137"/>
                    </a:srgbClr>
                  </a:outerShdw>
                </a:effectLst>
              </a:rPr>
            </a:br>
            <a:r>
              <a:rPr lang="de-DE" sz="2200" dirty="0">
                <a:effectLst>
                  <a:outerShdw blurRad="38100" dist="38100" dir="2700000" algn="tl">
                    <a:srgbClr val="000000">
                      <a:alpha val="43137"/>
                    </a:srgbClr>
                  </a:outerShdw>
                </a:effectLst>
              </a:rPr>
              <a:t>Art 22 – „ausschließlich automatisierte Entscheidung“</a:t>
            </a:r>
            <a:endParaRPr lang="de-AT" sz="2200" dirty="0">
              <a:effectLst>
                <a:outerShdw blurRad="38100" dist="38100" dir="2700000" algn="tl">
                  <a:srgbClr val="000000">
                    <a:alpha val="43137"/>
                  </a:srgbClr>
                </a:outerShdw>
              </a:effectLst>
            </a:endParaRPr>
          </a:p>
        </p:txBody>
      </p:sp>
      <p:pic>
        <p:nvPicPr>
          <p:cNvPr id="18" name="Grafik 17">
            <a:extLst>
              <a:ext uri="{FF2B5EF4-FFF2-40B4-BE49-F238E27FC236}">
                <a16:creationId xmlns:a16="http://schemas.microsoft.com/office/drawing/2014/main" id="{D4B03360-D076-96E3-AFB6-96357CC11C2A}"/>
              </a:ext>
            </a:extLst>
          </p:cNvPr>
          <p:cNvPicPr>
            <a:picLocks noChangeAspect="1"/>
          </p:cNvPicPr>
          <p:nvPr/>
        </p:nvPicPr>
        <p:blipFill>
          <a:blip r:embed="rId7"/>
          <a:stretch>
            <a:fillRect/>
          </a:stretch>
        </p:blipFill>
        <p:spPr>
          <a:xfrm>
            <a:off x="3563271" y="4255714"/>
            <a:ext cx="497378" cy="159537"/>
          </a:xfrm>
          <a:prstGeom prst="rect">
            <a:avLst/>
          </a:prstGeom>
        </p:spPr>
      </p:pic>
      <p:cxnSp>
        <p:nvCxnSpPr>
          <p:cNvPr id="2" name="Gerade Verbindung mit Pfeil 1">
            <a:extLst>
              <a:ext uri="{FF2B5EF4-FFF2-40B4-BE49-F238E27FC236}">
                <a16:creationId xmlns:a16="http://schemas.microsoft.com/office/drawing/2014/main" id="{2EDD86DB-2649-3342-B0C7-48255240686E}"/>
              </a:ext>
            </a:extLst>
          </p:cNvPr>
          <p:cNvCxnSpPr>
            <a:cxnSpLocks/>
          </p:cNvCxnSpPr>
          <p:nvPr/>
        </p:nvCxnSpPr>
        <p:spPr>
          <a:xfrm flipV="1">
            <a:off x="3089291" y="2433792"/>
            <a:ext cx="2512519" cy="83081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 name="Flussdiagramm: Verbinder 3">
            <a:extLst>
              <a:ext uri="{FF2B5EF4-FFF2-40B4-BE49-F238E27FC236}">
                <a16:creationId xmlns:a16="http://schemas.microsoft.com/office/drawing/2014/main" id="{12B96CA4-13AE-ECA0-A8ED-2501AE040338}"/>
              </a:ext>
            </a:extLst>
          </p:cNvPr>
          <p:cNvSpPr/>
          <p:nvPr/>
        </p:nvSpPr>
        <p:spPr>
          <a:xfrm>
            <a:off x="1643987" y="2865274"/>
            <a:ext cx="1510848" cy="1470208"/>
          </a:xfrm>
          <a:prstGeom prst="flowChartConnector">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C29A510C-74F9-60A6-21D9-BBFC89D10A80}"/>
              </a:ext>
            </a:extLst>
          </p:cNvPr>
          <p:cNvSpPr txBox="1"/>
          <p:nvPr/>
        </p:nvSpPr>
        <p:spPr>
          <a:xfrm>
            <a:off x="292005" y="3770509"/>
            <a:ext cx="1359986" cy="830997"/>
          </a:xfrm>
          <a:prstGeom prst="rect">
            <a:avLst/>
          </a:prstGeom>
          <a:solidFill>
            <a:schemeClr val="bg1"/>
          </a:solidFill>
          <a:ln w="28575">
            <a:solidFill>
              <a:srgbClr val="00B050"/>
            </a:solidFill>
          </a:ln>
        </p:spPr>
        <p:txBody>
          <a:bodyPr wrap="square" rtlCol="0">
            <a:spAutoFit/>
          </a:bodyPr>
          <a:lstStyle/>
          <a:p>
            <a:pPr algn="ctr"/>
            <a:r>
              <a:rPr lang="de-DE" sz="1200" b="1" dirty="0">
                <a:solidFill>
                  <a:srgbClr val="00B050"/>
                </a:solidFill>
              </a:rPr>
              <a:t>Entscheidung, </a:t>
            </a:r>
            <a:r>
              <a:rPr lang="de-DE" sz="1200" dirty="0">
                <a:solidFill>
                  <a:srgbClr val="00B050"/>
                </a:solidFill>
              </a:rPr>
              <a:t>wenn</a:t>
            </a:r>
            <a:r>
              <a:rPr lang="de-DE" sz="1200" b="1" dirty="0">
                <a:solidFill>
                  <a:srgbClr val="00B050"/>
                </a:solidFill>
              </a:rPr>
              <a:t> maßgeblicher Einfluss</a:t>
            </a:r>
            <a:endParaRPr lang="de-DE" sz="1200" dirty="0"/>
          </a:p>
        </p:txBody>
      </p:sp>
      <p:sp>
        <p:nvSpPr>
          <p:cNvPr id="10" name="Textfeld 9">
            <a:extLst>
              <a:ext uri="{FF2B5EF4-FFF2-40B4-BE49-F238E27FC236}">
                <a16:creationId xmlns:a16="http://schemas.microsoft.com/office/drawing/2014/main" id="{1FFB3BAB-F2FE-81D3-FC21-A6046576465A}"/>
              </a:ext>
            </a:extLst>
          </p:cNvPr>
          <p:cNvSpPr txBox="1"/>
          <p:nvPr/>
        </p:nvSpPr>
        <p:spPr>
          <a:xfrm>
            <a:off x="6510850" y="1968124"/>
            <a:ext cx="2045902" cy="964367"/>
          </a:xfrm>
          <a:prstGeom prst="rect">
            <a:avLst/>
          </a:prstGeom>
          <a:solidFill>
            <a:srgbClr val="FFFF00"/>
          </a:solidFill>
          <a:ln w="9525">
            <a:solidFill>
              <a:schemeClr val="tx1"/>
            </a:solidFill>
          </a:ln>
        </p:spPr>
        <p:txBody>
          <a:bodyPr wrap="square" rtlCol="0">
            <a:spAutoFit/>
          </a:bodyPr>
          <a:lstStyle/>
          <a:p>
            <a:pPr marL="117475" lvl="0" indent="-117475">
              <a:spcAft>
                <a:spcPts val="350"/>
              </a:spcAft>
              <a:buFont typeface="Arial" panose="020B0604020202020204" pitchFamily="34" charset="0"/>
              <a:buChar char="•"/>
              <a:tabLst>
                <a:tab pos="85725" algn="l"/>
              </a:tabLst>
            </a:pPr>
            <a:r>
              <a:rPr lang="de-DE" sz="1000" b="1" dirty="0"/>
              <a:t>Eigenständige Beurteilung </a:t>
            </a:r>
            <a:r>
              <a:rPr lang="de-DE" sz="1000" dirty="0"/>
              <a:t>der Situation der Arbeitssuchenden</a:t>
            </a:r>
          </a:p>
          <a:p>
            <a:pPr marL="117475" lvl="0" indent="-117475">
              <a:spcAft>
                <a:spcPts val="350"/>
              </a:spcAft>
              <a:buFont typeface="Arial" panose="020B0604020202020204" pitchFamily="34" charset="0"/>
              <a:buChar char="•"/>
              <a:tabLst>
                <a:tab pos="85725" algn="l"/>
              </a:tabLst>
            </a:pPr>
            <a:r>
              <a:rPr lang="de-DE" sz="1000" b="1" dirty="0"/>
              <a:t>Vergleich </a:t>
            </a:r>
            <a:r>
              <a:rPr lang="de-DE" sz="1000" dirty="0"/>
              <a:t>der</a:t>
            </a:r>
            <a:r>
              <a:rPr lang="de-DE" sz="1000" b="1" dirty="0"/>
              <a:t> eigenen Einschätzung </a:t>
            </a:r>
            <a:r>
              <a:rPr lang="de-DE" sz="1000" dirty="0"/>
              <a:t>mit dem </a:t>
            </a:r>
            <a:r>
              <a:rPr lang="de-DE" sz="1000" b="1" dirty="0"/>
              <a:t>Score</a:t>
            </a:r>
            <a:endParaRPr lang="de-DE" sz="1000" dirty="0"/>
          </a:p>
          <a:p>
            <a:pPr marL="117475" lvl="0" indent="-117475">
              <a:spcAft>
                <a:spcPts val="350"/>
              </a:spcAft>
              <a:buFont typeface="Arial" panose="020B0604020202020204" pitchFamily="34" charset="0"/>
              <a:buChar char="•"/>
              <a:tabLst>
                <a:tab pos="85725" algn="l"/>
              </a:tabLst>
            </a:pPr>
            <a:r>
              <a:rPr lang="de-DE" sz="1000" dirty="0" err="1"/>
              <a:t>Ggf</a:t>
            </a:r>
            <a:r>
              <a:rPr lang="de-DE" sz="1000" b="1" dirty="0"/>
              <a:t> Korrektur des Scores</a:t>
            </a:r>
            <a:endParaRPr lang="de-DE" sz="1000" dirty="0"/>
          </a:p>
        </p:txBody>
      </p:sp>
      <p:pic>
        <p:nvPicPr>
          <p:cNvPr id="19" name="Grafik 18" descr="Grünes Häkchen 3D-Symbol | Premium Vektor">
            <a:extLst>
              <a:ext uri="{FF2B5EF4-FFF2-40B4-BE49-F238E27FC236}">
                <a16:creationId xmlns:a16="http://schemas.microsoft.com/office/drawing/2014/main" id="{FF45D59D-0F86-BF01-3F7A-20FA5E44B4F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6912796" y="1843185"/>
            <a:ext cx="1214243" cy="1214243"/>
          </a:xfrm>
          <a:prstGeom prst="rect">
            <a:avLst/>
          </a:prstGeom>
        </p:spPr>
      </p:pic>
      <p:pic>
        <p:nvPicPr>
          <p:cNvPr id="23" name="Grafik 22">
            <a:extLst>
              <a:ext uri="{FF2B5EF4-FFF2-40B4-BE49-F238E27FC236}">
                <a16:creationId xmlns:a16="http://schemas.microsoft.com/office/drawing/2014/main" id="{F32FAE6E-725E-FD69-6B31-4BD877E8F4D0}"/>
              </a:ext>
            </a:extLst>
          </p:cNvPr>
          <p:cNvPicPr>
            <a:picLocks noChangeAspect="1"/>
          </p:cNvPicPr>
          <p:nvPr/>
        </p:nvPicPr>
        <p:blipFill>
          <a:blip r:embed="rId10"/>
          <a:stretch>
            <a:fillRect/>
          </a:stretch>
        </p:blipFill>
        <p:spPr>
          <a:xfrm>
            <a:off x="207253" y="3425263"/>
            <a:ext cx="1521487" cy="1521487"/>
          </a:xfrm>
          <a:prstGeom prst="rect">
            <a:avLst/>
          </a:prstGeom>
        </p:spPr>
      </p:pic>
      <p:sp>
        <p:nvSpPr>
          <p:cNvPr id="27" name="Flussdiagramm: Verbinder 26">
            <a:extLst>
              <a:ext uri="{FF2B5EF4-FFF2-40B4-BE49-F238E27FC236}">
                <a16:creationId xmlns:a16="http://schemas.microsoft.com/office/drawing/2014/main" id="{BE8C6AC9-DFEA-4299-134F-B70CF483B08F}"/>
              </a:ext>
            </a:extLst>
          </p:cNvPr>
          <p:cNvSpPr/>
          <p:nvPr/>
        </p:nvSpPr>
        <p:spPr>
          <a:xfrm>
            <a:off x="5830176" y="2256430"/>
            <a:ext cx="152400" cy="198908"/>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9" name="Grafik 28" descr="Ein lächelndes Gesicht">
            <a:extLst>
              <a:ext uri="{FF2B5EF4-FFF2-40B4-BE49-F238E27FC236}">
                <a16:creationId xmlns:a16="http://schemas.microsoft.com/office/drawing/2014/main" id="{CA19155F-3177-0649-B9F2-5D80E58F7DB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792243" y="2257743"/>
            <a:ext cx="190333" cy="196281"/>
          </a:xfrm>
          <a:prstGeom prst="rect">
            <a:avLst/>
          </a:prstGeom>
        </p:spPr>
      </p:pic>
      <p:pic>
        <p:nvPicPr>
          <p:cNvPr id="33" name="Grafik 32" descr="Mann in Geschäftskleidung">
            <a:extLst>
              <a:ext uri="{FF2B5EF4-FFF2-40B4-BE49-F238E27FC236}">
                <a16:creationId xmlns:a16="http://schemas.microsoft.com/office/drawing/2014/main" id="{B5C94F6E-CAEE-60E2-EC62-BF23FFB9678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575873" y="1938277"/>
            <a:ext cx="667936" cy="901957"/>
          </a:xfrm>
          <a:prstGeom prst="rect">
            <a:avLst/>
          </a:prstGeom>
        </p:spPr>
      </p:pic>
      <p:sp>
        <p:nvSpPr>
          <p:cNvPr id="35" name="Flussdiagramm: Verbinder 34">
            <a:extLst>
              <a:ext uri="{FF2B5EF4-FFF2-40B4-BE49-F238E27FC236}">
                <a16:creationId xmlns:a16="http://schemas.microsoft.com/office/drawing/2014/main" id="{F274BF4E-53D1-7930-0108-9DDDB055FA6A}"/>
              </a:ext>
            </a:extLst>
          </p:cNvPr>
          <p:cNvSpPr/>
          <p:nvPr/>
        </p:nvSpPr>
        <p:spPr>
          <a:xfrm>
            <a:off x="5830176" y="2045969"/>
            <a:ext cx="152400" cy="198908"/>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7" name="Grafik 36" descr="Ein lächelndes Gesicht">
            <a:extLst>
              <a:ext uri="{FF2B5EF4-FFF2-40B4-BE49-F238E27FC236}">
                <a16:creationId xmlns:a16="http://schemas.microsoft.com/office/drawing/2014/main" id="{736D9E75-F73E-5295-66AF-2417CC14121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792243" y="2064597"/>
            <a:ext cx="190333" cy="196281"/>
          </a:xfrm>
          <a:prstGeom prst="rect">
            <a:avLst/>
          </a:prstGeom>
        </p:spPr>
      </p:pic>
    </p:spTree>
    <p:extLst>
      <p:ext uri="{BB962C8B-B14F-4D97-AF65-F5344CB8AC3E}">
        <p14:creationId xmlns:p14="http://schemas.microsoft.com/office/powerpoint/2010/main" val="343625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3CEA2-E7B8-D3F7-9816-343B472AD3C5}"/>
            </a:ext>
          </a:extLst>
        </p:cNvPr>
        <p:cNvGrpSpPr/>
        <p:nvPr/>
      </p:nvGrpSpPr>
      <p:grpSpPr>
        <a:xfrm>
          <a:off x="0" y="0"/>
          <a:ext cx="0" cy="0"/>
          <a:chOff x="0" y="0"/>
          <a:chExt cx="0" cy="0"/>
        </a:xfrm>
      </p:grpSpPr>
      <p:pic>
        <p:nvPicPr>
          <p:cNvPr id="21" name="Grafik 20">
            <a:extLst>
              <a:ext uri="{FF2B5EF4-FFF2-40B4-BE49-F238E27FC236}">
                <a16:creationId xmlns:a16="http://schemas.microsoft.com/office/drawing/2014/main" id="{8BE87777-B35C-B635-0106-B8F24A4DBD3A}"/>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6D60A4F4-796D-85AF-0327-1B612F81BB00}"/>
              </a:ext>
            </a:extLst>
          </p:cNvPr>
          <p:cNvSpPr>
            <a:spLocks noGrp="1"/>
          </p:cNvSpPr>
          <p:nvPr>
            <p:ph type="title"/>
          </p:nvPr>
        </p:nvSpPr>
        <p:spPr>
          <a:xfrm>
            <a:off x="250825" y="291720"/>
            <a:ext cx="8640000" cy="864000"/>
          </a:xfrm>
        </p:spPr>
        <p:txBody>
          <a:bodyPr/>
          <a:lstStyle/>
          <a:p>
            <a:r>
              <a:rPr lang="de-DE" dirty="0">
                <a:effectLst>
                  <a:outerShdw blurRad="38100" dist="38100" dir="2700000" algn="tl">
                    <a:srgbClr val="000000">
                      <a:alpha val="43137"/>
                    </a:srgbClr>
                  </a:outerShdw>
                </a:effectLst>
              </a:rPr>
              <a:t>KI-VO versus DSGVO </a:t>
            </a:r>
            <a:endParaRPr lang="de-AT" sz="2200" dirty="0">
              <a:effectLst>
                <a:outerShdw blurRad="38100" dist="38100" dir="2700000" algn="tl">
                  <a:srgbClr val="000000">
                    <a:alpha val="43137"/>
                  </a:srgbClr>
                </a:outerShdw>
              </a:effectLst>
            </a:endParaRPr>
          </a:p>
        </p:txBody>
      </p:sp>
      <p:sp>
        <p:nvSpPr>
          <p:cNvPr id="5" name="Inhaltsplatzhalter 4">
            <a:extLst>
              <a:ext uri="{FF2B5EF4-FFF2-40B4-BE49-F238E27FC236}">
                <a16:creationId xmlns:a16="http://schemas.microsoft.com/office/drawing/2014/main" id="{6EC8F474-86B3-0CED-1C38-55B2AABE7141}"/>
              </a:ext>
            </a:extLst>
          </p:cNvPr>
          <p:cNvSpPr>
            <a:spLocks noGrp="1"/>
          </p:cNvSpPr>
          <p:nvPr>
            <p:ph idx="1"/>
          </p:nvPr>
        </p:nvSpPr>
        <p:spPr>
          <a:xfrm>
            <a:off x="250825" y="1645920"/>
            <a:ext cx="8389938" cy="3319387"/>
          </a:xfrm>
        </p:spPr>
        <p:txBody>
          <a:bodyPr/>
          <a:lstStyle/>
          <a:p>
            <a:pPr>
              <a:tabLst>
                <a:tab pos="320675" algn="l"/>
              </a:tabLst>
            </a:pPr>
            <a:r>
              <a:rPr lang="de-DE" b="1" dirty="0"/>
              <a:t>KI-VO</a:t>
            </a:r>
          </a:p>
          <a:p>
            <a:pPr lvl="1">
              <a:tabLst>
                <a:tab pos="320675" algn="l"/>
              </a:tabLst>
            </a:pPr>
            <a:r>
              <a:rPr lang="de-DE" b="1" dirty="0"/>
              <a:t>Welches </a:t>
            </a:r>
            <a:r>
              <a:rPr lang="de-DE" b="1" dirty="0">
                <a:solidFill>
                  <a:srgbClr val="0063A6"/>
                </a:solidFill>
                <a:effectLst>
                  <a:outerShdw blurRad="38100" dist="38100" dir="2700000" algn="tl">
                    <a:srgbClr val="000000">
                      <a:alpha val="43137"/>
                    </a:srgbClr>
                  </a:outerShdw>
                </a:effectLst>
              </a:rPr>
              <a:t>Risiko</a:t>
            </a:r>
            <a:r>
              <a:rPr lang="de-DE" b="1" dirty="0"/>
              <a:t> bringt ein KI-System mit sich?</a:t>
            </a:r>
          </a:p>
          <a:p>
            <a:pPr lvl="1">
              <a:tabLst>
                <a:tab pos="320675" algn="l"/>
              </a:tabLst>
            </a:pPr>
            <a:r>
              <a:rPr lang="de-DE" b="1" dirty="0"/>
              <a:t>Relevant in Bezug auf Leistungen aus der SV: </a:t>
            </a:r>
            <a:r>
              <a:rPr lang="de-DE" b="1" dirty="0">
                <a:solidFill>
                  <a:srgbClr val="0063A6"/>
                </a:solidFill>
                <a:effectLst>
                  <a:outerShdw blurRad="38100" dist="38100" dir="2700000" algn="tl">
                    <a:srgbClr val="000000">
                      <a:alpha val="43137"/>
                    </a:srgbClr>
                  </a:outerShdw>
                </a:effectLst>
              </a:rPr>
              <a:t>Hochrisiko-Bereich</a:t>
            </a:r>
            <a:r>
              <a:rPr lang="de-DE" b="1" dirty="0">
                <a:solidFill>
                  <a:srgbClr val="0063A6"/>
                </a:solidFill>
              </a:rPr>
              <a:t> nach Art 6 Abs 2 </a:t>
            </a:r>
            <a:r>
              <a:rPr lang="de-DE" b="1" dirty="0" err="1">
                <a:solidFill>
                  <a:srgbClr val="0063A6"/>
                </a:solidFill>
              </a:rPr>
              <a:t>iVm</a:t>
            </a:r>
            <a:r>
              <a:rPr lang="de-DE" b="1" dirty="0">
                <a:solidFill>
                  <a:srgbClr val="0063A6"/>
                </a:solidFill>
              </a:rPr>
              <a:t> Anhang III KI-VO </a:t>
            </a:r>
            <a:r>
              <a:rPr lang="de-DE" sz="1400" b="1" dirty="0"/>
              <a:t>(zahlreiche Pflichten)</a:t>
            </a:r>
          </a:p>
          <a:p>
            <a:pPr>
              <a:tabLst>
                <a:tab pos="320675" algn="l"/>
              </a:tabLst>
            </a:pPr>
            <a:endParaRPr lang="de-DE" sz="1500" b="1" dirty="0"/>
          </a:p>
          <a:p>
            <a:pPr>
              <a:tabLst>
                <a:tab pos="320675" algn="l"/>
              </a:tabLst>
            </a:pPr>
            <a:r>
              <a:rPr lang="en-US" b="1" dirty="0"/>
              <a:t>DSGVO:</a:t>
            </a:r>
          </a:p>
          <a:p>
            <a:pPr lvl="1">
              <a:tabLst>
                <a:tab pos="320675" algn="l"/>
              </a:tabLst>
            </a:pPr>
            <a:r>
              <a:rPr lang="en-US" b="1" dirty="0" err="1"/>
              <a:t>Trifft</a:t>
            </a:r>
            <a:r>
              <a:rPr lang="en-US" b="1" dirty="0"/>
              <a:t> KI </a:t>
            </a:r>
            <a:r>
              <a:rPr lang="en-US" b="1" dirty="0" err="1"/>
              <a:t>eine</a:t>
            </a:r>
            <a:r>
              <a:rPr lang="en-US" b="1" dirty="0"/>
              <a:t> </a:t>
            </a:r>
            <a:r>
              <a:rPr lang="en-US" b="1" dirty="0" err="1">
                <a:solidFill>
                  <a:srgbClr val="0063A6"/>
                </a:solidFill>
                <a:effectLst>
                  <a:outerShdw blurRad="38100" dist="38100" dir="2700000" algn="tl">
                    <a:srgbClr val="000000">
                      <a:alpha val="43137"/>
                    </a:srgbClr>
                  </a:outerShdw>
                </a:effectLst>
              </a:rPr>
              <a:t>ausschließlich</a:t>
            </a:r>
            <a:r>
              <a:rPr lang="en-US" b="1" dirty="0">
                <a:solidFill>
                  <a:srgbClr val="0063A6"/>
                </a:solidFill>
                <a:effectLst>
                  <a:outerShdw blurRad="38100" dist="38100" dir="2700000" algn="tl">
                    <a:srgbClr val="000000">
                      <a:alpha val="43137"/>
                    </a:srgbClr>
                  </a:outerShdw>
                </a:effectLst>
              </a:rPr>
              <a:t> </a:t>
            </a:r>
            <a:r>
              <a:rPr lang="en-US" b="1" dirty="0" err="1">
                <a:solidFill>
                  <a:srgbClr val="0063A6"/>
                </a:solidFill>
                <a:effectLst>
                  <a:outerShdw blurRad="38100" dist="38100" dir="2700000" algn="tl">
                    <a:srgbClr val="000000">
                      <a:alpha val="43137"/>
                    </a:srgbClr>
                  </a:outerShdw>
                </a:effectLst>
              </a:rPr>
              <a:t>automatisierte</a:t>
            </a:r>
            <a:r>
              <a:rPr lang="en-US" b="1" dirty="0">
                <a:solidFill>
                  <a:srgbClr val="0063A6"/>
                </a:solidFill>
                <a:effectLst>
                  <a:outerShdw blurRad="38100" dist="38100" dir="2700000" algn="tl">
                    <a:srgbClr val="000000">
                      <a:alpha val="43137"/>
                    </a:srgbClr>
                  </a:outerShdw>
                </a:effectLst>
              </a:rPr>
              <a:t> </a:t>
            </a:r>
            <a:r>
              <a:rPr lang="en-US" b="1" dirty="0" err="1">
                <a:solidFill>
                  <a:srgbClr val="0063A6"/>
                </a:solidFill>
                <a:effectLst>
                  <a:outerShdw blurRad="38100" dist="38100" dir="2700000" algn="tl">
                    <a:srgbClr val="000000">
                      <a:alpha val="43137"/>
                    </a:srgbClr>
                  </a:outerShdw>
                </a:effectLst>
              </a:rPr>
              <a:t>Entscheidung</a:t>
            </a:r>
            <a:r>
              <a:rPr lang="en-US" b="1" dirty="0">
                <a:solidFill>
                  <a:srgbClr val="0063A6"/>
                </a:solidFill>
                <a:effectLst>
                  <a:outerShdw blurRad="38100" dist="38100" dir="2700000" algn="tl">
                    <a:srgbClr val="000000">
                      <a:alpha val="43137"/>
                    </a:srgbClr>
                  </a:outerShdw>
                </a:effectLst>
              </a:rPr>
              <a:t> </a:t>
            </a:r>
            <a:r>
              <a:rPr lang="en-US" b="1" dirty="0" err="1"/>
              <a:t>iSd</a:t>
            </a:r>
            <a:r>
              <a:rPr lang="en-US" b="1" dirty="0"/>
              <a:t> </a:t>
            </a:r>
            <a:r>
              <a:rPr lang="en-US" b="1" dirty="0">
                <a:solidFill>
                  <a:srgbClr val="0063A6"/>
                </a:solidFill>
              </a:rPr>
              <a:t>Art 22 DSGVO?</a:t>
            </a:r>
          </a:p>
          <a:p>
            <a:pPr lvl="1">
              <a:tabLst>
                <a:tab pos="320675" algn="l"/>
              </a:tabLst>
            </a:pPr>
            <a:r>
              <a:rPr lang="en-US" b="1" dirty="0"/>
              <a:t>In </a:t>
            </a:r>
            <a:r>
              <a:rPr lang="en-US" b="1" dirty="0" err="1"/>
              <a:t>welcher</a:t>
            </a:r>
            <a:r>
              <a:rPr lang="en-US" b="1" dirty="0"/>
              <a:t> Art und Weise </a:t>
            </a:r>
            <a:r>
              <a:rPr lang="en-US" b="1" dirty="0" err="1"/>
              <a:t>ist</a:t>
            </a:r>
            <a:r>
              <a:rPr lang="en-US" b="1" dirty="0"/>
              <a:t> </a:t>
            </a:r>
            <a:r>
              <a:rPr lang="en-US" b="1" dirty="0" err="1"/>
              <a:t>ein</a:t>
            </a:r>
            <a:r>
              <a:rPr lang="en-US" b="1" dirty="0"/>
              <a:t> Mensch in die </a:t>
            </a:r>
            <a:r>
              <a:rPr lang="en-US" b="1" dirty="0" err="1"/>
              <a:t>Entscheidungsfindung</a:t>
            </a:r>
            <a:r>
              <a:rPr lang="en-US" b="1" dirty="0"/>
              <a:t> </a:t>
            </a:r>
            <a:r>
              <a:rPr lang="en-US" b="1" dirty="0" err="1"/>
              <a:t>involviert</a:t>
            </a:r>
            <a:r>
              <a:rPr lang="en-US" b="1" dirty="0"/>
              <a:t>?</a:t>
            </a:r>
            <a:endParaRPr lang="de-DE" b="1" dirty="0"/>
          </a:p>
          <a:p>
            <a:endParaRPr lang="de-DE" sz="1800" b="1" dirty="0"/>
          </a:p>
          <a:p>
            <a:endParaRPr lang="en-US" sz="1800" b="1" dirty="0"/>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sp>
        <p:nvSpPr>
          <p:cNvPr id="3" name="Foliennummernplatzhalter 2">
            <a:extLst>
              <a:ext uri="{FF2B5EF4-FFF2-40B4-BE49-F238E27FC236}">
                <a16:creationId xmlns:a16="http://schemas.microsoft.com/office/drawing/2014/main" id="{CC8F414D-6B1F-04C1-28E8-77806AE43D12}"/>
              </a:ext>
            </a:extLst>
          </p:cNvPr>
          <p:cNvSpPr>
            <a:spLocks noGrp="1"/>
          </p:cNvSpPr>
          <p:nvPr>
            <p:ph type="sldNum" sz="quarter" idx="12"/>
          </p:nvPr>
        </p:nvSpPr>
        <p:spPr/>
        <p:txBody>
          <a:bodyPr/>
          <a:lstStyle/>
          <a:p>
            <a:r>
              <a:rPr lang="de-DE" dirty="0"/>
              <a:t>35</a:t>
            </a:r>
          </a:p>
        </p:txBody>
      </p:sp>
    </p:spTree>
    <p:extLst>
      <p:ext uri="{BB962C8B-B14F-4D97-AF65-F5344CB8AC3E}">
        <p14:creationId xmlns:p14="http://schemas.microsoft.com/office/powerpoint/2010/main" val="3205686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83E97-47B6-1AD4-D652-06FE6A72F094}"/>
            </a:ext>
          </a:extLst>
        </p:cNvPr>
        <p:cNvGrpSpPr/>
        <p:nvPr/>
      </p:nvGrpSpPr>
      <p:grpSpPr>
        <a:xfrm>
          <a:off x="0" y="0"/>
          <a:ext cx="0" cy="0"/>
          <a:chOff x="0" y="0"/>
          <a:chExt cx="0" cy="0"/>
        </a:xfrm>
      </p:grpSpPr>
      <p:sp>
        <p:nvSpPr>
          <p:cNvPr id="5" name="Inhaltsplatzhalter 4">
            <a:extLst>
              <a:ext uri="{FF2B5EF4-FFF2-40B4-BE49-F238E27FC236}">
                <a16:creationId xmlns:a16="http://schemas.microsoft.com/office/drawing/2014/main" id="{E024A72E-85F1-64F5-145E-46FFA5381F92}"/>
              </a:ext>
            </a:extLst>
          </p:cNvPr>
          <p:cNvSpPr>
            <a:spLocks noGrp="1"/>
          </p:cNvSpPr>
          <p:nvPr>
            <p:ph idx="1"/>
          </p:nvPr>
        </p:nvSpPr>
        <p:spPr>
          <a:xfrm>
            <a:off x="233995" y="1006825"/>
            <a:ext cx="8389938" cy="1502139"/>
          </a:xfrm>
        </p:spPr>
        <p:txBody>
          <a:bodyPr/>
          <a:lstStyle/>
          <a:p>
            <a:pPr marL="0" indent="0" algn="ctr">
              <a:buNone/>
            </a:pPr>
            <a:r>
              <a:rPr lang="de-DE" sz="1900" b="1" dirty="0">
                <a:solidFill>
                  <a:srgbClr val="0063A6"/>
                </a:solidFill>
                <a:effectLst>
                  <a:outerShdw blurRad="38100" dist="38100" dir="2700000" algn="tl">
                    <a:srgbClr val="000000">
                      <a:alpha val="43137"/>
                    </a:srgbClr>
                  </a:outerShdw>
                </a:effectLst>
              </a:rPr>
              <a:t>Welche rechtlichen Vorgaben </a:t>
            </a:r>
            <a:r>
              <a:rPr lang="de-DE" sz="1900" b="1" dirty="0"/>
              <a:t>sind zu beachten, wenn KI in der Sozialversicherung eingesetzt werden soll?</a:t>
            </a:r>
          </a:p>
          <a:p>
            <a:pPr marL="0" indent="0" algn="ctr">
              <a:buNone/>
            </a:pPr>
            <a:endParaRPr lang="en-US" b="1" dirty="0">
              <a:solidFill>
                <a:srgbClr val="0063A6"/>
              </a:solidFill>
            </a:endParaRPr>
          </a:p>
          <a:p>
            <a:endParaRPr lang="en-US" b="1" dirty="0">
              <a:solidFill>
                <a:srgbClr val="0063A6"/>
              </a:solidFill>
            </a:endParaRPr>
          </a:p>
          <a:p>
            <a:endParaRPr lang="en-US" b="1" dirty="0">
              <a:solidFill>
                <a:srgbClr val="0063A6"/>
              </a:solidFill>
            </a:endParaRPr>
          </a:p>
          <a:p>
            <a:endParaRPr lang="en-US" b="1" dirty="0">
              <a:solidFill>
                <a:srgbClr val="0063A6"/>
              </a:solidFill>
            </a:endParaRPr>
          </a:p>
          <a:p>
            <a:pPr marL="0" indent="0">
              <a:buNone/>
            </a:pPr>
            <a:endParaRPr lang="en-US" sz="1800" b="1" dirty="0">
              <a:effectLst>
                <a:outerShdw blurRad="38100" dist="38100" dir="2700000" algn="tl">
                  <a:srgbClr val="000000">
                    <a:alpha val="43137"/>
                  </a:srgbClr>
                </a:outerShdw>
              </a:effectLst>
            </a:endParaRPr>
          </a:p>
          <a:p>
            <a:pPr marL="355237" lvl="1" indent="-174625"/>
            <a:endParaRPr lang="en-US" b="1" dirty="0"/>
          </a:p>
        </p:txBody>
      </p:sp>
      <p:pic>
        <p:nvPicPr>
          <p:cNvPr id="21" name="Grafik 20">
            <a:extLst>
              <a:ext uri="{FF2B5EF4-FFF2-40B4-BE49-F238E27FC236}">
                <a16:creationId xmlns:a16="http://schemas.microsoft.com/office/drawing/2014/main" id="{B2A65778-5BE4-E3DE-FB61-4A37D0D3E54D}"/>
              </a:ext>
            </a:extLst>
          </p:cNvPr>
          <p:cNvPicPr>
            <a:picLocks noChangeAspect="1"/>
          </p:cNvPicPr>
          <p:nvPr/>
        </p:nvPicPr>
        <p:blipFill>
          <a:blip r:embed="rId3">
            <a:alphaModFix amt="20000"/>
            <a:extLst>
              <a:ext uri="{BEBA8EAE-BF5A-486C-A8C5-ECC9F3942E4B}">
                <a14:imgProps xmlns:a14="http://schemas.microsoft.com/office/drawing/2010/main">
                  <a14:imgLayer r:embed="rId4">
                    <a14:imgEffect>
                      <a14:colorTemperature colorTemp="11200"/>
                    </a14:imgEffect>
                  </a14:imgLayer>
                </a14:imgProps>
              </a:ext>
            </a:extLst>
          </a:blip>
          <a:srcRect t="20877" b="65505"/>
          <a:stretch>
            <a:fillRect/>
          </a:stretch>
        </p:blipFill>
        <p:spPr>
          <a:xfrm>
            <a:off x="0" y="0"/>
            <a:ext cx="9144000" cy="917092"/>
          </a:xfrm>
          <a:prstGeom prst="rect">
            <a:avLst/>
          </a:prstGeom>
        </p:spPr>
      </p:pic>
      <p:sp>
        <p:nvSpPr>
          <p:cNvPr id="4" name="Titel 3">
            <a:extLst>
              <a:ext uri="{FF2B5EF4-FFF2-40B4-BE49-F238E27FC236}">
                <a16:creationId xmlns:a16="http://schemas.microsoft.com/office/drawing/2014/main" id="{2ABF5B00-53A8-BDF9-BE3B-E77152A2231A}"/>
              </a:ext>
            </a:extLst>
          </p:cNvPr>
          <p:cNvSpPr>
            <a:spLocks noGrp="1"/>
          </p:cNvSpPr>
          <p:nvPr>
            <p:ph type="title"/>
          </p:nvPr>
        </p:nvSpPr>
        <p:spPr/>
        <p:txBody>
          <a:bodyPr/>
          <a:lstStyle/>
          <a:p>
            <a:r>
              <a:rPr lang="de-DE" dirty="0">
                <a:effectLst>
                  <a:outerShdw blurRad="38100" dist="38100" dir="2700000" algn="tl">
                    <a:srgbClr val="000000">
                      <a:alpha val="43137"/>
                    </a:srgbClr>
                  </a:outerShdw>
                </a:effectLst>
              </a:rPr>
              <a:t>Conclusio</a:t>
            </a:r>
            <a:endParaRPr lang="de-AT" dirty="0">
              <a:effectLst>
                <a:outerShdw blurRad="38100" dist="38100" dir="2700000" algn="tl">
                  <a:srgbClr val="000000">
                    <a:alpha val="43137"/>
                  </a:srgbClr>
                </a:outerShdw>
              </a:effectLst>
            </a:endParaRPr>
          </a:p>
        </p:txBody>
      </p:sp>
      <p:sp>
        <p:nvSpPr>
          <p:cNvPr id="2" name="Foliennummernplatzhalter 2">
            <a:extLst>
              <a:ext uri="{FF2B5EF4-FFF2-40B4-BE49-F238E27FC236}">
                <a16:creationId xmlns:a16="http://schemas.microsoft.com/office/drawing/2014/main" id="{6FF94163-6B61-A19C-9F6B-3CAAD5732310}"/>
              </a:ext>
            </a:extLst>
          </p:cNvPr>
          <p:cNvSpPr>
            <a:spLocks noGrp="1"/>
          </p:cNvSpPr>
          <p:nvPr>
            <p:ph type="sldNum" sz="quarter" idx="12"/>
          </p:nvPr>
        </p:nvSpPr>
        <p:spPr>
          <a:xfrm>
            <a:off x="8533175" y="4766400"/>
            <a:ext cx="360000" cy="273844"/>
          </a:xfrm>
        </p:spPr>
        <p:txBody>
          <a:bodyPr/>
          <a:lstStyle/>
          <a:p>
            <a:r>
              <a:rPr lang="de-DE" dirty="0"/>
              <a:t>36</a:t>
            </a:r>
          </a:p>
        </p:txBody>
      </p:sp>
      <p:grpSp>
        <p:nvGrpSpPr>
          <p:cNvPr id="3" name="Gruppieren 2">
            <a:extLst>
              <a:ext uri="{FF2B5EF4-FFF2-40B4-BE49-F238E27FC236}">
                <a16:creationId xmlns:a16="http://schemas.microsoft.com/office/drawing/2014/main" id="{D88F5A22-C505-FB7A-E62D-3D22E35F3E03}"/>
              </a:ext>
            </a:extLst>
          </p:cNvPr>
          <p:cNvGrpSpPr/>
          <p:nvPr/>
        </p:nvGrpSpPr>
        <p:grpSpPr>
          <a:xfrm>
            <a:off x="554852" y="1923073"/>
            <a:ext cx="7655932" cy="2815104"/>
            <a:chOff x="-768055" y="1924903"/>
            <a:chExt cx="7655932" cy="2815104"/>
          </a:xfrm>
        </p:grpSpPr>
        <p:sp>
          <p:nvSpPr>
            <p:cNvPr id="18" name="Textfeld 17">
              <a:extLst>
                <a:ext uri="{FF2B5EF4-FFF2-40B4-BE49-F238E27FC236}">
                  <a16:creationId xmlns:a16="http://schemas.microsoft.com/office/drawing/2014/main" id="{47C8B0E2-29E0-2AE7-7BC0-646C6E7FC4B6}"/>
                </a:ext>
              </a:extLst>
            </p:cNvPr>
            <p:cNvSpPr txBox="1"/>
            <p:nvPr/>
          </p:nvSpPr>
          <p:spPr>
            <a:xfrm>
              <a:off x="3777833" y="1924903"/>
              <a:ext cx="2434369" cy="369332"/>
            </a:xfrm>
            <a:prstGeom prst="rect">
              <a:avLst/>
            </a:prstGeom>
            <a:noFill/>
          </p:spPr>
          <p:txBody>
            <a:bodyPr wrap="square" rtlCol="0">
              <a:spAutoFit/>
            </a:bodyPr>
            <a:lstStyle/>
            <a:p>
              <a:pPr algn="ctr"/>
              <a:r>
                <a:rPr lang="de-DE" sz="1800" b="1" dirty="0">
                  <a:solidFill>
                    <a:srgbClr val="0063A6"/>
                  </a:solidFill>
                  <a:effectLst>
                    <a:outerShdw blurRad="38100" dist="38100" dir="2700000" algn="tl">
                      <a:srgbClr val="000000">
                        <a:alpha val="43137"/>
                      </a:srgbClr>
                    </a:outerShdw>
                  </a:effectLst>
                  <a:latin typeface="Source Sans 3 Light" panose="020B0303030403020204" pitchFamily="34" charset="0"/>
                  <a:cs typeface="Calibri Light" panose="020F0302020204030204" pitchFamily="34" charset="0"/>
                </a:rPr>
                <a:t>DSGVO</a:t>
              </a:r>
            </a:p>
          </p:txBody>
        </p:sp>
        <p:sp>
          <p:nvSpPr>
            <p:cNvPr id="20" name="Textfeld 19">
              <a:extLst>
                <a:ext uri="{FF2B5EF4-FFF2-40B4-BE49-F238E27FC236}">
                  <a16:creationId xmlns:a16="http://schemas.microsoft.com/office/drawing/2014/main" id="{1BE71755-934A-2223-C4DB-A78204E3A94E}"/>
                </a:ext>
              </a:extLst>
            </p:cNvPr>
            <p:cNvSpPr txBox="1"/>
            <p:nvPr/>
          </p:nvSpPr>
          <p:spPr>
            <a:xfrm>
              <a:off x="-238491" y="1924903"/>
              <a:ext cx="2336800" cy="369332"/>
            </a:xfrm>
            <a:prstGeom prst="rect">
              <a:avLst/>
            </a:prstGeom>
            <a:noFill/>
          </p:spPr>
          <p:txBody>
            <a:bodyPr wrap="square" rtlCol="0">
              <a:spAutoFit/>
            </a:bodyPr>
            <a:lstStyle/>
            <a:p>
              <a:pPr algn="ctr"/>
              <a:r>
                <a:rPr lang="de-DE" sz="1800" b="1" dirty="0">
                  <a:solidFill>
                    <a:srgbClr val="0063A6"/>
                  </a:solidFill>
                  <a:effectLst>
                    <a:outerShdw blurRad="38100" dist="38100" dir="2700000" algn="tl">
                      <a:srgbClr val="000000">
                        <a:alpha val="43137"/>
                      </a:srgbClr>
                    </a:outerShdw>
                  </a:effectLst>
                  <a:latin typeface="Source Sans 3 Light" panose="020B0303030403020204" pitchFamily="34" charset="0"/>
                  <a:cs typeface="Calibri Light" panose="020F0302020204030204" pitchFamily="34" charset="0"/>
                </a:rPr>
                <a:t>KI-VO</a:t>
              </a:r>
            </a:p>
          </p:txBody>
        </p:sp>
        <p:sp>
          <p:nvSpPr>
            <p:cNvPr id="24" name="Textfeld 23">
              <a:extLst>
                <a:ext uri="{FF2B5EF4-FFF2-40B4-BE49-F238E27FC236}">
                  <a16:creationId xmlns:a16="http://schemas.microsoft.com/office/drawing/2014/main" id="{E80533A8-68F8-DB61-41E8-ECD3A1C6835C}"/>
                </a:ext>
              </a:extLst>
            </p:cNvPr>
            <p:cNvSpPr txBox="1"/>
            <p:nvPr/>
          </p:nvSpPr>
          <p:spPr>
            <a:xfrm rot="20940976">
              <a:off x="3517372" y="2725939"/>
              <a:ext cx="1677029" cy="600164"/>
            </a:xfrm>
            <a:prstGeom prst="rect">
              <a:avLst/>
            </a:prstGeom>
            <a:noFill/>
          </p:spPr>
          <p:txBody>
            <a:bodyPr wrap="square" rtlCol="0">
              <a:spAutoFit/>
            </a:bodyPr>
            <a:lstStyle/>
            <a:p>
              <a:pPr algn="ctr"/>
              <a:r>
                <a:rPr lang="de-DE" sz="1100" dirty="0">
                  <a:solidFill>
                    <a:srgbClr val="00B050"/>
                  </a:solidFill>
                </a:rPr>
                <a:t>Art 22 („ausschließlich automatisierte Entscheidung“)</a:t>
              </a:r>
            </a:p>
          </p:txBody>
        </p:sp>
        <p:sp>
          <p:nvSpPr>
            <p:cNvPr id="26" name="Textfeld 25">
              <a:extLst>
                <a:ext uri="{FF2B5EF4-FFF2-40B4-BE49-F238E27FC236}">
                  <a16:creationId xmlns:a16="http://schemas.microsoft.com/office/drawing/2014/main" id="{FB99E275-E83C-DC05-5E07-5D4C3F090A66}"/>
                </a:ext>
              </a:extLst>
            </p:cNvPr>
            <p:cNvSpPr txBox="1"/>
            <p:nvPr/>
          </p:nvSpPr>
          <p:spPr>
            <a:xfrm rot="21009384">
              <a:off x="5248994" y="4478397"/>
              <a:ext cx="1302098" cy="261610"/>
            </a:xfrm>
            <a:prstGeom prst="rect">
              <a:avLst/>
            </a:prstGeom>
            <a:noFill/>
          </p:spPr>
          <p:txBody>
            <a:bodyPr wrap="square" rtlCol="0">
              <a:spAutoFit/>
            </a:bodyPr>
            <a:lstStyle/>
            <a:p>
              <a:r>
                <a:rPr lang="de-DE" sz="1100" dirty="0">
                  <a:solidFill>
                    <a:srgbClr val="FF0000"/>
                  </a:solidFill>
                </a:rPr>
                <a:t>Human in the Loop</a:t>
              </a:r>
            </a:p>
          </p:txBody>
        </p:sp>
        <p:sp>
          <p:nvSpPr>
            <p:cNvPr id="28" name="Textfeld 27">
              <a:extLst>
                <a:ext uri="{FF2B5EF4-FFF2-40B4-BE49-F238E27FC236}">
                  <a16:creationId xmlns:a16="http://schemas.microsoft.com/office/drawing/2014/main" id="{D21BE0FB-533C-89D9-227B-A2FBE3CE1F43}"/>
                </a:ext>
              </a:extLst>
            </p:cNvPr>
            <p:cNvSpPr txBox="1"/>
            <p:nvPr/>
          </p:nvSpPr>
          <p:spPr>
            <a:xfrm rot="21130853">
              <a:off x="4953693" y="3180286"/>
              <a:ext cx="1622983" cy="600164"/>
            </a:xfrm>
            <a:prstGeom prst="rect">
              <a:avLst/>
            </a:prstGeom>
            <a:noFill/>
          </p:spPr>
          <p:txBody>
            <a:bodyPr wrap="square" rtlCol="0">
              <a:spAutoFit/>
            </a:bodyPr>
            <a:lstStyle/>
            <a:p>
              <a:pPr algn="ctr"/>
              <a:r>
                <a:rPr lang="de-DE" sz="1100" dirty="0">
                  <a:solidFill>
                    <a:schemeClr val="accent6">
                      <a:lumMod val="75000"/>
                    </a:schemeClr>
                  </a:solidFill>
                </a:rPr>
                <a:t>Maßgeblicher Einfluss eines automatisierten Outputs</a:t>
              </a:r>
            </a:p>
          </p:txBody>
        </p:sp>
        <p:sp>
          <p:nvSpPr>
            <p:cNvPr id="30" name="Textfeld 29">
              <a:extLst>
                <a:ext uri="{FF2B5EF4-FFF2-40B4-BE49-F238E27FC236}">
                  <a16:creationId xmlns:a16="http://schemas.microsoft.com/office/drawing/2014/main" id="{FE47AE2B-F1B4-0EE2-89E7-A461A84F1DD0}"/>
                </a:ext>
              </a:extLst>
            </p:cNvPr>
            <p:cNvSpPr txBox="1"/>
            <p:nvPr/>
          </p:nvSpPr>
          <p:spPr>
            <a:xfrm rot="414166">
              <a:off x="151597" y="2678921"/>
              <a:ext cx="1745148" cy="261610"/>
            </a:xfrm>
            <a:prstGeom prst="rect">
              <a:avLst/>
            </a:prstGeom>
            <a:noFill/>
          </p:spPr>
          <p:txBody>
            <a:bodyPr wrap="square" rtlCol="0">
              <a:spAutoFit/>
            </a:bodyPr>
            <a:lstStyle/>
            <a:p>
              <a:r>
                <a:rPr lang="de-DE" sz="1100" dirty="0">
                  <a:solidFill>
                    <a:schemeClr val="accent1"/>
                  </a:solidFill>
                </a:rPr>
                <a:t>Risikobasierte Regulierung</a:t>
              </a:r>
            </a:p>
          </p:txBody>
        </p:sp>
        <p:sp>
          <p:nvSpPr>
            <p:cNvPr id="32" name="Textfeld 31">
              <a:extLst>
                <a:ext uri="{FF2B5EF4-FFF2-40B4-BE49-F238E27FC236}">
                  <a16:creationId xmlns:a16="http://schemas.microsoft.com/office/drawing/2014/main" id="{E92964C0-C6D7-759D-CE28-8DDB8FD35A45}"/>
                </a:ext>
              </a:extLst>
            </p:cNvPr>
            <p:cNvSpPr txBox="1"/>
            <p:nvPr/>
          </p:nvSpPr>
          <p:spPr>
            <a:xfrm rot="20575057">
              <a:off x="-768055" y="3263071"/>
              <a:ext cx="1613937" cy="261610"/>
            </a:xfrm>
            <a:prstGeom prst="rect">
              <a:avLst/>
            </a:prstGeom>
            <a:noFill/>
          </p:spPr>
          <p:txBody>
            <a:bodyPr wrap="square" rtlCol="0">
              <a:spAutoFit/>
            </a:bodyPr>
            <a:lstStyle/>
            <a:p>
              <a:r>
                <a:rPr lang="de-DE" sz="1100" dirty="0">
                  <a:solidFill>
                    <a:srgbClr val="00B050"/>
                  </a:solidFill>
                </a:rPr>
                <a:t>Hochrisiko-KI-Systeme</a:t>
              </a:r>
            </a:p>
          </p:txBody>
        </p:sp>
        <p:sp>
          <p:nvSpPr>
            <p:cNvPr id="34" name="Textfeld 33">
              <a:extLst>
                <a:ext uri="{FF2B5EF4-FFF2-40B4-BE49-F238E27FC236}">
                  <a16:creationId xmlns:a16="http://schemas.microsoft.com/office/drawing/2014/main" id="{5DE8E382-F56F-2A1C-2590-3A6790D24452}"/>
                </a:ext>
              </a:extLst>
            </p:cNvPr>
            <p:cNvSpPr txBox="1"/>
            <p:nvPr/>
          </p:nvSpPr>
          <p:spPr>
            <a:xfrm rot="21070045">
              <a:off x="-374045" y="3874942"/>
              <a:ext cx="1583110" cy="430887"/>
            </a:xfrm>
            <a:prstGeom prst="rect">
              <a:avLst/>
            </a:prstGeom>
            <a:noFill/>
          </p:spPr>
          <p:txBody>
            <a:bodyPr wrap="square" rtlCol="0">
              <a:spAutoFit/>
            </a:bodyPr>
            <a:lstStyle/>
            <a:p>
              <a:pPr algn="ctr"/>
              <a:r>
                <a:rPr lang="de-DE" sz="1100" dirty="0">
                  <a:solidFill>
                    <a:schemeClr val="accent6">
                      <a:lumMod val="75000"/>
                    </a:schemeClr>
                  </a:solidFill>
                </a:rPr>
                <a:t>Wesentlicher Einfluss der KI</a:t>
              </a:r>
            </a:p>
          </p:txBody>
        </p:sp>
        <p:sp>
          <p:nvSpPr>
            <p:cNvPr id="36" name="Textfeld 35">
              <a:extLst>
                <a:ext uri="{FF2B5EF4-FFF2-40B4-BE49-F238E27FC236}">
                  <a16:creationId xmlns:a16="http://schemas.microsoft.com/office/drawing/2014/main" id="{34521332-37F8-AAD5-B839-FE960B5286AE}"/>
                </a:ext>
              </a:extLst>
            </p:cNvPr>
            <p:cNvSpPr txBox="1"/>
            <p:nvPr/>
          </p:nvSpPr>
          <p:spPr>
            <a:xfrm rot="706178">
              <a:off x="926200" y="3465846"/>
              <a:ext cx="1470020" cy="261610"/>
            </a:xfrm>
            <a:prstGeom prst="rect">
              <a:avLst/>
            </a:prstGeom>
            <a:noFill/>
          </p:spPr>
          <p:txBody>
            <a:bodyPr wrap="square" rtlCol="0">
              <a:spAutoFit/>
            </a:bodyPr>
            <a:lstStyle/>
            <a:p>
              <a:r>
                <a:rPr lang="de-DE" sz="1100" dirty="0">
                  <a:solidFill>
                    <a:srgbClr val="FF0000"/>
                  </a:solidFill>
                </a:rPr>
                <a:t>Human on demand</a:t>
              </a:r>
            </a:p>
          </p:txBody>
        </p:sp>
        <p:sp>
          <p:nvSpPr>
            <p:cNvPr id="38" name="Textfeld 37">
              <a:extLst>
                <a:ext uri="{FF2B5EF4-FFF2-40B4-BE49-F238E27FC236}">
                  <a16:creationId xmlns:a16="http://schemas.microsoft.com/office/drawing/2014/main" id="{34A53EF7-F9EC-5959-80DA-9CCC3993D7A5}"/>
                </a:ext>
              </a:extLst>
            </p:cNvPr>
            <p:cNvSpPr txBox="1"/>
            <p:nvPr/>
          </p:nvSpPr>
          <p:spPr>
            <a:xfrm rot="21208917">
              <a:off x="1267248" y="4126777"/>
              <a:ext cx="1470020" cy="430887"/>
            </a:xfrm>
            <a:prstGeom prst="rect">
              <a:avLst/>
            </a:prstGeom>
            <a:noFill/>
          </p:spPr>
          <p:txBody>
            <a:bodyPr wrap="square" rtlCol="0">
              <a:spAutoFit/>
            </a:bodyPr>
            <a:lstStyle/>
            <a:p>
              <a:pPr algn="ctr"/>
              <a:r>
                <a:rPr lang="de-DE" sz="1100" dirty="0">
                  <a:solidFill>
                    <a:schemeClr val="accent4">
                      <a:lumMod val="50000"/>
                    </a:schemeClr>
                  </a:solidFill>
                </a:rPr>
                <a:t>Transparenz; Recht auf Erläuterung</a:t>
              </a:r>
            </a:p>
          </p:txBody>
        </p:sp>
        <p:sp>
          <p:nvSpPr>
            <p:cNvPr id="40" name="Textfeld 39">
              <a:extLst>
                <a:ext uri="{FF2B5EF4-FFF2-40B4-BE49-F238E27FC236}">
                  <a16:creationId xmlns:a16="http://schemas.microsoft.com/office/drawing/2014/main" id="{432D00CA-E5A4-2A95-8087-95148B9A78BB}"/>
                </a:ext>
              </a:extLst>
            </p:cNvPr>
            <p:cNvSpPr txBox="1"/>
            <p:nvPr/>
          </p:nvSpPr>
          <p:spPr>
            <a:xfrm>
              <a:off x="3712002" y="3981371"/>
              <a:ext cx="1622983" cy="430887"/>
            </a:xfrm>
            <a:prstGeom prst="rect">
              <a:avLst/>
            </a:prstGeom>
            <a:noFill/>
          </p:spPr>
          <p:txBody>
            <a:bodyPr wrap="square" rtlCol="0">
              <a:spAutoFit/>
            </a:bodyPr>
            <a:lstStyle/>
            <a:p>
              <a:pPr algn="ctr"/>
              <a:r>
                <a:rPr lang="de-DE" sz="1100" dirty="0">
                  <a:solidFill>
                    <a:schemeClr val="accent4">
                      <a:lumMod val="50000"/>
                    </a:schemeClr>
                  </a:solidFill>
                </a:rPr>
                <a:t>Auskunftsrecht über die involvierte Logik</a:t>
              </a:r>
            </a:p>
          </p:txBody>
        </p:sp>
        <p:sp>
          <p:nvSpPr>
            <p:cNvPr id="15" name="Textfeld 14">
              <a:extLst>
                <a:ext uri="{FF2B5EF4-FFF2-40B4-BE49-F238E27FC236}">
                  <a16:creationId xmlns:a16="http://schemas.microsoft.com/office/drawing/2014/main" id="{DCBE47B7-6A33-E1B8-580E-68818FFF2F81}"/>
                </a:ext>
              </a:extLst>
            </p:cNvPr>
            <p:cNvSpPr txBox="1"/>
            <p:nvPr/>
          </p:nvSpPr>
          <p:spPr>
            <a:xfrm rot="194640">
              <a:off x="5264894" y="2397056"/>
              <a:ext cx="1622983" cy="430887"/>
            </a:xfrm>
            <a:prstGeom prst="rect">
              <a:avLst/>
            </a:prstGeom>
            <a:noFill/>
          </p:spPr>
          <p:txBody>
            <a:bodyPr wrap="square" rtlCol="0">
              <a:spAutoFit/>
            </a:bodyPr>
            <a:lstStyle/>
            <a:p>
              <a:pPr algn="ctr"/>
              <a:r>
                <a:rPr lang="de-DE" sz="1100" dirty="0">
                  <a:solidFill>
                    <a:schemeClr val="accent1"/>
                  </a:solidFill>
                </a:rPr>
                <a:t>Schutz natürlicher Personen</a:t>
              </a:r>
            </a:p>
          </p:txBody>
        </p:sp>
      </p:grpSp>
      <p:sp>
        <p:nvSpPr>
          <p:cNvPr id="7" name="Textfeld 6">
            <a:extLst>
              <a:ext uri="{FF2B5EF4-FFF2-40B4-BE49-F238E27FC236}">
                <a16:creationId xmlns:a16="http://schemas.microsoft.com/office/drawing/2014/main" id="{5DE3751F-00C6-B664-2DF2-2F190832651C}"/>
              </a:ext>
            </a:extLst>
          </p:cNvPr>
          <p:cNvSpPr txBox="1"/>
          <p:nvPr/>
        </p:nvSpPr>
        <p:spPr>
          <a:xfrm>
            <a:off x="836712" y="2413629"/>
            <a:ext cx="7096152" cy="1906905"/>
          </a:xfrm>
          <a:prstGeom prst="roundRect">
            <a:avLst/>
          </a:prstGeom>
          <a:noFill/>
          <a:ln>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400" dirty="0">
                <a:solidFill>
                  <a:schemeClr val="tx1"/>
                </a:solidFill>
                <a:latin typeface="+mj-lt"/>
              </a:rPr>
              <a:t>        </a:t>
            </a:r>
            <a:r>
              <a:rPr lang="en-US" sz="1400" dirty="0">
                <a:solidFill>
                  <a:schemeClr val="tx1"/>
                </a:solidFill>
              </a:rPr>
              <a:t>Google Gemini 1.5 Pro</a:t>
            </a:r>
          </a:p>
          <a:p>
            <a:endParaRPr lang="en-US" sz="1000" i="1" dirty="0">
              <a:latin typeface="Amasis MT Pro Light" panose="02040304050005020304"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pPr algn="just"/>
            <a:endParaRPr lang="en-US" sz="1000" dirty="0">
              <a:latin typeface="Rockwell Nova" panose="02060503020205020403" pitchFamily="18" charset="0"/>
            </a:endParaRPr>
          </a:p>
          <a:p>
            <a:r>
              <a:rPr lang="en-US" sz="1600" dirty="0">
                <a:solidFill>
                  <a:schemeClr val="bg2">
                    <a:lumMod val="75000"/>
                  </a:schemeClr>
                </a:solidFill>
                <a:latin typeface="+mj-lt"/>
              </a:rPr>
              <a:t>          </a:t>
            </a:r>
          </a:p>
          <a:p>
            <a:endParaRPr lang="en-US" sz="1600" dirty="0">
              <a:solidFill>
                <a:schemeClr val="bg2">
                  <a:lumMod val="75000"/>
                </a:schemeClr>
              </a:solidFill>
              <a:latin typeface="+mj-lt"/>
            </a:endParaRPr>
          </a:p>
        </p:txBody>
      </p:sp>
      <p:sp>
        <p:nvSpPr>
          <p:cNvPr id="10" name="Textfeld 9">
            <a:extLst>
              <a:ext uri="{FF2B5EF4-FFF2-40B4-BE49-F238E27FC236}">
                <a16:creationId xmlns:a16="http://schemas.microsoft.com/office/drawing/2014/main" id="{C3372F4B-34F9-7E09-A742-EEA5D3E8EA44}"/>
              </a:ext>
            </a:extLst>
          </p:cNvPr>
          <p:cNvSpPr txBox="1"/>
          <p:nvPr/>
        </p:nvSpPr>
        <p:spPr>
          <a:xfrm>
            <a:off x="1069487" y="2752060"/>
            <a:ext cx="6517863" cy="1477328"/>
          </a:xfrm>
          <a:prstGeom prst="rect">
            <a:avLst/>
          </a:prstGeom>
          <a:noFill/>
        </p:spPr>
        <p:txBody>
          <a:bodyPr wrap="square" rtlCol="0">
            <a:spAutoFit/>
          </a:bodyPr>
          <a:lstStyle/>
          <a:p>
            <a:pPr algn="just"/>
            <a:r>
              <a:rPr lang="de-DE" sz="1800" b="1" dirty="0">
                <a:solidFill>
                  <a:srgbClr val="FF0000"/>
                </a:solidFill>
                <a:latin typeface="Segoe UI" panose="020B0502040204020203" pitchFamily="34" charset="0"/>
                <a:cs typeface="Segoe UI" panose="020B0502040204020203" pitchFamily="34" charset="0"/>
              </a:rPr>
              <a:t>„Der Einsatz von KI in der Verwaltung eines Sozialversicherungsträgers birgt großes Potenzial für Effizienz und Servicequalität. Allerdings unterliegt die öffentliche Sozialverwaltung </a:t>
            </a:r>
            <a:r>
              <a:rPr lang="de-DE" sz="1800" b="1" u="sng" dirty="0">
                <a:solidFill>
                  <a:srgbClr val="FF0000"/>
                </a:solidFill>
                <a:latin typeface="Segoe UI" panose="020B0502040204020203" pitchFamily="34" charset="0"/>
                <a:cs typeface="Segoe UI" panose="020B0502040204020203" pitchFamily="34" charset="0"/>
              </a:rPr>
              <a:t>strengen rechtlichen Leitplanken</a:t>
            </a:r>
            <a:r>
              <a:rPr lang="de-DE" sz="1800" b="1" dirty="0">
                <a:solidFill>
                  <a:srgbClr val="FF0000"/>
                </a:solidFill>
                <a:latin typeface="Segoe UI" panose="020B0502040204020203" pitchFamily="34" charset="0"/>
                <a:cs typeface="Segoe UI" panose="020B0502040204020203" pitchFamily="34" charset="0"/>
              </a:rPr>
              <a:t> […]“.</a:t>
            </a:r>
          </a:p>
        </p:txBody>
      </p:sp>
      <p:pic>
        <p:nvPicPr>
          <p:cNvPr id="12" name="Grafik 11">
            <a:extLst>
              <a:ext uri="{FF2B5EF4-FFF2-40B4-BE49-F238E27FC236}">
                <a16:creationId xmlns:a16="http://schemas.microsoft.com/office/drawing/2014/main" id="{5D6D7B9D-C9C4-65A5-F553-39B006C3E061}"/>
              </a:ext>
            </a:extLst>
          </p:cNvPr>
          <p:cNvPicPr>
            <a:picLocks noChangeAspect="1"/>
          </p:cNvPicPr>
          <p:nvPr/>
        </p:nvPicPr>
        <p:blipFill>
          <a:blip r:embed="rId5"/>
          <a:srcRect l="4384" t="12410" r="90162" b="77256"/>
          <a:stretch>
            <a:fillRect/>
          </a:stretch>
        </p:blipFill>
        <p:spPr>
          <a:xfrm>
            <a:off x="1002153" y="2549736"/>
            <a:ext cx="267613" cy="258160"/>
          </a:xfrm>
          <a:prstGeom prst="rect">
            <a:avLst/>
          </a:prstGeom>
        </p:spPr>
      </p:pic>
    </p:spTree>
    <p:extLst>
      <p:ext uri="{BB962C8B-B14F-4D97-AF65-F5344CB8AC3E}">
        <p14:creationId xmlns:p14="http://schemas.microsoft.com/office/powerpoint/2010/main" val="199667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D062-E7E3-9904-6AC0-CB99B0C5B001}"/>
            </a:ext>
          </a:extLst>
        </p:cNvPr>
        <p:cNvGrpSpPr/>
        <p:nvPr/>
      </p:nvGrpSpPr>
      <p:grpSpPr>
        <a:xfrm>
          <a:off x="0" y="0"/>
          <a:ext cx="0" cy="0"/>
          <a:chOff x="0" y="0"/>
          <a:chExt cx="0" cy="0"/>
        </a:xfrm>
      </p:grpSpPr>
      <p:pic>
        <p:nvPicPr>
          <p:cNvPr id="19" name="Grafik 18">
            <a:extLst>
              <a:ext uri="{FF2B5EF4-FFF2-40B4-BE49-F238E27FC236}">
                <a16:creationId xmlns:a16="http://schemas.microsoft.com/office/drawing/2014/main" id="{A39899A1-6F26-4104-87B0-C7879CEEE0F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rcRect l="11152" r="23035" b="49735"/>
          <a:stretch>
            <a:fillRect/>
          </a:stretch>
        </p:blipFill>
        <p:spPr>
          <a:xfrm>
            <a:off x="0" y="0"/>
            <a:ext cx="9144000" cy="5143500"/>
          </a:xfrm>
          <a:prstGeom prst="rect">
            <a:avLst/>
          </a:prstGeom>
        </p:spPr>
      </p:pic>
      <p:sp>
        <p:nvSpPr>
          <p:cNvPr id="7" name="Titel 6">
            <a:extLst>
              <a:ext uri="{FF2B5EF4-FFF2-40B4-BE49-F238E27FC236}">
                <a16:creationId xmlns:a16="http://schemas.microsoft.com/office/drawing/2014/main" id="{C4612CE0-34E6-579F-56A2-74C5DD6552AC}"/>
              </a:ext>
            </a:extLst>
          </p:cNvPr>
          <p:cNvSpPr>
            <a:spLocks noGrp="1"/>
          </p:cNvSpPr>
          <p:nvPr>
            <p:ph type="ctrTitle"/>
          </p:nvPr>
        </p:nvSpPr>
        <p:spPr>
          <a:xfrm>
            <a:off x="0" y="2508250"/>
            <a:ext cx="8663940" cy="711200"/>
          </a:xfrm>
          <a:solidFill>
            <a:srgbClr val="0063A6">
              <a:alpha val="49727"/>
            </a:srgbClr>
          </a:solidFill>
        </p:spPr>
        <p:txBody>
          <a:bodyPr/>
          <a:lstStyle/>
          <a:p>
            <a:pPr marL="449263"/>
            <a:r>
              <a:rPr lang="de-DE" sz="3200" dirty="0"/>
              <a:t>Danke für die Aufmerksamkeit!</a:t>
            </a:r>
          </a:p>
        </p:txBody>
      </p:sp>
      <p:sp>
        <p:nvSpPr>
          <p:cNvPr id="4" name="Foliennummernplatzhalter 3">
            <a:extLst>
              <a:ext uri="{FF2B5EF4-FFF2-40B4-BE49-F238E27FC236}">
                <a16:creationId xmlns:a16="http://schemas.microsoft.com/office/drawing/2014/main" id="{207075A8-191C-209F-FA9B-5C9018A02CF2}"/>
              </a:ext>
            </a:extLst>
          </p:cNvPr>
          <p:cNvSpPr>
            <a:spLocks noGrp="1"/>
          </p:cNvSpPr>
          <p:nvPr>
            <p:ph type="sldNum" sz="quarter" idx="4294967295"/>
          </p:nvPr>
        </p:nvSpPr>
        <p:spPr>
          <a:xfrm>
            <a:off x="8783638" y="4765675"/>
            <a:ext cx="360362" cy="274638"/>
          </a:xfrm>
        </p:spPr>
        <p:txBody>
          <a:bodyPr/>
          <a:lstStyle/>
          <a:p>
            <a:fld id="{8A659B55-214A-9244-B2C4-88C435D949E0}" type="slidenum">
              <a:rPr lang="de-DE" smtClean="0"/>
              <a:t>34</a:t>
            </a:fld>
            <a:endParaRPr lang="de-DE" dirty="0"/>
          </a:p>
        </p:txBody>
      </p:sp>
      <p:sp>
        <p:nvSpPr>
          <p:cNvPr id="2" name="Textfeld 1">
            <a:extLst>
              <a:ext uri="{FF2B5EF4-FFF2-40B4-BE49-F238E27FC236}">
                <a16:creationId xmlns:a16="http://schemas.microsoft.com/office/drawing/2014/main" id="{B46A40C0-E545-DD60-38A3-F4647F948074}"/>
              </a:ext>
            </a:extLst>
          </p:cNvPr>
          <p:cNvSpPr txBox="1"/>
          <p:nvPr/>
        </p:nvSpPr>
        <p:spPr>
          <a:xfrm>
            <a:off x="5509419" y="224555"/>
            <a:ext cx="3454400" cy="1438855"/>
          </a:xfrm>
          <a:prstGeom prst="rect">
            <a:avLst/>
          </a:prstGeom>
          <a:noFill/>
        </p:spPr>
        <p:txBody>
          <a:bodyPr wrap="square" rtlCol="0">
            <a:spAutoFit/>
          </a:bodyPr>
          <a:lstStyle/>
          <a:p>
            <a:pPr algn="r"/>
            <a:r>
              <a:rPr lang="en-GB" sz="1200" b="1" dirty="0">
                <a:solidFill>
                  <a:schemeClr val="bg1"/>
                </a:solidFill>
              </a:rPr>
              <a:t>Univ.-Prof. Dr. Elisabeth </a:t>
            </a:r>
            <a:r>
              <a:rPr lang="en-GB" sz="1200" b="1" dirty="0" err="1">
                <a:solidFill>
                  <a:schemeClr val="bg1"/>
                </a:solidFill>
              </a:rPr>
              <a:t>Brameshuber</a:t>
            </a:r>
            <a:endParaRPr lang="en-GB" sz="1200" b="1" dirty="0">
              <a:solidFill>
                <a:schemeClr val="bg1"/>
              </a:solidFill>
            </a:endParaRPr>
          </a:p>
          <a:p>
            <a:pPr algn="r"/>
            <a:r>
              <a:rPr lang="en-GB" sz="1200" b="1" dirty="0">
                <a:solidFill>
                  <a:schemeClr val="bg1"/>
                </a:solidFill>
              </a:rPr>
              <a:t>Dr. Christina Schnittler</a:t>
            </a:r>
            <a:endParaRPr lang="de-DE" sz="1200" b="1" dirty="0">
              <a:solidFill>
                <a:schemeClr val="bg1"/>
              </a:solidFill>
            </a:endParaRPr>
          </a:p>
          <a:p>
            <a:pPr algn="r"/>
            <a:endParaRPr lang="de-DE" sz="500" dirty="0">
              <a:solidFill>
                <a:schemeClr val="bg1"/>
              </a:solidFill>
            </a:endParaRPr>
          </a:p>
          <a:p>
            <a:pPr algn="r"/>
            <a:r>
              <a:rPr lang="de-DE" sz="1000" dirty="0">
                <a:solidFill>
                  <a:schemeClr val="bg1"/>
                </a:solidFill>
              </a:rPr>
              <a:t>Universität Wien</a:t>
            </a:r>
          </a:p>
          <a:p>
            <a:pPr algn="r"/>
            <a:r>
              <a:rPr lang="de-DE" sz="1000" dirty="0">
                <a:solidFill>
                  <a:schemeClr val="bg1"/>
                </a:solidFill>
              </a:rPr>
              <a:t>Institut für Arbeits- und Sozialrecht</a:t>
            </a:r>
          </a:p>
          <a:p>
            <a:pPr algn="r"/>
            <a:endParaRPr lang="de-DE" sz="500" i="1" dirty="0">
              <a:solidFill>
                <a:schemeClr val="bg1"/>
              </a:solidFill>
            </a:endParaRPr>
          </a:p>
          <a:p>
            <a:pPr algn="r"/>
            <a:r>
              <a:rPr lang="de-AT" sz="1000" dirty="0">
                <a:solidFill>
                  <a:schemeClr val="bg1"/>
                </a:solidFill>
              </a:rPr>
              <a:t>Schenkenstraße 8-10</a:t>
            </a:r>
            <a:endParaRPr lang="de-DE" sz="1000" dirty="0">
              <a:solidFill>
                <a:schemeClr val="bg1"/>
              </a:solidFill>
            </a:endParaRPr>
          </a:p>
          <a:p>
            <a:pPr algn="r"/>
            <a:r>
              <a:rPr lang="de-AT" sz="1000" dirty="0">
                <a:solidFill>
                  <a:schemeClr val="bg1"/>
                </a:solidFill>
              </a:rPr>
              <a:t>A-1010 Wien</a:t>
            </a:r>
            <a:endParaRPr lang="de-DE" sz="1000" dirty="0">
              <a:solidFill>
                <a:schemeClr val="bg1"/>
              </a:solidFill>
            </a:endParaRPr>
          </a:p>
          <a:p>
            <a:pPr algn="r"/>
            <a:endParaRPr lang="de-DE" dirty="0">
              <a:solidFill>
                <a:schemeClr val="bg1"/>
              </a:solidFill>
            </a:endParaRPr>
          </a:p>
        </p:txBody>
      </p:sp>
    </p:spTree>
    <p:extLst>
      <p:ext uri="{BB962C8B-B14F-4D97-AF65-F5344CB8AC3E}">
        <p14:creationId xmlns:p14="http://schemas.microsoft.com/office/powerpoint/2010/main" val="1959674813"/>
      </p:ext>
    </p:extLst>
  </p:cSld>
  <p:clrMapOvr>
    <a:masterClrMapping/>
  </p:clrMapOvr>
</p:sld>
</file>

<file path=ppt/theme/theme1.xml><?xml version="1.0" encoding="utf-8"?>
<a:theme xmlns:a="http://schemas.openxmlformats.org/drawingml/2006/main" name="Office">
  <a:themeElements>
    <a:clrScheme name="Uni Wien Farben 2025 1">
      <a:dk1>
        <a:srgbClr val="032038"/>
      </a:dk1>
      <a:lt1>
        <a:srgbClr val="FFFFFF"/>
      </a:lt1>
      <a:dk2>
        <a:srgbClr val="0063A6"/>
      </a:dk2>
      <a:lt2>
        <a:srgbClr val="FFFFFF"/>
      </a:lt2>
      <a:accent1>
        <a:srgbClr val="CA8ADB"/>
      </a:accent1>
      <a:accent2>
        <a:srgbClr val="E65640"/>
      </a:accent2>
      <a:accent3>
        <a:srgbClr val="FF8551"/>
      </a:accent3>
      <a:accent4>
        <a:srgbClr val="FFDC4C"/>
      </a:accent4>
      <a:accent5>
        <a:srgbClr val="A5C56C"/>
      </a:accent5>
      <a:accent6>
        <a:srgbClr val="2BA3A6"/>
      </a:accent6>
      <a:hlink>
        <a:srgbClr val="0063A6"/>
      </a:hlink>
      <a:folHlink>
        <a:srgbClr val="0063A6"/>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Editorial</Template>
  <TotalTime>0</TotalTime>
  <Words>1949</Words>
  <Application>Microsoft Office PowerPoint</Application>
  <PresentationFormat>Bildschirmpräsentation (16:9)</PresentationFormat>
  <Paragraphs>338</Paragraphs>
  <Slides>34</Slides>
  <Notes>31</Notes>
  <HiddenSlides>0</HiddenSlides>
  <MMClips>0</MMClips>
  <ScaleCrop>false</ScaleCrop>
  <HeadingPairs>
    <vt:vector size="6" baseType="variant">
      <vt:variant>
        <vt:lpstr>Verwendete Schriftarten</vt:lpstr>
      </vt:variant>
      <vt:variant>
        <vt:i4>11</vt:i4>
      </vt:variant>
      <vt:variant>
        <vt:lpstr>Design</vt:lpstr>
      </vt:variant>
      <vt:variant>
        <vt:i4>1</vt:i4>
      </vt:variant>
      <vt:variant>
        <vt:lpstr>Folientitel</vt:lpstr>
      </vt:variant>
      <vt:variant>
        <vt:i4>34</vt:i4>
      </vt:variant>
    </vt:vector>
  </HeadingPairs>
  <TitlesOfParts>
    <vt:vector size="46" baseType="lpstr">
      <vt:lpstr>Amasis MT Pro Light</vt:lpstr>
      <vt:lpstr>Arial</vt:lpstr>
      <vt:lpstr>Calibri</vt:lpstr>
      <vt:lpstr>Calibri Light</vt:lpstr>
      <vt:lpstr>Corbel</vt:lpstr>
      <vt:lpstr>Rockwell Nova</vt:lpstr>
      <vt:lpstr>Segoe UI</vt:lpstr>
      <vt:lpstr>Source Sans 3</vt:lpstr>
      <vt:lpstr>Source Sans 3 Light</vt:lpstr>
      <vt:lpstr>Source Sans 3 Regular</vt:lpstr>
      <vt:lpstr>Wingdings</vt:lpstr>
      <vt:lpstr>Office</vt:lpstr>
      <vt:lpstr>KI in der Sozialversicherung</vt:lpstr>
      <vt:lpstr>KI in der Verwaltungspraxis der Sozialversicherung</vt:lpstr>
      <vt:lpstr>Bedarf es einer Regulierung von KI?</vt:lpstr>
      <vt:lpstr>Bedarf es einer Regulierung von KI?</vt:lpstr>
      <vt:lpstr>Agenda</vt:lpstr>
      <vt:lpstr>PowerPoint-Präsentation</vt:lpstr>
      <vt:lpstr>KI-VO</vt:lpstr>
      <vt:lpstr>KI-VO Überblick</vt:lpstr>
      <vt:lpstr>PowerPoint-Präsentation</vt:lpstr>
      <vt:lpstr>PowerPoint-Präsentation</vt:lpstr>
      <vt:lpstr>KI-VO Risikopyramide</vt:lpstr>
      <vt:lpstr>KI-VO Definition von KI-Systemen</vt:lpstr>
      <vt:lpstr>KI-VO Definition von KI-Systemen</vt:lpstr>
      <vt:lpstr>KI-VO Einordnung in die Risikopyramide</vt:lpstr>
      <vt:lpstr>KI-VO Einordnung in die Risikopyramide</vt:lpstr>
      <vt:lpstr>KI-VO Einordnung in die Risikopyramide</vt:lpstr>
      <vt:lpstr>KI-VO Hochrisiko-KI-Systeme (Anhang III)</vt:lpstr>
      <vt:lpstr>KI-VO Hochrisiko-KI-Systeme (Anhang III)</vt:lpstr>
      <vt:lpstr>KI-VO Hochrisiko-KI-Systeme (Anhang III) – Filtermechanismus</vt:lpstr>
      <vt:lpstr>KI-VO Risikopyramide</vt:lpstr>
      <vt:lpstr>KI-VO Hochrisiko-KI-System (Anhang III) – Vorgaben und Pflichten</vt:lpstr>
      <vt:lpstr>KI-VO Hochrisiko-KI-System (Anhang III) – Vorgaben und Pflichten</vt:lpstr>
      <vt:lpstr>KI-VO Hochrisiko-KI-System (Anhang III) – Vorgaben und Pflichten</vt:lpstr>
      <vt:lpstr>DSGVO</vt:lpstr>
      <vt:lpstr>DSGVO Art 22 – „ausschließlich automatisierte Entscheidung“</vt:lpstr>
      <vt:lpstr>DSGVO Art 22 – „ausschließlich automatisierte Entscheidung“</vt:lpstr>
      <vt:lpstr>DSGVO Art 22 – „ausschließlich automatisierte Entscheidung“</vt:lpstr>
      <vt:lpstr>DSGVO Art 22 – „ausschließlich automatisierte Entscheidung“</vt:lpstr>
      <vt:lpstr>DSGVO Art 22 – „ausschließlich automatisierte Entscheidung“</vt:lpstr>
      <vt:lpstr>DSGVO Art 22 – „ausschließlich automatisierte Entscheidung“</vt:lpstr>
      <vt:lpstr>DSGVO Art 22 – „ausschließlich automatisierte Entscheidung“</vt:lpstr>
      <vt:lpstr>KI-VO versus DSGVO </vt:lpstr>
      <vt:lpstr>Conclusio</vt:lpstr>
      <vt:lpstr>Danke für die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Nicola Reber</dc:creator>
  <cp:lastModifiedBy>Christina Schnittler</cp:lastModifiedBy>
  <cp:revision>1115</cp:revision>
  <cp:lastPrinted>2026-10-02T11:37:35Z</cp:lastPrinted>
  <dcterms:created xsi:type="dcterms:W3CDTF">2022-09-08T15:49:26Z</dcterms:created>
  <dcterms:modified xsi:type="dcterms:W3CDTF">2026-10-13T11:04:01Z</dcterms:modified>
</cp:coreProperties>
</file>