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422" r:id="rId5"/>
    <p:sldId id="557" r:id="rId6"/>
    <p:sldId id="338" r:id="rId7"/>
    <p:sldId id="337" r:id="rId8"/>
    <p:sldId id="1862286893" r:id="rId9"/>
    <p:sldId id="560" r:id="rId10"/>
    <p:sldId id="1862286897" r:id="rId11"/>
    <p:sldId id="1862286894" r:id="rId12"/>
    <p:sldId id="1862286896" r:id="rId13"/>
    <p:sldId id="555" r:id="rId14"/>
    <p:sldId id="1862286899" r:id="rId15"/>
    <p:sldId id="561" r:id="rId16"/>
    <p:sldId id="1862286892" r:id="rId17"/>
    <p:sldId id="1862286898" r:id="rId18"/>
    <p:sldId id="551" r:id="rId19"/>
    <p:sldId id="1862286891" r:id="rId20"/>
  </p:sldIdLst>
  <p:sldSz cx="12192000" cy="6858000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EA2"/>
    <a:srgbClr val="024B9C"/>
    <a:srgbClr val="0356B1"/>
    <a:srgbClr val="035DC1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E222FC-4E89-4713-BE5E-39ABFFCF1B78}" v="515" dt="2026-03-02T13:37:42.365"/>
    <p1510:client id="{C5EC9B21-AA06-401C-A507-C82000E78FB9}" v="172" dt="2026-03-02T16:54:40.9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867" autoAdjust="0"/>
  </p:normalViewPr>
  <p:slideViewPr>
    <p:cSldViewPr snapToGrid="0">
      <p:cViewPr>
        <p:scale>
          <a:sx n="81" d="100"/>
          <a:sy n="81" d="100"/>
        </p:scale>
        <p:origin x="725" y="58"/>
      </p:cViewPr>
      <p:guideLst>
        <p:guide orient="horz" pos="209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CHMANN Dana-Carmen (EMPL)" userId="d179c864-e3a0-49e3-a610-b5ee7812d7d1" providerId="ADAL" clId="{B6D4748F-F353-4B8B-B2AF-92BC6B6C4F70}"/>
    <pc:docChg chg="delSld modSld">
      <pc:chgData name="BACHMANN Dana-Carmen (EMPL)" userId="d179c864-e3a0-49e3-a610-b5ee7812d7d1" providerId="ADAL" clId="{B6D4748F-F353-4B8B-B2AF-92BC6B6C4F70}" dt="2025-06-25T12:58:27.371" v="138" actId="20577"/>
      <pc:docMkLst>
        <pc:docMk/>
      </pc:docMkLst>
      <pc:sldChg chg="addSp modSp mod">
        <pc:chgData name="BACHMANN Dana-Carmen (EMPL)" userId="d179c864-e3a0-49e3-a610-b5ee7812d7d1" providerId="ADAL" clId="{B6D4748F-F353-4B8B-B2AF-92BC6B6C4F70}" dt="2025-06-25T12:58:27.371" v="138" actId="20577"/>
        <pc:sldMkLst>
          <pc:docMk/>
          <pc:sldMk cId="1588505739" sldId="337"/>
        </pc:sldMkLst>
      </pc:sldChg>
      <pc:sldChg chg="modSp mod">
        <pc:chgData name="BACHMANN Dana-Carmen (EMPL)" userId="d179c864-e3a0-49e3-a610-b5ee7812d7d1" providerId="ADAL" clId="{B6D4748F-F353-4B8B-B2AF-92BC6B6C4F70}" dt="2025-06-25T12:57:02.854" v="75" actId="6549"/>
        <pc:sldMkLst>
          <pc:docMk/>
          <pc:sldMk cId="3120213154" sldId="557"/>
        </pc:sldMkLst>
      </pc:sldChg>
      <pc:sldChg chg="del">
        <pc:chgData name="BACHMANN Dana-Carmen (EMPL)" userId="d179c864-e3a0-49e3-a610-b5ee7812d7d1" providerId="ADAL" clId="{B6D4748F-F353-4B8B-B2AF-92BC6B6C4F70}" dt="2025-06-25T12:57:17.580" v="76" actId="2696"/>
        <pc:sldMkLst>
          <pc:docMk/>
          <pc:sldMk cId="3068859812" sldId="561"/>
        </pc:sldMkLst>
      </pc:sldChg>
      <pc:sldChg chg="del">
        <pc:chgData name="BACHMANN Dana-Carmen (EMPL)" userId="d179c864-e3a0-49e3-a610-b5ee7812d7d1" providerId="ADAL" clId="{B6D4748F-F353-4B8B-B2AF-92BC6B6C4F70}" dt="2025-06-25T12:57:17.580" v="76" actId="2696"/>
        <pc:sldMkLst>
          <pc:docMk/>
          <pc:sldMk cId="3913209294" sldId="562"/>
        </pc:sldMkLst>
      </pc:sldChg>
    </pc:docChg>
  </pc:docChgLst>
  <pc:docChgLst>
    <pc:chgData name="BACHMANN Dana-Carmen (EMPL)" userId="d179c864-e3a0-49e3-a610-b5ee7812d7d1" providerId="ADAL" clId="{6F345E08-5570-430A-A715-8F8A05330EE0}"/>
    <pc:docChg chg="undo custSel addSld delSld modSld sldOrd modNotesMaster modHandout">
      <pc:chgData name="BACHMANN Dana-Carmen (EMPL)" userId="d179c864-e3a0-49e3-a610-b5ee7812d7d1" providerId="ADAL" clId="{6F345E08-5570-430A-A715-8F8A05330EE0}" dt="2025-06-26T12:34:00.646" v="599"/>
      <pc:docMkLst>
        <pc:docMk/>
      </pc:docMkLst>
      <pc:sldChg chg="modSp ord">
        <pc:chgData name="BACHMANN Dana-Carmen (EMPL)" userId="d179c864-e3a0-49e3-a610-b5ee7812d7d1" providerId="ADAL" clId="{6F345E08-5570-430A-A715-8F8A05330EE0}" dt="2025-06-26T09:16:42.919" v="155" actId="20577"/>
        <pc:sldMkLst>
          <pc:docMk/>
          <pc:sldMk cId="1588505739" sldId="337"/>
        </pc:sldMkLst>
      </pc:sldChg>
      <pc:sldChg chg="ord">
        <pc:chgData name="BACHMANN Dana-Carmen (EMPL)" userId="d179c864-e3a0-49e3-a610-b5ee7812d7d1" providerId="ADAL" clId="{6F345E08-5570-430A-A715-8F8A05330EE0}" dt="2025-06-26T09:25:02.380" v="360"/>
        <pc:sldMkLst>
          <pc:docMk/>
          <pc:sldMk cId="2325604637" sldId="513"/>
        </pc:sldMkLst>
      </pc:sldChg>
      <pc:sldChg chg="del">
        <pc:chgData name="BACHMANN Dana-Carmen (EMPL)" userId="d179c864-e3a0-49e3-a610-b5ee7812d7d1" providerId="ADAL" clId="{6F345E08-5570-430A-A715-8F8A05330EE0}" dt="2025-06-26T09:29:01.330" v="411" actId="47"/>
        <pc:sldMkLst>
          <pc:docMk/>
          <pc:sldMk cId="389532223" sldId="538"/>
        </pc:sldMkLst>
      </pc:sldChg>
      <pc:sldChg chg="del">
        <pc:chgData name="BACHMANN Dana-Carmen (EMPL)" userId="d179c864-e3a0-49e3-a610-b5ee7812d7d1" providerId="ADAL" clId="{6F345E08-5570-430A-A715-8F8A05330EE0}" dt="2025-06-26T09:30:56.424" v="414" actId="47"/>
        <pc:sldMkLst>
          <pc:docMk/>
          <pc:sldMk cId="2855258784" sldId="552"/>
        </pc:sldMkLst>
      </pc:sldChg>
      <pc:sldChg chg="ord">
        <pc:chgData name="BACHMANN Dana-Carmen (EMPL)" userId="d179c864-e3a0-49e3-a610-b5ee7812d7d1" providerId="ADAL" clId="{6F345E08-5570-430A-A715-8F8A05330EE0}" dt="2025-06-26T09:44:29.375" v="595"/>
        <pc:sldMkLst>
          <pc:docMk/>
          <pc:sldMk cId="305124004" sldId="555"/>
        </pc:sldMkLst>
      </pc:sldChg>
      <pc:sldChg chg="modSp mod">
        <pc:chgData name="BACHMANN Dana-Carmen (EMPL)" userId="d179c864-e3a0-49e3-a610-b5ee7812d7d1" providerId="ADAL" clId="{6F345E08-5570-430A-A715-8F8A05330EE0}" dt="2025-06-26T09:14:29.936" v="82" actId="6549"/>
        <pc:sldMkLst>
          <pc:docMk/>
          <pc:sldMk cId="3120213154" sldId="557"/>
        </pc:sldMkLst>
      </pc:sldChg>
      <pc:sldChg chg="del">
        <pc:chgData name="BACHMANN Dana-Carmen (EMPL)" userId="d179c864-e3a0-49e3-a610-b5ee7812d7d1" providerId="ADAL" clId="{6F345E08-5570-430A-A715-8F8A05330EE0}" dt="2025-06-26T09:28:56.883" v="410" actId="47"/>
        <pc:sldMkLst>
          <pc:docMk/>
          <pc:sldMk cId="3449399129" sldId="558"/>
        </pc:sldMkLst>
      </pc:sldChg>
      <pc:sldChg chg="del">
        <pc:chgData name="BACHMANN Dana-Carmen (EMPL)" userId="d179c864-e3a0-49e3-a610-b5ee7812d7d1" providerId="ADAL" clId="{6F345E08-5570-430A-A715-8F8A05330EE0}" dt="2025-06-26T09:44:22.940" v="593" actId="47"/>
        <pc:sldMkLst>
          <pc:docMk/>
          <pc:sldMk cId="1307278345" sldId="559"/>
        </pc:sldMkLst>
      </pc:sldChg>
      <pc:sldChg chg="ord">
        <pc:chgData name="BACHMANN Dana-Carmen (EMPL)" userId="d179c864-e3a0-49e3-a610-b5ee7812d7d1" providerId="ADAL" clId="{6F345E08-5570-430A-A715-8F8A05330EE0}" dt="2025-06-26T09:29:08.166" v="413"/>
        <pc:sldMkLst>
          <pc:docMk/>
          <pc:sldMk cId="3575558279" sldId="560"/>
        </pc:sldMkLst>
      </pc:sldChg>
      <pc:sldChg chg="ord">
        <pc:chgData name="BACHMANN Dana-Carmen (EMPL)" userId="d179c864-e3a0-49e3-a610-b5ee7812d7d1" providerId="ADAL" clId="{6F345E08-5570-430A-A715-8F8A05330EE0}" dt="2025-06-26T09:44:32.184" v="597"/>
        <pc:sldMkLst>
          <pc:docMk/>
          <pc:sldMk cId="3078359546" sldId="561"/>
        </pc:sldMkLst>
      </pc:sldChg>
      <pc:sldChg chg="del">
        <pc:chgData name="BACHMANN Dana-Carmen (EMPL)" userId="d179c864-e3a0-49e3-a610-b5ee7812d7d1" providerId="ADAL" clId="{6F345E08-5570-430A-A715-8F8A05330EE0}" dt="2025-06-26T09:44:50.341" v="598" actId="47"/>
        <pc:sldMkLst>
          <pc:docMk/>
          <pc:sldMk cId="3150232752" sldId="562"/>
        </pc:sldMkLst>
      </pc:sldChg>
      <pc:sldChg chg="addSp modSp mod ord">
        <pc:chgData name="BACHMANN Dana-Carmen (EMPL)" userId="d179c864-e3a0-49e3-a610-b5ee7812d7d1" providerId="ADAL" clId="{6F345E08-5570-430A-A715-8F8A05330EE0}" dt="2025-06-26T09:44:16.134" v="592" actId="14100"/>
        <pc:sldMkLst>
          <pc:docMk/>
          <pc:sldMk cId="1514608151" sldId="1862286892"/>
        </pc:sldMkLst>
      </pc:sldChg>
      <pc:sldChg chg="modSp mod">
        <pc:chgData name="BACHMANN Dana-Carmen (EMPL)" userId="d179c864-e3a0-49e3-a610-b5ee7812d7d1" providerId="ADAL" clId="{6F345E08-5570-430A-A715-8F8A05330EE0}" dt="2025-06-26T09:18:27.492" v="160"/>
        <pc:sldMkLst>
          <pc:docMk/>
          <pc:sldMk cId="4188940765" sldId="1862286893"/>
        </pc:sldMkLst>
      </pc:sldChg>
      <pc:sldChg chg="ord">
        <pc:chgData name="BACHMANN Dana-Carmen (EMPL)" userId="d179c864-e3a0-49e3-a610-b5ee7812d7d1" providerId="ADAL" clId="{6F345E08-5570-430A-A715-8F8A05330EE0}" dt="2025-06-26T09:25:16.693" v="362"/>
        <pc:sldMkLst>
          <pc:docMk/>
          <pc:sldMk cId="4120738723" sldId="1862286894"/>
        </pc:sldMkLst>
      </pc:sldChg>
      <pc:sldChg chg="ord">
        <pc:chgData name="BACHMANN Dana-Carmen (EMPL)" userId="d179c864-e3a0-49e3-a610-b5ee7812d7d1" providerId="ADAL" clId="{6F345E08-5570-430A-A715-8F8A05330EE0}" dt="2025-06-26T09:25:20.165" v="364"/>
        <pc:sldMkLst>
          <pc:docMk/>
          <pc:sldMk cId="3140896334" sldId="1862286896"/>
        </pc:sldMkLst>
      </pc:sldChg>
      <pc:sldChg chg="modSp new mod">
        <pc:chgData name="BACHMANN Dana-Carmen (EMPL)" userId="d179c864-e3a0-49e3-a610-b5ee7812d7d1" providerId="ADAL" clId="{6F345E08-5570-430A-A715-8F8A05330EE0}" dt="2025-06-26T09:27:30.859" v="409" actId="113"/>
        <pc:sldMkLst>
          <pc:docMk/>
          <pc:sldMk cId="952884793" sldId="1862286897"/>
        </pc:sldMkLst>
      </pc:sldChg>
    </pc:docChg>
  </pc:docChgLst>
  <pc:docChgLst>
    <pc:chgData name="FUNES BETANCOR Alberto (EMPL)" userId="d871e7e0-66b1-495c-97f2-70ae21ec77b6" providerId="ADAL" clId="{69F514B4-0857-4235-8C53-2F324A87C75A}"/>
    <pc:docChg chg="undo redo custSel addSld delSld modSld sldOrd">
      <pc:chgData name="FUNES BETANCOR Alberto (EMPL)" userId="d871e7e0-66b1-495c-97f2-70ae21ec77b6" providerId="ADAL" clId="{69F514B4-0857-4235-8C53-2F324A87C75A}" dt="2025-06-25T15:10:20.855" v="986" actId="14100"/>
      <pc:docMkLst>
        <pc:docMk/>
      </pc:docMkLst>
      <pc:sldChg chg="modSp mod">
        <pc:chgData name="FUNES BETANCOR Alberto (EMPL)" userId="d871e7e0-66b1-495c-97f2-70ae21ec77b6" providerId="ADAL" clId="{69F514B4-0857-4235-8C53-2F324A87C75A}" dt="2025-06-24T13:27:49.894" v="816" actId="113"/>
        <pc:sldMkLst>
          <pc:docMk/>
          <pc:sldMk cId="1588505739" sldId="337"/>
        </pc:sldMkLst>
      </pc:sldChg>
      <pc:sldChg chg="modSp mod">
        <pc:chgData name="FUNES BETANCOR Alberto (EMPL)" userId="d871e7e0-66b1-495c-97f2-70ae21ec77b6" providerId="ADAL" clId="{69F514B4-0857-4235-8C53-2F324A87C75A}" dt="2025-06-24T11:28:06.348" v="774" actId="5793"/>
        <pc:sldMkLst>
          <pc:docMk/>
          <pc:sldMk cId="389532223" sldId="538"/>
        </pc:sldMkLst>
      </pc:sldChg>
      <pc:sldChg chg="del">
        <pc:chgData name="FUNES BETANCOR Alberto (EMPL)" userId="d871e7e0-66b1-495c-97f2-70ae21ec77b6" providerId="ADAL" clId="{69F514B4-0857-4235-8C53-2F324A87C75A}" dt="2025-06-24T10:17:20.795" v="1" actId="2696"/>
        <pc:sldMkLst>
          <pc:docMk/>
          <pc:sldMk cId="1256826511" sldId="549"/>
        </pc:sldMkLst>
      </pc:sldChg>
      <pc:sldChg chg="del">
        <pc:chgData name="FUNES BETANCOR Alberto (EMPL)" userId="d871e7e0-66b1-495c-97f2-70ae21ec77b6" providerId="ADAL" clId="{69F514B4-0857-4235-8C53-2F324A87C75A}" dt="2025-06-24T10:18:15.839" v="3" actId="47"/>
        <pc:sldMkLst>
          <pc:docMk/>
          <pc:sldMk cId="2710884490" sldId="550"/>
        </pc:sldMkLst>
      </pc:sldChg>
      <pc:sldChg chg="modSp add mod">
        <pc:chgData name="FUNES BETANCOR Alberto (EMPL)" userId="d871e7e0-66b1-495c-97f2-70ae21ec77b6" providerId="ADAL" clId="{69F514B4-0857-4235-8C53-2F324A87C75A}" dt="2025-06-24T11:32:34.473" v="791" actId="1076"/>
        <pc:sldMkLst>
          <pc:docMk/>
          <pc:sldMk cId="2855258784" sldId="552"/>
        </pc:sldMkLst>
      </pc:sldChg>
      <pc:sldChg chg="del">
        <pc:chgData name="FUNES BETANCOR Alberto (EMPL)" userId="d871e7e0-66b1-495c-97f2-70ae21ec77b6" providerId="ADAL" clId="{69F514B4-0857-4235-8C53-2F324A87C75A}" dt="2025-06-24T10:47:20.928" v="218" actId="47"/>
        <pc:sldMkLst>
          <pc:docMk/>
          <pc:sldMk cId="1740016574" sldId="554"/>
        </pc:sldMkLst>
      </pc:sldChg>
      <pc:sldChg chg="modNotesTx">
        <pc:chgData name="FUNES BETANCOR Alberto (EMPL)" userId="d871e7e0-66b1-495c-97f2-70ae21ec77b6" providerId="ADAL" clId="{69F514B4-0857-4235-8C53-2F324A87C75A}" dt="2025-06-24T10:52:43.073" v="561" actId="20577"/>
        <pc:sldMkLst>
          <pc:docMk/>
          <pc:sldMk cId="305124004" sldId="555"/>
        </pc:sldMkLst>
      </pc:sldChg>
      <pc:sldChg chg="modSp mod">
        <pc:chgData name="FUNES BETANCOR Alberto (EMPL)" userId="d871e7e0-66b1-495c-97f2-70ae21ec77b6" providerId="ADAL" clId="{69F514B4-0857-4235-8C53-2F324A87C75A}" dt="2025-06-24T13:27:41.997" v="815" actId="113"/>
        <pc:sldMkLst>
          <pc:docMk/>
          <pc:sldMk cId="3120213154" sldId="557"/>
        </pc:sldMkLst>
      </pc:sldChg>
      <pc:sldChg chg="addSp modSp mod modNotesTx">
        <pc:chgData name="FUNES BETANCOR Alberto (EMPL)" userId="d871e7e0-66b1-495c-97f2-70ae21ec77b6" providerId="ADAL" clId="{69F514B4-0857-4235-8C53-2F324A87C75A}" dt="2025-06-24T13:27:35.712" v="814" actId="113"/>
        <pc:sldMkLst>
          <pc:docMk/>
          <pc:sldMk cId="3449399129" sldId="558"/>
        </pc:sldMkLst>
      </pc:sldChg>
      <pc:sldChg chg="modSp mod">
        <pc:chgData name="FUNES BETANCOR Alberto (EMPL)" userId="d871e7e0-66b1-495c-97f2-70ae21ec77b6" providerId="ADAL" clId="{69F514B4-0857-4235-8C53-2F324A87C75A}" dt="2025-06-24T13:28:01.635" v="818" actId="1076"/>
        <pc:sldMkLst>
          <pc:docMk/>
          <pc:sldMk cId="1307278345" sldId="559"/>
        </pc:sldMkLst>
      </pc:sldChg>
      <pc:sldChg chg="modSp add mod">
        <pc:chgData name="FUNES BETANCOR Alberto (EMPL)" userId="d871e7e0-66b1-495c-97f2-70ae21ec77b6" providerId="ADAL" clId="{69F514B4-0857-4235-8C53-2F324A87C75A}" dt="2025-06-24T11:29:43.433" v="775" actId="1076"/>
        <pc:sldMkLst>
          <pc:docMk/>
          <pc:sldMk cId="3575558279" sldId="560"/>
        </pc:sldMkLst>
      </pc:sldChg>
      <pc:sldChg chg="modSp new mod ord">
        <pc:chgData name="FUNES BETANCOR Alberto (EMPL)" userId="d871e7e0-66b1-495c-97f2-70ae21ec77b6" providerId="ADAL" clId="{69F514B4-0857-4235-8C53-2F324A87C75A}" dt="2025-06-24T10:47:30.341" v="220"/>
        <pc:sldMkLst>
          <pc:docMk/>
          <pc:sldMk cId="3068859812" sldId="561"/>
        </pc:sldMkLst>
      </pc:sldChg>
      <pc:sldChg chg="modSp new mod ord">
        <pc:chgData name="FUNES BETANCOR Alberto (EMPL)" userId="d871e7e0-66b1-495c-97f2-70ae21ec77b6" providerId="ADAL" clId="{69F514B4-0857-4235-8C53-2F324A87C75A}" dt="2025-06-24T10:47:37.246" v="222"/>
        <pc:sldMkLst>
          <pc:docMk/>
          <pc:sldMk cId="3913209294" sldId="562"/>
        </pc:sldMkLst>
      </pc:sldChg>
      <pc:sldChg chg="modSp add mod">
        <pc:chgData name="FUNES BETANCOR Alberto (EMPL)" userId="d871e7e0-66b1-495c-97f2-70ae21ec77b6" providerId="ADAL" clId="{69F514B4-0857-4235-8C53-2F324A87C75A}" dt="2025-06-24T13:00:23.414" v="813" actId="20577"/>
        <pc:sldMkLst>
          <pc:docMk/>
          <pc:sldMk cId="1776021720" sldId="1862286891"/>
        </pc:sldMkLst>
      </pc:sldChg>
      <pc:sldChg chg="modSp new mod modNotesTx">
        <pc:chgData name="FUNES BETANCOR Alberto (EMPL)" userId="d871e7e0-66b1-495c-97f2-70ae21ec77b6" providerId="ADAL" clId="{69F514B4-0857-4235-8C53-2F324A87C75A}" dt="2025-06-25T13:56:43.908" v="910" actId="20577"/>
        <pc:sldMkLst>
          <pc:docMk/>
          <pc:sldMk cId="1514608151" sldId="1862286892"/>
        </pc:sldMkLst>
      </pc:sldChg>
      <pc:sldChg chg="addSp delSp modSp new mod modNotesTx">
        <pc:chgData name="FUNES BETANCOR Alberto (EMPL)" userId="d871e7e0-66b1-495c-97f2-70ae21ec77b6" providerId="ADAL" clId="{69F514B4-0857-4235-8C53-2F324A87C75A}" dt="2025-06-25T15:03:38.193" v="953" actId="1076"/>
        <pc:sldMkLst>
          <pc:docMk/>
          <pc:sldMk cId="4188940765" sldId="1862286893"/>
        </pc:sldMkLst>
      </pc:sldChg>
      <pc:sldChg chg="addSp delSp modSp new add del mod modClrScheme chgLayout">
        <pc:chgData name="FUNES BETANCOR Alberto (EMPL)" userId="d871e7e0-66b1-495c-97f2-70ae21ec77b6" providerId="ADAL" clId="{69F514B4-0857-4235-8C53-2F324A87C75A}" dt="2025-06-25T15:02:24.133" v="942" actId="680"/>
        <pc:sldMkLst>
          <pc:docMk/>
          <pc:sldMk cId="2670041553" sldId="1862286894"/>
        </pc:sldMkLst>
      </pc:sldChg>
      <pc:sldChg chg="addSp delSp modSp new mod modNotesTx">
        <pc:chgData name="FUNES BETANCOR Alberto (EMPL)" userId="d871e7e0-66b1-495c-97f2-70ae21ec77b6" providerId="ADAL" clId="{69F514B4-0857-4235-8C53-2F324A87C75A}" dt="2025-06-25T15:08:38.713" v="981" actId="113"/>
        <pc:sldMkLst>
          <pc:docMk/>
          <pc:sldMk cId="4120738723" sldId="1862286894"/>
        </pc:sldMkLst>
      </pc:sldChg>
      <pc:sldChg chg="addSp delSp modSp new mod modNotesTx">
        <pc:chgData name="FUNES BETANCOR Alberto (EMPL)" userId="d871e7e0-66b1-495c-97f2-70ae21ec77b6" providerId="ADAL" clId="{69F514B4-0857-4235-8C53-2F324A87C75A}" dt="2025-06-25T15:06:57.041" v="972" actId="1076"/>
        <pc:sldMkLst>
          <pc:docMk/>
          <pc:sldMk cId="2330495228" sldId="1862286895"/>
        </pc:sldMkLst>
      </pc:sldChg>
      <pc:sldChg chg="addSp delSp modSp new mod modNotesTx">
        <pc:chgData name="FUNES BETANCOR Alberto (EMPL)" userId="d871e7e0-66b1-495c-97f2-70ae21ec77b6" providerId="ADAL" clId="{69F514B4-0857-4235-8C53-2F324A87C75A}" dt="2025-06-25T15:10:20.855" v="986" actId="14100"/>
        <pc:sldMkLst>
          <pc:docMk/>
          <pc:sldMk cId="3140896334" sldId="1862286896"/>
        </pc:sldMkLst>
      </pc:sldChg>
    </pc:docChg>
  </pc:docChgLst>
  <pc:docChgLst>
    <pc:chgData name="AUJEAN Laurent (EMPL)" userId="b2d3fe46-2281-48cf-b59c-805b054e4889" providerId="ADAL" clId="{E77E6DC7-41A4-4683-93DE-6BF628E2CE59}"/>
    <pc:docChg chg="custSel modSld sldOrd">
      <pc:chgData name="AUJEAN Laurent (EMPL)" userId="b2d3fe46-2281-48cf-b59c-805b054e4889" providerId="ADAL" clId="{E77E6DC7-41A4-4683-93DE-6BF628E2CE59}" dt="2025-06-24T11:23:11.508" v="126"/>
      <pc:docMkLst>
        <pc:docMk/>
      </pc:docMkLst>
      <pc:sldChg chg="modSp mod">
        <pc:chgData name="AUJEAN Laurent (EMPL)" userId="b2d3fe46-2281-48cf-b59c-805b054e4889" providerId="ADAL" clId="{E77E6DC7-41A4-4683-93DE-6BF628E2CE59}" dt="2025-06-24T11:18:06.505" v="18" actId="20577"/>
        <pc:sldMkLst>
          <pc:docMk/>
          <pc:sldMk cId="2325604637" sldId="513"/>
        </pc:sldMkLst>
      </pc:sldChg>
      <pc:sldChg chg="ord">
        <pc:chgData name="AUJEAN Laurent (EMPL)" userId="b2d3fe46-2281-48cf-b59c-805b054e4889" providerId="ADAL" clId="{E77E6DC7-41A4-4683-93DE-6BF628E2CE59}" dt="2025-06-24T11:23:11.508" v="126"/>
        <pc:sldMkLst>
          <pc:docMk/>
          <pc:sldMk cId="2316473812" sldId="551"/>
        </pc:sldMkLst>
      </pc:sldChg>
      <pc:sldChg chg="modSp mod ord">
        <pc:chgData name="AUJEAN Laurent (EMPL)" userId="b2d3fe46-2281-48cf-b59c-805b054e4889" providerId="ADAL" clId="{E77E6DC7-41A4-4683-93DE-6BF628E2CE59}" dt="2025-06-24T11:22:47.478" v="124" actId="207"/>
        <pc:sldMkLst>
          <pc:docMk/>
          <pc:sldMk cId="3449399129" sldId="558"/>
        </pc:sldMkLst>
      </pc:sldChg>
      <pc:sldChg chg="modSp mod">
        <pc:chgData name="AUJEAN Laurent (EMPL)" userId="b2d3fe46-2281-48cf-b59c-805b054e4889" providerId="ADAL" clId="{E77E6DC7-41A4-4683-93DE-6BF628E2CE59}" dt="2025-06-24T11:22:20.109" v="79" actId="123"/>
        <pc:sldMkLst>
          <pc:docMk/>
          <pc:sldMk cId="1307278345" sldId="559"/>
        </pc:sldMkLst>
      </pc:sldChg>
    </pc:docChg>
  </pc:docChgLst>
  <pc:docChgLst>
    <pc:chgData name="BACHMANN Dana-Carmen (EMPL)" userId="d179c864-e3a0-49e3-a610-b5ee7812d7d1" providerId="ADAL" clId="{BE4D24F3-FF67-45C3-834A-35D9A23969D1}"/>
    <pc:docChg chg="modSld">
      <pc:chgData name="BACHMANN Dana-Carmen (EMPL)" userId="d179c864-e3a0-49e3-a610-b5ee7812d7d1" providerId="ADAL" clId="{BE4D24F3-FF67-45C3-834A-35D9A23969D1}" dt="2026-03-02T16:59:53.358" v="198" actId="20577"/>
      <pc:docMkLst>
        <pc:docMk/>
      </pc:docMkLst>
      <pc:sldChg chg="modNotesTx">
        <pc:chgData name="BACHMANN Dana-Carmen (EMPL)" userId="d179c864-e3a0-49e3-a610-b5ee7812d7d1" providerId="ADAL" clId="{BE4D24F3-FF67-45C3-834A-35D9A23969D1}" dt="2026-03-02T16:37:36.370" v="19" actId="113"/>
        <pc:sldMkLst>
          <pc:docMk/>
          <pc:sldMk cId="1408681181" sldId="338"/>
        </pc:sldMkLst>
      </pc:sldChg>
      <pc:sldChg chg="modSp modNotesTx">
        <pc:chgData name="BACHMANN Dana-Carmen (EMPL)" userId="d179c864-e3a0-49e3-a610-b5ee7812d7d1" providerId="ADAL" clId="{BE4D24F3-FF67-45C3-834A-35D9A23969D1}" dt="2026-03-02T16:54:40.909" v="186" actId="20578"/>
        <pc:sldMkLst>
          <pc:docMk/>
          <pc:sldMk cId="3120213154" sldId="557"/>
        </pc:sldMkLst>
        <pc:spChg chg="mod">
          <ac:chgData name="BACHMANN Dana-Carmen (EMPL)" userId="d179c864-e3a0-49e3-a610-b5ee7812d7d1" providerId="ADAL" clId="{BE4D24F3-FF67-45C3-834A-35D9A23969D1}" dt="2026-03-02T16:54:40.909" v="186" actId="20578"/>
          <ac:spMkLst>
            <pc:docMk/>
            <pc:sldMk cId="3120213154" sldId="557"/>
            <ac:spMk id="2" creationId="{3550064B-A5AE-DF74-8EEC-717B1BF55E0F}"/>
          </ac:spMkLst>
        </pc:spChg>
      </pc:sldChg>
      <pc:sldChg chg="modSp mod">
        <pc:chgData name="BACHMANN Dana-Carmen (EMPL)" userId="d179c864-e3a0-49e3-a610-b5ee7812d7d1" providerId="ADAL" clId="{BE4D24F3-FF67-45C3-834A-35D9A23969D1}" dt="2026-03-02T16:59:53.358" v="198" actId="20577"/>
        <pc:sldMkLst>
          <pc:docMk/>
          <pc:sldMk cId="3078359546" sldId="561"/>
        </pc:sldMkLst>
        <pc:spChg chg="mod">
          <ac:chgData name="BACHMANN Dana-Carmen (EMPL)" userId="d179c864-e3a0-49e3-a610-b5ee7812d7d1" providerId="ADAL" clId="{BE4D24F3-FF67-45C3-834A-35D9A23969D1}" dt="2026-03-02T16:59:53.358" v="198" actId="20577"/>
          <ac:spMkLst>
            <pc:docMk/>
            <pc:sldMk cId="3078359546" sldId="561"/>
            <ac:spMk id="2" creationId="{B8714EE9-50C8-DBCA-1214-9CE8BD26793C}"/>
          </ac:spMkLst>
        </pc:spChg>
      </pc:sldChg>
      <pc:sldChg chg="modSp">
        <pc:chgData name="BACHMANN Dana-Carmen (EMPL)" userId="d179c864-e3a0-49e3-a610-b5ee7812d7d1" providerId="ADAL" clId="{BE4D24F3-FF67-45C3-834A-35D9A23969D1}" dt="2026-03-02T16:52:38.041" v="184" actId="20577"/>
        <pc:sldMkLst>
          <pc:docMk/>
          <pc:sldMk cId="908647221" sldId="1862286898"/>
        </pc:sldMkLst>
        <pc:graphicFrameChg chg="mod">
          <ac:chgData name="BACHMANN Dana-Carmen (EMPL)" userId="d179c864-e3a0-49e3-a610-b5ee7812d7d1" providerId="ADAL" clId="{BE4D24F3-FF67-45C3-834A-35D9A23969D1}" dt="2026-03-02T16:52:38.041" v="184" actId="20577"/>
          <ac:graphicFrameMkLst>
            <pc:docMk/>
            <pc:sldMk cId="908647221" sldId="1862286898"/>
            <ac:graphicFrameMk id="5" creationId="{AFDFBBEF-20E1-496E-D84D-586FC8F99A68}"/>
          </ac:graphicFrameMkLst>
        </pc:graphicFrameChg>
      </pc:sldChg>
    </pc:docChg>
  </pc:docChgLst>
  <pc:docChgLst>
    <pc:chgData name="AUJEAN Laurent (EMPL)" userId="b2d3fe46-2281-48cf-b59c-805b054e4889" providerId="ADAL" clId="{D78545BB-3F14-4084-B83F-465355C80CF6}"/>
    <pc:docChg chg="custSel addSld delSld modSld sldOrd">
      <pc:chgData name="AUJEAN Laurent (EMPL)" userId="b2d3fe46-2281-48cf-b59c-805b054e4889" providerId="ADAL" clId="{D78545BB-3F14-4084-B83F-465355C80CF6}" dt="2026-03-02T13:39:45.533" v="2125" actId="47"/>
      <pc:docMkLst>
        <pc:docMk/>
      </pc:docMkLst>
      <pc:sldChg chg="modSp mod">
        <pc:chgData name="AUJEAN Laurent (EMPL)" userId="b2d3fe46-2281-48cf-b59c-805b054e4889" providerId="ADAL" clId="{D78545BB-3F14-4084-B83F-465355C80CF6}" dt="2026-03-02T13:00:29.080" v="685" actId="20577"/>
        <pc:sldMkLst>
          <pc:docMk/>
          <pc:sldMk cId="1588505739" sldId="337"/>
        </pc:sldMkLst>
        <pc:spChg chg="mod">
          <ac:chgData name="AUJEAN Laurent (EMPL)" userId="b2d3fe46-2281-48cf-b59c-805b054e4889" providerId="ADAL" clId="{D78545BB-3F14-4084-B83F-465355C80CF6}" dt="2026-03-02T13:00:29.080" v="685" actId="20577"/>
          <ac:spMkLst>
            <pc:docMk/>
            <pc:sldMk cId="1588505739" sldId="337"/>
            <ac:spMk id="2" creationId="{18A24A0A-A3C2-5345-E402-76A30D0EBFE5}"/>
          </ac:spMkLst>
        </pc:spChg>
      </pc:sldChg>
      <pc:sldChg chg="modSp mod">
        <pc:chgData name="AUJEAN Laurent (EMPL)" userId="b2d3fe46-2281-48cf-b59c-805b054e4889" providerId="ADAL" clId="{D78545BB-3F14-4084-B83F-465355C80CF6}" dt="2026-03-02T12:56:54.573" v="242" actId="20577"/>
        <pc:sldMkLst>
          <pc:docMk/>
          <pc:sldMk cId="526213502" sldId="422"/>
        </pc:sldMkLst>
        <pc:spChg chg="mod">
          <ac:chgData name="AUJEAN Laurent (EMPL)" userId="b2d3fe46-2281-48cf-b59c-805b054e4889" providerId="ADAL" clId="{D78545BB-3F14-4084-B83F-465355C80CF6}" dt="2026-03-02T12:55:57.422" v="45" actId="20577"/>
          <ac:spMkLst>
            <pc:docMk/>
            <pc:sldMk cId="526213502" sldId="422"/>
            <ac:spMk id="6" creationId="{00000000-0000-0000-0000-000000000000}"/>
          </ac:spMkLst>
        </pc:spChg>
        <pc:spChg chg="mod">
          <ac:chgData name="AUJEAN Laurent (EMPL)" userId="b2d3fe46-2281-48cf-b59c-805b054e4889" providerId="ADAL" clId="{D78545BB-3F14-4084-B83F-465355C80CF6}" dt="2026-03-02T12:56:54.573" v="242" actId="20577"/>
          <ac:spMkLst>
            <pc:docMk/>
            <pc:sldMk cId="526213502" sldId="422"/>
            <ac:spMk id="8" creationId="{00000000-0000-0000-0000-000000000000}"/>
          </ac:spMkLst>
        </pc:spChg>
      </pc:sldChg>
      <pc:sldChg chg="del">
        <pc:chgData name="AUJEAN Laurent (EMPL)" userId="b2d3fe46-2281-48cf-b59c-805b054e4889" providerId="ADAL" clId="{D78545BB-3F14-4084-B83F-465355C80CF6}" dt="2026-03-02T13:39:45.533" v="2125" actId="47"/>
        <pc:sldMkLst>
          <pc:docMk/>
          <pc:sldMk cId="2325604637" sldId="513"/>
        </pc:sldMkLst>
      </pc:sldChg>
      <pc:sldChg chg="modSp mod modNotesTx">
        <pc:chgData name="AUJEAN Laurent (EMPL)" userId="b2d3fe46-2281-48cf-b59c-805b054e4889" providerId="ADAL" clId="{D78545BB-3F14-4084-B83F-465355C80CF6}" dt="2026-03-02T13:37:42.365" v="2085"/>
        <pc:sldMkLst>
          <pc:docMk/>
          <pc:sldMk cId="305124004" sldId="555"/>
        </pc:sldMkLst>
        <pc:spChg chg="mod">
          <ac:chgData name="AUJEAN Laurent (EMPL)" userId="b2d3fe46-2281-48cf-b59c-805b054e4889" providerId="ADAL" clId="{D78545BB-3F14-4084-B83F-465355C80CF6}" dt="2026-03-02T13:36:56.742" v="2078" actId="113"/>
          <ac:spMkLst>
            <pc:docMk/>
            <pc:sldMk cId="305124004" sldId="555"/>
            <ac:spMk id="3" creationId="{00000000-0000-0000-0000-000000000000}"/>
          </ac:spMkLst>
        </pc:spChg>
        <pc:graphicFrameChg chg="mod">
          <ac:chgData name="AUJEAN Laurent (EMPL)" userId="b2d3fe46-2281-48cf-b59c-805b054e4889" providerId="ADAL" clId="{D78545BB-3F14-4084-B83F-465355C80CF6}" dt="2026-03-02T13:37:42.365" v="2085"/>
          <ac:graphicFrameMkLst>
            <pc:docMk/>
            <pc:sldMk cId="305124004" sldId="555"/>
            <ac:graphicFrameMk id="5" creationId="{350FF4F8-2AC0-7E79-A505-7E7378D0FDCB}"/>
          </ac:graphicFrameMkLst>
        </pc:graphicFrameChg>
      </pc:sldChg>
      <pc:sldChg chg="modSp mod">
        <pc:chgData name="AUJEAN Laurent (EMPL)" userId="b2d3fe46-2281-48cf-b59c-805b054e4889" providerId="ADAL" clId="{D78545BB-3F14-4084-B83F-465355C80CF6}" dt="2026-03-02T13:38:59.575" v="2101" actId="14100"/>
        <pc:sldMkLst>
          <pc:docMk/>
          <pc:sldMk cId="3120213154" sldId="557"/>
        </pc:sldMkLst>
        <pc:spChg chg="mod">
          <ac:chgData name="AUJEAN Laurent (EMPL)" userId="b2d3fe46-2281-48cf-b59c-805b054e4889" providerId="ADAL" clId="{D78545BB-3F14-4084-B83F-465355C80CF6}" dt="2026-03-02T12:59:36.627" v="614" actId="20577"/>
          <ac:spMkLst>
            <pc:docMk/>
            <pc:sldMk cId="3120213154" sldId="557"/>
            <ac:spMk id="2" creationId="{3550064B-A5AE-DF74-8EEC-717B1BF55E0F}"/>
          </ac:spMkLst>
        </pc:spChg>
        <pc:spChg chg="mod">
          <ac:chgData name="AUJEAN Laurent (EMPL)" userId="b2d3fe46-2281-48cf-b59c-805b054e4889" providerId="ADAL" clId="{D78545BB-3F14-4084-B83F-465355C80CF6}" dt="2026-03-02T13:38:59.575" v="2101" actId="14100"/>
          <ac:spMkLst>
            <pc:docMk/>
            <pc:sldMk cId="3120213154" sldId="557"/>
            <ac:spMk id="3" creationId="{60D69ABA-9FCC-9FAA-CA1F-A68C0DA063D9}"/>
          </ac:spMkLst>
        </pc:spChg>
      </pc:sldChg>
      <pc:sldChg chg="modSp mod ord">
        <pc:chgData name="AUJEAN Laurent (EMPL)" userId="b2d3fe46-2281-48cf-b59c-805b054e4889" providerId="ADAL" clId="{D78545BB-3F14-4084-B83F-465355C80CF6}" dt="2026-03-02T13:24:58.058" v="1814" actId="20577"/>
        <pc:sldMkLst>
          <pc:docMk/>
          <pc:sldMk cId="3078359546" sldId="561"/>
        </pc:sldMkLst>
        <pc:spChg chg="mod">
          <ac:chgData name="AUJEAN Laurent (EMPL)" userId="b2d3fe46-2281-48cf-b59c-805b054e4889" providerId="ADAL" clId="{D78545BB-3F14-4084-B83F-465355C80CF6}" dt="2026-03-02T13:24:58.058" v="1814" actId="20577"/>
          <ac:spMkLst>
            <pc:docMk/>
            <pc:sldMk cId="3078359546" sldId="561"/>
            <ac:spMk id="3" creationId="{797914B5-7B2D-7CED-DBC9-6E392FBBBF5D}"/>
          </ac:spMkLst>
        </pc:spChg>
      </pc:sldChg>
      <pc:sldChg chg="modSp mod">
        <pc:chgData name="AUJEAN Laurent (EMPL)" userId="b2d3fe46-2281-48cf-b59c-805b054e4889" providerId="ADAL" clId="{D78545BB-3F14-4084-B83F-465355C80CF6}" dt="2026-03-02T13:15:53.391" v="1674" actId="20577"/>
        <pc:sldMkLst>
          <pc:docMk/>
          <pc:sldMk cId="1514608151" sldId="1862286892"/>
        </pc:sldMkLst>
        <pc:spChg chg="mod">
          <ac:chgData name="AUJEAN Laurent (EMPL)" userId="b2d3fe46-2281-48cf-b59c-805b054e4889" providerId="ADAL" clId="{D78545BB-3F14-4084-B83F-465355C80CF6}" dt="2026-03-02T13:15:29.273" v="1667" actId="113"/>
          <ac:spMkLst>
            <pc:docMk/>
            <pc:sldMk cId="1514608151" sldId="1862286892"/>
            <ac:spMk id="2" creationId="{23CF47AD-434B-165F-BE5C-C7AFAC7C7223}"/>
          </ac:spMkLst>
        </pc:spChg>
        <pc:spChg chg="mod">
          <ac:chgData name="AUJEAN Laurent (EMPL)" userId="b2d3fe46-2281-48cf-b59c-805b054e4889" providerId="ADAL" clId="{D78545BB-3F14-4084-B83F-465355C80CF6}" dt="2026-03-02T13:15:53.391" v="1674" actId="20577"/>
          <ac:spMkLst>
            <pc:docMk/>
            <pc:sldMk cId="1514608151" sldId="1862286892"/>
            <ac:spMk id="5" creationId="{4AEDCA97-0BA3-0C8F-3D47-75BB750C4D0B}"/>
          </ac:spMkLst>
        </pc:spChg>
      </pc:sldChg>
      <pc:sldChg chg="addSp modSp mod">
        <pc:chgData name="AUJEAN Laurent (EMPL)" userId="b2d3fe46-2281-48cf-b59c-805b054e4889" providerId="ADAL" clId="{D78545BB-3F14-4084-B83F-465355C80CF6}" dt="2026-03-02T13:07:28.010" v="921" actId="14100"/>
        <pc:sldMkLst>
          <pc:docMk/>
          <pc:sldMk cId="4188940765" sldId="1862286893"/>
        </pc:sldMkLst>
        <pc:spChg chg="add mod">
          <ac:chgData name="AUJEAN Laurent (EMPL)" userId="b2d3fe46-2281-48cf-b59c-805b054e4889" providerId="ADAL" clId="{D78545BB-3F14-4084-B83F-465355C80CF6}" dt="2026-03-02T13:06:10.445" v="888" actId="1582"/>
          <ac:spMkLst>
            <pc:docMk/>
            <pc:sldMk cId="4188940765" sldId="1862286893"/>
            <ac:spMk id="2" creationId="{A8B0B62A-1B9A-272E-C9B0-8BF383D9B3DF}"/>
          </ac:spMkLst>
        </pc:spChg>
        <pc:spChg chg="add mod">
          <ac:chgData name="AUJEAN Laurent (EMPL)" userId="b2d3fe46-2281-48cf-b59c-805b054e4889" providerId="ADAL" clId="{D78545BB-3F14-4084-B83F-465355C80CF6}" dt="2026-03-02T13:07:04.027" v="916" actId="115"/>
          <ac:spMkLst>
            <pc:docMk/>
            <pc:sldMk cId="4188940765" sldId="1862286893"/>
            <ac:spMk id="7" creationId="{F13A392B-1561-C6EA-CC95-18DC18A6004C}"/>
          </ac:spMkLst>
        </pc:spChg>
        <pc:spChg chg="add mod">
          <ac:chgData name="AUJEAN Laurent (EMPL)" userId="b2d3fe46-2281-48cf-b59c-805b054e4889" providerId="ADAL" clId="{D78545BB-3F14-4084-B83F-465355C80CF6}" dt="2026-03-02T13:07:28.010" v="921" actId="14100"/>
          <ac:spMkLst>
            <pc:docMk/>
            <pc:sldMk cId="4188940765" sldId="1862286893"/>
            <ac:spMk id="8" creationId="{8F20B8B7-018B-D137-0CBE-B627A1FFE23D}"/>
          </ac:spMkLst>
        </pc:spChg>
      </pc:sldChg>
      <pc:sldChg chg="addSp modSp mod">
        <pc:chgData name="AUJEAN Laurent (EMPL)" userId="b2d3fe46-2281-48cf-b59c-805b054e4889" providerId="ADAL" clId="{D78545BB-3F14-4084-B83F-465355C80CF6}" dt="2026-03-02T13:08:48.965" v="1050" actId="114"/>
        <pc:sldMkLst>
          <pc:docMk/>
          <pc:sldMk cId="4120738723" sldId="1862286894"/>
        </pc:sldMkLst>
        <pc:spChg chg="add mod">
          <ac:chgData name="AUJEAN Laurent (EMPL)" userId="b2d3fe46-2281-48cf-b59c-805b054e4889" providerId="ADAL" clId="{D78545BB-3F14-4084-B83F-465355C80CF6}" dt="2026-03-02T13:04:41.006" v="832" actId="1076"/>
          <ac:spMkLst>
            <pc:docMk/>
            <pc:sldMk cId="4120738723" sldId="1862286894"/>
            <ac:spMk id="2" creationId="{85809166-1A8B-741D-9B71-6C61CC62C5E2}"/>
          </ac:spMkLst>
        </pc:spChg>
        <pc:spChg chg="mod">
          <ac:chgData name="AUJEAN Laurent (EMPL)" userId="b2d3fe46-2281-48cf-b59c-805b054e4889" providerId="ADAL" clId="{D78545BB-3F14-4084-B83F-465355C80CF6}" dt="2026-03-02T13:08:48.965" v="1050" actId="114"/>
          <ac:spMkLst>
            <pc:docMk/>
            <pc:sldMk cId="4120738723" sldId="1862286894"/>
            <ac:spMk id="3" creationId="{0010475D-54FC-1584-5CA9-B37F279BDF6D}"/>
          </ac:spMkLst>
        </pc:spChg>
      </pc:sldChg>
      <pc:sldChg chg="del">
        <pc:chgData name="AUJEAN Laurent (EMPL)" userId="b2d3fe46-2281-48cf-b59c-805b054e4889" providerId="ADAL" clId="{D78545BB-3F14-4084-B83F-465355C80CF6}" dt="2026-03-02T13:04:48.749" v="833" actId="47"/>
        <pc:sldMkLst>
          <pc:docMk/>
          <pc:sldMk cId="2330495228" sldId="1862286895"/>
        </pc:sldMkLst>
      </pc:sldChg>
      <pc:sldChg chg="addSp modSp mod">
        <pc:chgData name="AUJEAN Laurent (EMPL)" userId="b2d3fe46-2281-48cf-b59c-805b054e4889" providerId="ADAL" clId="{D78545BB-3F14-4084-B83F-465355C80CF6}" dt="2026-03-02T13:10:38.551" v="1272" actId="1076"/>
        <pc:sldMkLst>
          <pc:docMk/>
          <pc:sldMk cId="3140896334" sldId="1862286896"/>
        </pc:sldMkLst>
        <pc:spChg chg="add mod">
          <ac:chgData name="AUJEAN Laurent (EMPL)" userId="b2d3fe46-2281-48cf-b59c-805b054e4889" providerId="ADAL" clId="{D78545BB-3F14-4084-B83F-465355C80CF6}" dt="2026-03-02T13:10:28.967" v="1270" actId="1076"/>
          <ac:spMkLst>
            <pc:docMk/>
            <pc:sldMk cId="3140896334" sldId="1862286896"/>
            <ac:spMk id="2" creationId="{C3C116D0-689E-5C1C-F96D-52A255452C43}"/>
          </ac:spMkLst>
        </pc:spChg>
        <pc:spChg chg="mod">
          <ac:chgData name="AUJEAN Laurent (EMPL)" userId="b2d3fe46-2281-48cf-b59c-805b054e4889" providerId="ADAL" clId="{D78545BB-3F14-4084-B83F-465355C80CF6}" dt="2026-03-02T13:10:38.551" v="1272" actId="1076"/>
          <ac:spMkLst>
            <pc:docMk/>
            <pc:sldMk cId="3140896334" sldId="1862286896"/>
            <ac:spMk id="3" creationId="{DAFFD8BC-FEA6-0ECD-427D-B417CC774F88}"/>
          </ac:spMkLst>
        </pc:spChg>
        <pc:picChg chg="mod">
          <ac:chgData name="AUJEAN Laurent (EMPL)" userId="b2d3fe46-2281-48cf-b59c-805b054e4889" providerId="ADAL" clId="{D78545BB-3F14-4084-B83F-465355C80CF6}" dt="2026-03-02T13:10:26.399" v="1269" actId="1076"/>
          <ac:picMkLst>
            <pc:docMk/>
            <pc:sldMk cId="3140896334" sldId="1862286896"/>
            <ac:picMk id="4" creationId="{618C902B-68F0-A21E-0357-97EA1DAFE2AA}"/>
          </ac:picMkLst>
        </pc:picChg>
      </pc:sldChg>
      <pc:sldChg chg="modSp mod modNotesTx">
        <pc:chgData name="AUJEAN Laurent (EMPL)" userId="b2d3fe46-2281-48cf-b59c-805b054e4889" providerId="ADAL" clId="{D78545BB-3F14-4084-B83F-465355C80CF6}" dt="2026-03-02T13:39:38.813" v="2124" actId="403"/>
        <pc:sldMkLst>
          <pc:docMk/>
          <pc:sldMk cId="952884793" sldId="1862286897"/>
        </pc:sldMkLst>
        <pc:spChg chg="mod">
          <ac:chgData name="AUJEAN Laurent (EMPL)" userId="b2d3fe46-2281-48cf-b59c-805b054e4889" providerId="ADAL" clId="{D78545BB-3F14-4084-B83F-465355C80CF6}" dt="2026-03-02T13:39:38.813" v="2124" actId="403"/>
          <ac:spMkLst>
            <pc:docMk/>
            <pc:sldMk cId="952884793" sldId="1862286897"/>
            <ac:spMk id="2" creationId="{30C8636D-2159-AF22-E1A3-2D6F38C264A3}"/>
          </ac:spMkLst>
        </pc:spChg>
      </pc:sldChg>
      <pc:sldChg chg="modSp add mod ord">
        <pc:chgData name="AUJEAN Laurent (EMPL)" userId="b2d3fe46-2281-48cf-b59c-805b054e4889" providerId="ADAL" clId="{D78545BB-3F14-4084-B83F-465355C80CF6}" dt="2026-03-02T13:13:40.913" v="1637" actId="20577"/>
        <pc:sldMkLst>
          <pc:docMk/>
          <pc:sldMk cId="908647221" sldId="1862286898"/>
        </pc:sldMkLst>
        <pc:spChg chg="mod">
          <ac:chgData name="AUJEAN Laurent (EMPL)" userId="b2d3fe46-2281-48cf-b59c-805b054e4889" providerId="ADAL" clId="{D78545BB-3F14-4084-B83F-465355C80CF6}" dt="2026-03-02T13:05:40.478" v="887" actId="20577"/>
          <ac:spMkLst>
            <pc:docMk/>
            <pc:sldMk cId="908647221" sldId="1862286898"/>
            <ac:spMk id="3" creationId="{2849B0F7-D3B9-4000-5F36-958F7BC54E93}"/>
          </ac:spMkLst>
        </pc:spChg>
        <pc:graphicFrameChg chg="mod">
          <ac:chgData name="AUJEAN Laurent (EMPL)" userId="b2d3fe46-2281-48cf-b59c-805b054e4889" providerId="ADAL" clId="{D78545BB-3F14-4084-B83F-465355C80CF6}" dt="2026-03-02T13:13:40.913" v="1637" actId="20577"/>
          <ac:graphicFrameMkLst>
            <pc:docMk/>
            <pc:sldMk cId="908647221" sldId="1862286898"/>
            <ac:graphicFrameMk id="5" creationId="{AFDFBBEF-20E1-496E-D84D-586FC8F99A68}"/>
          </ac:graphicFrameMkLst>
        </pc:graphicFrameChg>
      </pc:sldChg>
      <pc:sldChg chg="addSp delSp modSp add mod">
        <pc:chgData name="AUJEAN Laurent (EMPL)" userId="b2d3fe46-2281-48cf-b59c-805b054e4889" providerId="ADAL" clId="{D78545BB-3F14-4084-B83F-465355C80CF6}" dt="2026-03-02T13:24:45.292" v="1810" actId="20577"/>
        <pc:sldMkLst>
          <pc:docMk/>
          <pc:sldMk cId="518911411" sldId="1862286899"/>
        </pc:sldMkLst>
        <pc:spChg chg="mod">
          <ac:chgData name="AUJEAN Laurent (EMPL)" userId="b2d3fe46-2281-48cf-b59c-805b054e4889" providerId="ADAL" clId="{D78545BB-3F14-4084-B83F-465355C80CF6}" dt="2026-03-02T13:24:30.561" v="1804" actId="1076"/>
          <ac:spMkLst>
            <pc:docMk/>
            <pc:sldMk cId="518911411" sldId="1862286899"/>
            <ac:spMk id="2" creationId="{0793D0A8-3EBB-F162-9C48-48B5D23CA726}"/>
          </ac:spMkLst>
        </pc:spChg>
        <pc:spChg chg="mod">
          <ac:chgData name="AUJEAN Laurent (EMPL)" userId="b2d3fe46-2281-48cf-b59c-805b054e4889" providerId="ADAL" clId="{D78545BB-3F14-4084-B83F-465355C80CF6}" dt="2026-03-02T13:24:45.292" v="1810" actId="20577"/>
          <ac:spMkLst>
            <pc:docMk/>
            <pc:sldMk cId="518911411" sldId="1862286899"/>
            <ac:spMk id="3" creationId="{8DEECAA9-55AF-C330-6182-3BDB44AF5920}"/>
          </ac:spMkLst>
        </pc:spChg>
        <pc:spChg chg="add">
          <ac:chgData name="AUJEAN Laurent (EMPL)" userId="b2d3fe46-2281-48cf-b59c-805b054e4889" providerId="ADAL" clId="{D78545BB-3F14-4084-B83F-465355C80CF6}" dt="2026-03-02T13:20:54.545" v="1744"/>
          <ac:spMkLst>
            <pc:docMk/>
            <pc:sldMk cId="518911411" sldId="1862286899"/>
            <ac:spMk id="4" creationId="{F8B7B7D6-2102-8D3A-17E5-280EDD6D87AB}"/>
          </ac:spMkLst>
        </pc:spChg>
        <pc:spChg chg="add del mod">
          <ac:chgData name="AUJEAN Laurent (EMPL)" userId="b2d3fe46-2281-48cf-b59c-805b054e4889" providerId="ADAL" clId="{D78545BB-3F14-4084-B83F-465355C80CF6}" dt="2026-03-02T13:22:25.928" v="1763"/>
          <ac:spMkLst>
            <pc:docMk/>
            <pc:sldMk cId="518911411" sldId="1862286899"/>
            <ac:spMk id="5" creationId="{FF7854E5-A695-7E2F-110F-1B395B6E8AA4}"/>
          </ac:spMkLst>
        </pc:spChg>
        <pc:spChg chg="add">
          <ac:chgData name="AUJEAN Laurent (EMPL)" userId="b2d3fe46-2281-48cf-b59c-805b054e4889" providerId="ADAL" clId="{D78545BB-3F14-4084-B83F-465355C80CF6}" dt="2026-03-02T13:22:01.398" v="1756"/>
          <ac:spMkLst>
            <pc:docMk/>
            <pc:sldMk cId="518911411" sldId="1862286899"/>
            <ac:spMk id="6" creationId="{55FA932F-FB42-4631-86A6-B0A45324064E}"/>
          </ac:spMkLst>
        </pc:spChg>
        <pc:spChg chg="add mod">
          <ac:chgData name="AUJEAN Laurent (EMPL)" userId="b2d3fe46-2281-48cf-b59c-805b054e4889" providerId="ADAL" clId="{D78545BB-3F14-4084-B83F-465355C80CF6}" dt="2026-03-02T13:22:06.009" v="1758"/>
          <ac:spMkLst>
            <pc:docMk/>
            <pc:sldMk cId="518911411" sldId="1862286899"/>
            <ac:spMk id="7" creationId="{8EA140A9-C4FA-0125-E737-55B1BAFE2FE8}"/>
          </ac:spMkLst>
        </pc:spChg>
        <pc:spChg chg="add del mod">
          <ac:chgData name="AUJEAN Laurent (EMPL)" userId="b2d3fe46-2281-48cf-b59c-805b054e4889" providerId="ADAL" clId="{D78545BB-3F14-4084-B83F-465355C80CF6}" dt="2026-03-02T13:22:25.926" v="1761" actId="478"/>
          <ac:spMkLst>
            <pc:docMk/>
            <pc:sldMk cId="518911411" sldId="1862286899"/>
            <ac:spMk id="8" creationId="{51507499-1539-496C-AFB3-6CAA4D71441A}"/>
          </ac:spMkLst>
        </pc:spChg>
        <pc:spChg chg="add del mod">
          <ac:chgData name="AUJEAN Laurent (EMPL)" userId="b2d3fe46-2281-48cf-b59c-805b054e4889" providerId="ADAL" clId="{D78545BB-3F14-4084-B83F-465355C80CF6}" dt="2026-03-02T13:24:34.815" v="1808"/>
          <ac:spMkLst>
            <pc:docMk/>
            <pc:sldMk cId="518911411" sldId="1862286899"/>
            <ac:spMk id="9" creationId="{28A31173-77CD-2872-1B61-220526C1B82C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1.cec.eu.int\EMPL\D\D2\Unit%20Management\9.5%20REC%20access%20to%20social%20protection\9.5.1%20Analysis%20and%20policy\21%20-%20Monitoring%20with%20SPC\39.%20Full%20update%202025\10%20jUne\charts%2010JUne%20L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1F0-4F9E-839E-EC4320CE805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1F0-4F9E-839E-EC4320CE805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1F0-4F9E-839E-EC4320CE805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1F0-4F9E-839E-EC4320CE805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1F0-4F9E-839E-EC4320CE805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1F0-4F9E-839E-EC4320CE805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1F0-4F9E-839E-EC4320CE805B}"/>
              </c:ext>
            </c:extLst>
          </c:dPt>
          <c:dLbls>
            <c:dLbl>
              <c:idx val="0"/>
              <c:layout>
                <c:manualLayout>
                  <c:x val="-0.18574823598588788"/>
                  <c:y val="-0.1349067250326309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1F0-4F9E-839E-EC4320CE805B}"/>
                </c:ext>
              </c:extLst>
            </c:dLbl>
            <c:dLbl>
              <c:idx val="1"/>
              <c:layout>
                <c:manualLayout>
                  <c:x val="-2.8703073374586996E-2"/>
                  <c:y val="2.270824446929443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1F0-4F9E-839E-EC4320CE805B}"/>
                </c:ext>
              </c:extLst>
            </c:dLbl>
            <c:dLbl>
              <c:idx val="2"/>
              <c:layout>
                <c:manualLayout>
                  <c:x val="-1.638428732429862E-2"/>
                  <c:y val="9.100085885892809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1F0-4F9E-839E-EC4320CE805B}"/>
                </c:ext>
              </c:extLst>
            </c:dLbl>
            <c:dLbl>
              <c:idx val="3"/>
              <c:layout>
                <c:manualLayout>
                  <c:x val="-4.4937515750126E-2"/>
                  <c:y val="0.1171784034446583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169880859046872"/>
                      <c:h val="0.1658545214023033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1F0-4F9E-839E-EC4320CE805B}"/>
                </c:ext>
              </c:extLst>
            </c:dLbl>
            <c:dLbl>
              <c:idx val="4"/>
              <c:layout>
                <c:manualLayout>
                  <c:x val="-5.7899650697205575E-2"/>
                  <c:y val="4.669198811431470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682725961807696"/>
                      <c:h val="0.16450498887518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31F0-4F9E-839E-EC4320CE805B}"/>
                </c:ext>
              </c:extLst>
            </c:dLbl>
            <c:dLbl>
              <c:idx val="5"/>
              <c:layout>
                <c:manualLayout>
                  <c:x val="9.6524647197177571E-2"/>
                  <c:y val="-9.4414708546833731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74779848238786"/>
                      <c:h val="0.1935938575712668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31F0-4F9E-839E-EC4320CE805B}"/>
                </c:ext>
              </c:extLst>
            </c:dLbl>
            <c:dLbl>
              <c:idx val="6"/>
              <c:layout>
                <c:manualLayout>
                  <c:x val="0.16289578754130032"/>
                  <c:y val="5.7191214276656327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1F0-4F9E-839E-EC4320CE805B}"/>
                </c:ext>
              </c:extLst>
            </c:dLbl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'fig x.1'!$B$1:$H$1</c:f>
              <c:strCache>
                <c:ptCount val="7"/>
                <c:pt idx="0">
                  <c:v>Full-time permanent employee </c:v>
                </c:pt>
                <c:pt idx="1">
                  <c:v>Full-time temporary employee</c:v>
                </c:pt>
                <c:pt idx="2">
                  <c:v>Part-time permanent employee</c:v>
                </c:pt>
                <c:pt idx="3">
                  <c:v>Part-time temporary employee</c:v>
                </c:pt>
                <c:pt idx="4">
                  <c:v>Self-employed with employees</c:v>
                </c:pt>
                <c:pt idx="5">
                  <c:v>Self-employed without employees</c:v>
                </c:pt>
                <c:pt idx="6">
                  <c:v>Family worker</c:v>
                </c:pt>
              </c:strCache>
            </c:strRef>
          </c:cat>
          <c:val>
            <c:numRef>
              <c:f>'fig x.1'!$B$2:$H$2</c:f>
              <c:numCache>
                <c:formatCode>0.0</c:formatCode>
                <c:ptCount val="7"/>
                <c:pt idx="0">
                  <c:v>62.161558681044859</c:v>
                </c:pt>
                <c:pt idx="1">
                  <c:v>7.354847964117103</c:v>
                </c:pt>
                <c:pt idx="2">
                  <c:v>12.714722479707602</c:v>
                </c:pt>
                <c:pt idx="3">
                  <c:v>3.6503321030054305</c:v>
                </c:pt>
                <c:pt idx="4">
                  <c:v>4.2422052204202494</c:v>
                </c:pt>
                <c:pt idx="5">
                  <c:v>9.284414961071878</c:v>
                </c:pt>
                <c:pt idx="6">
                  <c:v>0.59191859063287888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1F0-4F9E-839E-EC4320CE805B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EN/TXT/?qid=1676372330498&amp;uri=CELEX%3A52023DC0043" TargetMode="External"/><Relationship Id="rId1" Type="http://schemas.openxmlformats.org/officeDocument/2006/relationships/hyperlink" Target="https://eur-lex.europa.eu/legal-content/EN/TXT/?uri=uriserv:OJ.C_.2019.387.01.0001.01.ENG&amp;toc=OJ:C:2019:387:TOC" TargetMode="External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EN/TXT/?qid=1676372330498&amp;uri=CELEX%3A52023DC0043" TargetMode="External"/><Relationship Id="rId1" Type="http://schemas.openxmlformats.org/officeDocument/2006/relationships/hyperlink" Target="https://eur-lex.europa.eu/legal-content/EN/TXT/?uri=uriserv:OJ.C_.2019.387.01.0001.01.ENG&amp;toc=OJ:C:2019:387:TOC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2CA12D-852C-4097-8DA4-7F532449F85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5398377-DA64-4A6E-A2AA-1654E5255379}">
      <dgm:prSet phldrT="[Text]"/>
      <dgm:spPr>
        <a:solidFill>
          <a:srgbClr val="99CCFF"/>
        </a:solidFill>
      </dgm:spPr>
      <dgm:t>
        <a:bodyPr/>
        <a:lstStyle/>
        <a:p>
          <a:r>
            <a:rPr lang="en-GB" b="1"/>
            <a:t>Formal Coverage</a:t>
          </a:r>
        </a:p>
      </dgm:t>
    </dgm:pt>
    <dgm:pt modelId="{CDF4C1EE-F24A-4628-80FF-B3C2F5F20A0E}" type="parTrans" cxnId="{83458A89-4823-4EA4-ACA2-2B44768199D9}">
      <dgm:prSet/>
      <dgm:spPr/>
      <dgm:t>
        <a:bodyPr/>
        <a:lstStyle/>
        <a:p>
          <a:endParaRPr lang="en-GB"/>
        </a:p>
      </dgm:t>
    </dgm:pt>
    <dgm:pt modelId="{21B82F6B-EE3B-4AD2-9ECB-02BF51921905}" type="sibTrans" cxnId="{83458A89-4823-4EA4-ACA2-2B44768199D9}">
      <dgm:prSet/>
      <dgm:spPr/>
      <dgm:t>
        <a:bodyPr/>
        <a:lstStyle/>
        <a:p>
          <a:endParaRPr lang="en-GB"/>
        </a:p>
      </dgm:t>
    </dgm:pt>
    <dgm:pt modelId="{DC475564-4A3E-4669-951C-12E8CD643114}">
      <dgm:prSet phldrT="[Text]" custT="1"/>
      <dgm:spPr>
        <a:solidFill>
          <a:schemeClr val="bg2"/>
        </a:solidFill>
      </dgm:spPr>
      <dgm:t>
        <a:bodyPr/>
        <a:lstStyle/>
        <a:p>
          <a:pPr algn="l"/>
          <a:r>
            <a:rPr lang="fr-BE" sz="1400" noProof="1">
              <a:solidFill>
                <a:schemeClr val="tx1"/>
              </a:solidFill>
            </a:rPr>
            <a:t>Workers: </a:t>
          </a:r>
        </a:p>
        <a:p>
          <a:pPr algn="l"/>
          <a:r>
            <a:rPr lang="fr-BE" sz="1400" noProof="1">
              <a:solidFill>
                <a:schemeClr val="tx1"/>
              </a:solidFill>
            </a:rPr>
            <a:t>- mandatory basis </a:t>
          </a:r>
        </a:p>
        <a:p>
          <a:pPr algn="l"/>
          <a:r>
            <a:rPr lang="fr-BE" sz="1400" noProof="1">
              <a:solidFill>
                <a:schemeClr val="tx1"/>
              </a:solidFill>
            </a:rPr>
            <a:t>- all branches</a:t>
          </a:r>
        </a:p>
      </dgm:t>
    </dgm:pt>
    <dgm:pt modelId="{E6E7C1A1-7808-4553-A51A-B9795EC1B8A7}" type="parTrans" cxnId="{908CFCBE-1124-46D8-943D-1B728A27A01C}">
      <dgm:prSet/>
      <dgm:spPr/>
      <dgm:t>
        <a:bodyPr/>
        <a:lstStyle/>
        <a:p>
          <a:endParaRPr lang="en-GB"/>
        </a:p>
      </dgm:t>
    </dgm:pt>
    <dgm:pt modelId="{BEB62DB4-5F60-4F8E-A4CC-264D11FF6882}" type="sibTrans" cxnId="{908CFCBE-1124-46D8-943D-1B728A27A01C}">
      <dgm:prSet/>
      <dgm:spPr/>
      <dgm:t>
        <a:bodyPr/>
        <a:lstStyle/>
        <a:p>
          <a:endParaRPr lang="en-GB"/>
        </a:p>
      </dgm:t>
    </dgm:pt>
    <dgm:pt modelId="{4EC0C70E-5E8C-46F2-90D8-16FBB2ED8E39}">
      <dgm:prSet phldrT="[Text]"/>
      <dgm:spPr>
        <a:solidFill>
          <a:srgbClr val="99CCFF"/>
        </a:solidFill>
      </dgm:spPr>
      <dgm:t>
        <a:bodyPr/>
        <a:lstStyle/>
        <a:p>
          <a:r>
            <a:rPr lang="en-GB" b="1"/>
            <a:t>Effective coverage</a:t>
          </a:r>
        </a:p>
      </dgm:t>
    </dgm:pt>
    <dgm:pt modelId="{A6E3F380-8F9C-49C9-80BC-8426C24EC53B}" type="parTrans" cxnId="{3C6664CE-D902-42AC-B756-293D3415092E}">
      <dgm:prSet/>
      <dgm:spPr/>
      <dgm:t>
        <a:bodyPr/>
        <a:lstStyle/>
        <a:p>
          <a:endParaRPr lang="en-GB"/>
        </a:p>
      </dgm:t>
    </dgm:pt>
    <dgm:pt modelId="{F08EBC26-0003-460C-813C-3A7CEEF936A1}" type="sibTrans" cxnId="{3C6664CE-D902-42AC-B756-293D3415092E}">
      <dgm:prSet/>
      <dgm:spPr/>
      <dgm:t>
        <a:bodyPr/>
        <a:lstStyle/>
        <a:p>
          <a:endParaRPr lang="en-GB"/>
        </a:p>
      </dgm:t>
    </dgm:pt>
    <dgm:pt modelId="{33B2BBF3-B417-41B2-BFC4-A762C4FE3D84}">
      <dgm:prSet phldrT="[Text]" custT="1"/>
      <dgm:spPr>
        <a:solidFill>
          <a:schemeClr val="bg2"/>
        </a:solidFill>
      </dgm:spPr>
      <dgm:t>
        <a:bodyPr/>
        <a:lstStyle/>
        <a:p>
          <a:pPr algn="l"/>
          <a:r>
            <a:rPr lang="fr-BE" sz="1400" noProof="1">
              <a:solidFill>
                <a:schemeClr val="tx1"/>
              </a:solidFill>
            </a:rPr>
            <a:t>Entitlements and contributions:</a:t>
          </a:r>
        </a:p>
        <a:p>
          <a:pPr algn="l"/>
          <a:r>
            <a:rPr lang="fr-BE" sz="1400" noProof="1">
              <a:solidFill>
                <a:schemeClr val="tx1"/>
              </a:solidFill>
            </a:rPr>
            <a:t>- rules that do not prevent access</a:t>
          </a:r>
        </a:p>
      </dgm:t>
    </dgm:pt>
    <dgm:pt modelId="{11B19792-B7B7-48E0-AECC-72D63BCFE644}" type="parTrans" cxnId="{9131828E-75A9-44A5-B716-58F3FE922080}">
      <dgm:prSet/>
      <dgm:spPr/>
      <dgm:t>
        <a:bodyPr/>
        <a:lstStyle/>
        <a:p>
          <a:endParaRPr lang="en-GB"/>
        </a:p>
      </dgm:t>
    </dgm:pt>
    <dgm:pt modelId="{6C32A4EC-7F68-4665-B78B-7E874A87E9B3}" type="sibTrans" cxnId="{9131828E-75A9-44A5-B716-58F3FE922080}">
      <dgm:prSet/>
      <dgm:spPr/>
      <dgm:t>
        <a:bodyPr/>
        <a:lstStyle/>
        <a:p>
          <a:endParaRPr lang="en-GB"/>
        </a:p>
      </dgm:t>
    </dgm:pt>
    <dgm:pt modelId="{C9237F3E-FEEE-425C-8583-41C3CCCFB408}">
      <dgm:prSet phldrT="[Text]" custT="1"/>
      <dgm:spPr>
        <a:solidFill>
          <a:schemeClr val="bg2"/>
        </a:solidFill>
      </dgm:spPr>
      <dgm:t>
        <a:bodyPr/>
        <a:lstStyle/>
        <a:p>
          <a:pPr algn="l"/>
          <a:r>
            <a:rPr lang="fr-BE" sz="1400" u="none" noProof="1">
              <a:solidFill>
                <a:schemeClr val="tx1"/>
              </a:solidFill>
            </a:rPr>
            <a:t>Entitlements:</a:t>
          </a:r>
        </a:p>
        <a:p>
          <a:pPr algn="l"/>
          <a:r>
            <a:rPr lang="fr-BE" sz="1400" noProof="1">
              <a:solidFill>
                <a:schemeClr val="tx1"/>
              </a:solidFill>
            </a:rPr>
            <a:t>- preserved, accumulated and/ or transferable</a:t>
          </a:r>
        </a:p>
      </dgm:t>
    </dgm:pt>
    <dgm:pt modelId="{ECAFC3A0-D4B7-4820-BCE3-DA12A83D710C}" type="parTrans" cxnId="{4D62A7EF-A418-4FFF-964E-8ED1A19D9CBE}">
      <dgm:prSet/>
      <dgm:spPr/>
      <dgm:t>
        <a:bodyPr/>
        <a:lstStyle/>
        <a:p>
          <a:endParaRPr lang="en-GB"/>
        </a:p>
      </dgm:t>
    </dgm:pt>
    <dgm:pt modelId="{4B5EABD4-0623-4A1C-841E-5A7AD38389A9}" type="sibTrans" cxnId="{4D62A7EF-A418-4FFF-964E-8ED1A19D9CBE}">
      <dgm:prSet/>
      <dgm:spPr/>
      <dgm:t>
        <a:bodyPr/>
        <a:lstStyle/>
        <a:p>
          <a:endParaRPr lang="en-GB"/>
        </a:p>
      </dgm:t>
    </dgm:pt>
    <dgm:pt modelId="{A2FD8B78-2D1B-492D-AA30-D1B16C407C54}">
      <dgm:prSet phldrT="[Text]"/>
      <dgm:spPr>
        <a:solidFill>
          <a:srgbClr val="99CCFF"/>
        </a:solidFill>
      </dgm:spPr>
      <dgm:t>
        <a:bodyPr/>
        <a:lstStyle/>
        <a:p>
          <a:r>
            <a:rPr lang="en-GB" b="1"/>
            <a:t>Adequacy</a:t>
          </a:r>
        </a:p>
      </dgm:t>
    </dgm:pt>
    <dgm:pt modelId="{772F0BA1-C5D0-4E3F-B41C-BD8E4824A701}" type="parTrans" cxnId="{5B9B8B80-1E71-45C8-BDCA-B30B87B23331}">
      <dgm:prSet/>
      <dgm:spPr/>
      <dgm:t>
        <a:bodyPr/>
        <a:lstStyle/>
        <a:p>
          <a:endParaRPr lang="en-GB"/>
        </a:p>
      </dgm:t>
    </dgm:pt>
    <dgm:pt modelId="{2FBCA404-34BE-4899-A630-465B7601975C}" type="sibTrans" cxnId="{5B9B8B80-1E71-45C8-BDCA-B30B87B23331}">
      <dgm:prSet/>
      <dgm:spPr/>
      <dgm:t>
        <a:bodyPr/>
        <a:lstStyle/>
        <a:p>
          <a:endParaRPr lang="en-GB"/>
        </a:p>
      </dgm:t>
    </dgm:pt>
    <dgm:pt modelId="{CF9151E7-3ED2-4EF6-96C1-859E2D0AE108}">
      <dgm:prSet phldrT="[Text]" custT="1"/>
      <dgm:spPr>
        <a:solidFill>
          <a:schemeClr val="bg2"/>
        </a:solidFill>
      </dgm:spPr>
      <dgm:t>
        <a:bodyPr/>
        <a:lstStyle/>
        <a:p>
          <a:pPr algn="l"/>
          <a:r>
            <a:rPr lang="fr-BE" sz="1400" noProof="1">
              <a:solidFill>
                <a:schemeClr val="tx1"/>
              </a:solidFill>
            </a:rPr>
            <a:t>Benefits: </a:t>
          </a:r>
        </a:p>
        <a:p>
          <a:pPr algn="l"/>
          <a:r>
            <a:rPr lang="fr-BE" sz="1400" noProof="1">
              <a:solidFill>
                <a:schemeClr val="tx1"/>
              </a:solidFill>
            </a:rPr>
            <a:t>- sufficient and timely</a:t>
          </a:r>
        </a:p>
      </dgm:t>
    </dgm:pt>
    <dgm:pt modelId="{57EEDCD4-99F9-44A6-BADD-371AB748DF71}" type="parTrans" cxnId="{CEA783C7-DE33-4794-BFB6-0D075923E83B}">
      <dgm:prSet/>
      <dgm:spPr/>
      <dgm:t>
        <a:bodyPr/>
        <a:lstStyle/>
        <a:p>
          <a:endParaRPr lang="en-GB"/>
        </a:p>
      </dgm:t>
    </dgm:pt>
    <dgm:pt modelId="{ACAF18F5-A88A-4C75-9D60-355C268F2082}" type="sibTrans" cxnId="{CEA783C7-DE33-4794-BFB6-0D075923E83B}">
      <dgm:prSet/>
      <dgm:spPr/>
      <dgm:t>
        <a:bodyPr/>
        <a:lstStyle/>
        <a:p>
          <a:endParaRPr lang="en-GB"/>
        </a:p>
      </dgm:t>
    </dgm:pt>
    <dgm:pt modelId="{5D9965B8-BC67-45C9-9C65-0CBEC9ED9EEB}">
      <dgm:prSet phldrT="[Text]" custT="1"/>
      <dgm:spPr>
        <a:solidFill>
          <a:schemeClr val="bg2"/>
        </a:solidFill>
      </dgm:spPr>
      <dgm:t>
        <a:bodyPr/>
        <a:lstStyle/>
        <a:p>
          <a:pPr algn="l">
            <a:spcBef>
              <a:spcPct val="0"/>
            </a:spcBef>
            <a:spcAft>
              <a:spcPts val="0"/>
            </a:spcAft>
          </a:pPr>
          <a:r>
            <a:rPr lang="fr-BE" sz="1400" noProof="1">
              <a:solidFill>
                <a:schemeClr val="tx1"/>
              </a:solidFill>
            </a:rPr>
            <a:t>Contributions: </a:t>
          </a:r>
        </a:p>
        <a:p>
          <a:pPr algn="l">
            <a:spcBef>
              <a:spcPct val="0"/>
            </a:spcBef>
            <a:spcAft>
              <a:spcPts val="600"/>
            </a:spcAft>
          </a:pPr>
          <a:r>
            <a:rPr lang="fr-BE" sz="1400" noProof="1">
              <a:solidFill>
                <a:schemeClr val="tx1"/>
              </a:solidFill>
            </a:rPr>
            <a:t>- proportionate </a:t>
          </a:r>
        </a:p>
        <a:p>
          <a:pPr algn="l">
            <a:spcBef>
              <a:spcPts val="0"/>
            </a:spcBef>
            <a:spcAft>
              <a:spcPts val="0"/>
            </a:spcAft>
          </a:pPr>
          <a:r>
            <a:rPr lang="fr-BE" sz="1400" noProof="1">
              <a:solidFill>
                <a:schemeClr val="tx1"/>
              </a:solidFill>
            </a:rPr>
            <a:t>Exemptions, reductions:</a:t>
          </a:r>
        </a:p>
        <a:p>
          <a:pPr algn="l">
            <a:spcBef>
              <a:spcPct val="0"/>
            </a:spcBef>
            <a:spcAft>
              <a:spcPct val="35000"/>
            </a:spcAft>
          </a:pPr>
          <a:r>
            <a:rPr lang="fr-BE" sz="1400" noProof="1">
              <a:solidFill>
                <a:schemeClr val="tx1"/>
              </a:solidFill>
            </a:rPr>
            <a:t>- regardless of status</a:t>
          </a:r>
        </a:p>
      </dgm:t>
    </dgm:pt>
    <dgm:pt modelId="{CBACBAE3-4BC9-41AA-8349-5F6E928E4120}" type="parTrans" cxnId="{E2E760E1-6B6F-47F0-A8D3-86CECAEA1E8C}">
      <dgm:prSet/>
      <dgm:spPr/>
      <dgm:t>
        <a:bodyPr/>
        <a:lstStyle/>
        <a:p>
          <a:endParaRPr lang="en-GB"/>
        </a:p>
      </dgm:t>
    </dgm:pt>
    <dgm:pt modelId="{FB589477-EDC1-4DA4-86F4-F5B0DB9D0A72}" type="sibTrans" cxnId="{E2E760E1-6B6F-47F0-A8D3-86CECAEA1E8C}">
      <dgm:prSet/>
      <dgm:spPr/>
      <dgm:t>
        <a:bodyPr/>
        <a:lstStyle/>
        <a:p>
          <a:endParaRPr lang="en-GB"/>
        </a:p>
      </dgm:t>
    </dgm:pt>
    <dgm:pt modelId="{33F26C07-7D34-4CBF-8BC9-6ABCE5CE1720}">
      <dgm:prSet custT="1"/>
      <dgm:spPr>
        <a:solidFill>
          <a:schemeClr val="bg2"/>
        </a:solidFill>
      </dgm:spPr>
      <dgm:t>
        <a:bodyPr/>
        <a:lstStyle/>
        <a:p>
          <a:pPr algn="l">
            <a:spcAft>
              <a:spcPct val="35000"/>
            </a:spcAft>
          </a:pPr>
          <a:r>
            <a:rPr lang="fr-BE" sz="1400" noProof="1">
              <a:solidFill>
                <a:schemeClr val="tx1"/>
              </a:solidFill>
            </a:rPr>
            <a:t>Self-employed:</a:t>
          </a:r>
        </a:p>
        <a:p>
          <a:pPr algn="l">
            <a:spcAft>
              <a:spcPts val="0"/>
            </a:spcAft>
          </a:pPr>
          <a:r>
            <a:rPr lang="fr-BE" sz="1400" noProof="1">
              <a:solidFill>
                <a:schemeClr val="tx1"/>
              </a:solidFill>
            </a:rPr>
            <a:t>- min. voluntary basis</a:t>
          </a:r>
        </a:p>
      </dgm:t>
    </dgm:pt>
    <dgm:pt modelId="{AB01283F-9601-4FC5-A83A-15300CF32F22}" type="parTrans" cxnId="{FF596EBC-8126-4D01-8854-8B14AEF32FCC}">
      <dgm:prSet/>
      <dgm:spPr/>
      <dgm:t>
        <a:bodyPr/>
        <a:lstStyle/>
        <a:p>
          <a:endParaRPr lang="en-GB"/>
        </a:p>
      </dgm:t>
    </dgm:pt>
    <dgm:pt modelId="{6CD0C19E-16E8-4F14-B80B-5F0198A50289}" type="sibTrans" cxnId="{FF596EBC-8126-4D01-8854-8B14AEF32FCC}">
      <dgm:prSet/>
      <dgm:spPr/>
      <dgm:t>
        <a:bodyPr/>
        <a:lstStyle/>
        <a:p>
          <a:endParaRPr lang="en-GB"/>
        </a:p>
      </dgm:t>
    </dgm:pt>
    <dgm:pt modelId="{B2D185A0-6100-4E73-802D-F5104B80ED08}">
      <dgm:prSet phldrT="[Text]"/>
      <dgm:spPr>
        <a:solidFill>
          <a:srgbClr val="99CCFF"/>
        </a:solidFill>
      </dgm:spPr>
      <dgm:t>
        <a:bodyPr/>
        <a:lstStyle/>
        <a:p>
          <a:r>
            <a:rPr lang="en-GB" b="1"/>
            <a:t>Transparency</a:t>
          </a:r>
        </a:p>
      </dgm:t>
    </dgm:pt>
    <dgm:pt modelId="{ADC89D63-8125-4389-8A2E-85EBED555D9C}" type="parTrans" cxnId="{8EEBEEE0-798B-4CC4-94C5-D7BA1DEBB8EC}">
      <dgm:prSet/>
      <dgm:spPr/>
      <dgm:t>
        <a:bodyPr/>
        <a:lstStyle/>
        <a:p>
          <a:endParaRPr lang="en-GB"/>
        </a:p>
      </dgm:t>
    </dgm:pt>
    <dgm:pt modelId="{8C194B02-3843-4E36-8031-06110514BC3C}" type="sibTrans" cxnId="{8EEBEEE0-798B-4CC4-94C5-D7BA1DEBB8EC}">
      <dgm:prSet/>
      <dgm:spPr/>
      <dgm:t>
        <a:bodyPr/>
        <a:lstStyle/>
        <a:p>
          <a:endParaRPr lang="en-GB"/>
        </a:p>
      </dgm:t>
    </dgm:pt>
    <dgm:pt modelId="{4CFCF1DB-6B64-4F6D-9EE9-00DB22DA2EB0}">
      <dgm:prSet phldrT="[Text]" custT="1"/>
      <dgm:spPr>
        <a:solidFill>
          <a:schemeClr val="bg2"/>
        </a:solidFill>
      </dgm:spPr>
      <dgm:t>
        <a:bodyPr/>
        <a:lstStyle/>
        <a:p>
          <a:pPr algn="l">
            <a:spcAft>
              <a:spcPct val="35000"/>
            </a:spcAft>
          </a:pPr>
          <a:r>
            <a:rPr lang="en-GB" sz="1400" noProof="1">
              <a:solidFill>
                <a:schemeClr val="tx1"/>
              </a:solidFill>
            </a:rPr>
            <a:t>Schemes’ rules:</a:t>
          </a:r>
        </a:p>
        <a:p>
          <a:pPr algn="l">
            <a:spcAft>
              <a:spcPts val="0"/>
            </a:spcAft>
          </a:pPr>
          <a:r>
            <a:rPr lang="en-GB" sz="1400" noProof="1">
              <a:solidFill>
                <a:schemeClr val="tx1"/>
              </a:solidFill>
            </a:rPr>
            <a:t>- transparent</a:t>
          </a:r>
        </a:p>
        <a:p>
          <a:pPr algn="l">
            <a:spcAft>
              <a:spcPct val="35000"/>
            </a:spcAft>
          </a:pPr>
          <a:r>
            <a:rPr lang="en-GB" sz="1400" noProof="1">
              <a:solidFill>
                <a:schemeClr val="tx1"/>
              </a:solidFill>
            </a:rPr>
            <a:t>- administrative simplification (esp. SMEs)</a:t>
          </a:r>
        </a:p>
      </dgm:t>
    </dgm:pt>
    <dgm:pt modelId="{A1EEF936-4CA4-41C1-9D99-1B85782D26AF}" type="parTrans" cxnId="{CFC5A7D7-608D-4E0F-BC4F-930E5F3BB171}">
      <dgm:prSet/>
      <dgm:spPr/>
      <dgm:t>
        <a:bodyPr/>
        <a:lstStyle/>
        <a:p>
          <a:endParaRPr lang="en-GB"/>
        </a:p>
      </dgm:t>
    </dgm:pt>
    <dgm:pt modelId="{CD477406-1C88-4E94-AE43-4EA7104FB7DF}" type="sibTrans" cxnId="{CFC5A7D7-608D-4E0F-BC4F-930E5F3BB171}">
      <dgm:prSet/>
      <dgm:spPr/>
      <dgm:t>
        <a:bodyPr/>
        <a:lstStyle/>
        <a:p>
          <a:endParaRPr lang="en-GB"/>
        </a:p>
      </dgm:t>
    </dgm:pt>
    <dgm:pt modelId="{C06297EA-F4A3-44B4-B37B-D96DC2E25A15}">
      <dgm:prSet phldrT="[Text]" custT="1"/>
      <dgm:spPr>
        <a:solidFill>
          <a:schemeClr val="bg2"/>
        </a:solidFill>
      </dgm:spPr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400" noProof="1">
              <a:solidFill>
                <a:schemeClr val="tx1"/>
              </a:solidFill>
            </a:rPr>
            <a:t>General and indiv. information: 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400" noProof="1">
              <a:solidFill>
                <a:schemeClr val="tx1"/>
              </a:solidFill>
            </a:rPr>
            <a:t>- up-to-date, clear, free</a:t>
          </a:r>
        </a:p>
      </dgm:t>
    </dgm:pt>
    <dgm:pt modelId="{BC250FE0-ABB3-477B-B06D-98DB5C1AD7D7}" type="parTrans" cxnId="{734EBDE4-C9DA-4702-90B2-8DF01C42008E}">
      <dgm:prSet/>
      <dgm:spPr/>
      <dgm:t>
        <a:bodyPr/>
        <a:lstStyle/>
        <a:p>
          <a:endParaRPr lang="en-GB"/>
        </a:p>
      </dgm:t>
    </dgm:pt>
    <dgm:pt modelId="{32C100A3-6E52-40CF-B6D6-82D9AF2F4493}" type="sibTrans" cxnId="{734EBDE4-C9DA-4702-90B2-8DF01C42008E}">
      <dgm:prSet/>
      <dgm:spPr/>
      <dgm:t>
        <a:bodyPr/>
        <a:lstStyle/>
        <a:p>
          <a:endParaRPr lang="en-GB"/>
        </a:p>
      </dgm:t>
    </dgm:pt>
    <dgm:pt modelId="{24ECE11C-ED11-4090-A7FE-0D65F9B70D36}" type="pres">
      <dgm:prSet presAssocID="{9B2CA12D-852C-4097-8DA4-7F532449F85A}" presName="theList" presStyleCnt="0">
        <dgm:presLayoutVars>
          <dgm:dir/>
          <dgm:animLvl val="lvl"/>
          <dgm:resizeHandles val="exact"/>
        </dgm:presLayoutVars>
      </dgm:prSet>
      <dgm:spPr/>
    </dgm:pt>
    <dgm:pt modelId="{1FDBAD14-A3B5-4161-8FD1-9AD5312B021B}" type="pres">
      <dgm:prSet presAssocID="{A5398377-DA64-4A6E-A2AA-1654E5255379}" presName="compNode" presStyleCnt="0"/>
      <dgm:spPr/>
    </dgm:pt>
    <dgm:pt modelId="{8FD66DD0-FDB3-4FB7-8392-6230E5082519}" type="pres">
      <dgm:prSet presAssocID="{A5398377-DA64-4A6E-A2AA-1654E5255379}" presName="aNode" presStyleLbl="bgShp" presStyleIdx="0" presStyleCnt="4"/>
      <dgm:spPr/>
    </dgm:pt>
    <dgm:pt modelId="{DD72D4C2-8517-4D53-9035-9E203583F87B}" type="pres">
      <dgm:prSet presAssocID="{A5398377-DA64-4A6E-A2AA-1654E5255379}" presName="textNode" presStyleLbl="bgShp" presStyleIdx="0" presStyleCnt="4"/>
      <dgm:spPr/>
    </dgm:pt>
    <dgm:pt modelId="{1CB4EF49-7E6A-47FF-907B-C99B94442C56}" type="pres">
      <dgm:prSet presAssocID="{A5398377-DA64-4A6E-A2AA-1654E5255379}" presName="compChildNode" presStyleCnt="0"/>
      <dgm:spPr/>
    </dgm:pt>
    <dgm:pt modelId="{0394C4BE-4FF6-40B0-A6A3-91771A6B90AF}" type="pres">
      <dgm:prSet presAssocID="{A5398377-DA64-4A6E-A2AA-1654E5255379}" presName="theInnerList" presStyleCnt="0"/>
      <dgm:spPr/>
    </dgm:pt>
    <dgm:pt modelId="{4A928BD6-6299-4D28-856F-779B55C6D9D5}" type="pres">
      <dgm:prSet presAssocID="{DC475564-4A3E-4669-951C-12E8CD643114}" presName="childNode" presStyleLbl="node1" presStyleIdx="0" presStyleCnt="8" custScaleX="116483" custScaleY="168004">
        <dgm:presLayoutVars>
          <dgm:bulletEnabled val="1"/>
        </dgm:presLayoutVars>
      </dgm:prSet>
      <dgm:spPr/>
    </dgm:pt>
    <dgm:pt modelId="{6B6D8939-39E7-47AB-BEC9-9FE537F9B9F7}" type="pres">
      <dgm:prSet presAssocID="{DC475564-4A3E-4669-951C-12E8CD643114}" presName="aSpace2" presStyleCnt="0"/>
      <dgm:spPr/>
    </dgm:pt>
    <dgm:pt modelId="{8A598876-5C19-49FD-A2B3-E695A8C613CA}" type="pres">
      <dgm:prSet presAssocID="{33F26C07-7D34-4CBF-8BC9-6ABCE5CE1720}" presName="childNode" presStyleLbl="node1" presStyleIdx="1" presStyleCnt="8" custScaleX="116483" custScaleY="221213">
        <dgm:presLayoutVars>
          <dgm:bulletEnabled val="1"/>
        </dgm:presLayoutVars>
      </dgm:prSet>
      <dgm:spPr/>
    </dgm:pt>
    <dgm:pt modelId="{18BE1EA9-87F3-459F-8116-9AFD68C05C99}" type="pres">
      <dgm:prSet presAssocID="{A5398377-DA64-4A6E-A2AA-1654E5255379}" presName="aSpace" presStyleCnt="0"/>
      <dgm:spPr/>
    </dgm:pt>
    <dgm:pt modelId="{0B78CB60-E544-4289-93F7-497ADD0049F9}" type="pres">
      <dgm:prSet presAssocID="{4EC0C70E-5E8C-46F2-90D8-16FBB2ED8E39}" presName="compNode" presStyleCnt="0"/>
      <dgm:spPr/>
    </dgm:pt>
    <dgm:pt modelId="{7F24D0DB-19F0-46C2-8928-6F2172080F66}" type="pres">
      <dgm:prSet presAssocID="{4EC0C70E-5E8C-46F2-90D8-16FBB2ED8E39}" presName="aNode" presStyleLbl="bgShp" presStyleIdx="1" presStyleCnt="4"/>
      <dgm:spPr/>
    </dgm:pt>
    <dgm:pt modelId="{AC6A4810-B003-45C4-9FD9-5981B4BBC445}" type="pres">
      <dgm:prSet presAssocID="{4EC0C70E-5E8C-46F2-90D8-16FBB2ED8E39}" presName="textNode" presStyleLbl="bgShp" presStyleIdx="1" presStyleCnt="4"/>
      <dgm:spPr/>
    </dgm:pt>
    <dgm:pt modelId="{63743F1C-B42C-4781-B5E0-67BB31F00BDC}" type="pres">
      <dgm:prSet presAssocID="{4EC0C70E-5E8C-46F2-90D8-16FBB2ED8E39}" presName="compChildNode" presStyleCnt="0"/>
      <dgm:spPr/>
    </dgm:pt>
    <dgm:pt modelId="{E95F511B-BA74-4578-940D-AFA01EEBB33F}" type="pres">
      <dgm:prSet presAssocID="{4EC0C70E-5E8C-46F2-90D8-16FBB2ED8E39}" presName="theInnerList" presStyleCnt="0"/>
      <dgm:spPr/>
    </dgm:pt>
    <dgm:pt modelId="{8E3025BF-1D60-46C7-BF51-FC58353543F1}" type="pres">
      <dgm:prSet presAssocID="{33B2BBF3-B417-41B2-BFC4-A762C4FE3D84}" presName="childNode" presStyleLbl="node1" presStyleIdx="2" presStyleCnt="8" custScaleX="115882" custLinFactNeighborX="519">
        <dgm:presLayoutVars>
          <dgm:bulletEnabled val="1"/>
        </dgm:presLayoutVars>
      </dgm:prSet>
      <dgm:spPr/>
    </dgm:pt>
    <dgm:pt modelId="{B18BCAEF-D12F-43EC-85F0-E7F9AC796C69}" type="pres">
      <dgm:prSet presAssocID="{33B2BBF3-B417-41B2-BFC4-A762C4FE3D84}" presName="aSpace2" presStyleCnt="0"/>
      <dgm:spPr/>
    </dgm:pt>
    <dgm:pt modelId="{6DCFAA03-18B8-48CC-B555-1613E437BA75}" type="pres">
      <dgm:prSet presAssocID="{C9237F3E-FEEE-425C-8583-41C3CCCFB408}" presName="childNode" presStyleLbl="node1" presStyleIdx="3" presStyleCnt="8" custScaleX="115882">
        <dgm:presLayoutVars>
          <dgm:bulletEnabled val="1"/>
        </dgm:presLayoutVars>
      </dgm:prSet>
      <dgm:spPr/>
    </dgm:pt>
    <dgm:pt modelId="{E8FF0E6C-825F-49FB-B21F-F5444F5160DC}" type="pres">
      <dgm:prSet presAssocID="{4EC0C70E-5E8C-46F2-90D8-16FBB2ED8E39}" presName="aSpace" presStyleCnt="0"/>
      <dgm:spPr/>
    </dgm:pt>
    <dgm:pt modelId="{36FF721D-936E-4A49-8890-E586B2BFDE9B}" type="pres">
      <dgm:prSet presAssocID="{A2FD8B78-2D1B-492D-AA30-D1B16C407C54}" presName="compNode" presStyleCnt="0"/>
      <dgm:spPr/>
    </dgm:pt>
    <dgm:pt modelId="{54CA75F9-E2DB-4551-AF57-0A0ECE11846A}" type="pres">
      <dgm:prSet presAssocID="{A2FD8B78-2D1B-492D-AA30-D1B16C407C54}" presName="aNode" presStyleLbl="bgShp" presStyleIdx="2" presStyleCnt="4"/>
      <dgm:spPr/>
    </dgm:pt>
    <dgm:pt modelId="{384F7140-085E-4DD1-BCD2-97842DB56C55}" type="pres">
      <dgm:prSet presAssocID="{A2FD8B78-2D1B-492D-AA30-D1B16C407C54}" presName="textNode" presStyleLbl="bgShp" presStyleIdx="2" presStyleCnt="4"/>
      <dgm:spPr/>
    </dgm:pt>
    <dgm:pt modelId="{E75A8BEB-958D-4153-A3F6-6A91B367C642}" type="pres">
      <dgm:prSet presAssocID="{A2FD8B78-2D1B-492D-AA30-D1B16C407C54}" presName="compChildNode" presStyleCnt="0"/>
      <dgm:spPr/>
    </dgm:pt>
    <dgm:pt modelId="{E1C96A30-335C-4252-9248-CD4AFCE55CEB}" type="pres">
      <dgm:prSet presAssocID="{A2FD8B78-2D1B-492D-AA30-D1B16C407C54}" presName="theInnerList" presStyleCnt="0"/>
      <dgm:spPr/>
    </dgm:pt>
    <dgm:pt modelId="{CBCC6FE2-9EC2-41B5-8648-BDC49131D8D9}" type="pres">
      <dgm:prSet presAssocID="{CF9151E7-3ED2-4EF6-96C1-859E2D0AE108}" presName="childNode" presStyleLbl="node1" presStyleIdx="4" presStyleCnt="8" custScaleX="115281">
        <dgm:presLayoutVars>
          <dgm:bulletEnabled val="1"/>
        </dgm:presLayoutVars>
      </dgm:prSet>
      <dgm:spPr/>
    </dgm:pt>
    <dgm:pt modelId="{BDFBE5A4-EED0-45FB-A739-84BEA89B819F}" type="pres">
      <dgm:prSet presAssocID="{CF9151E7-3ED2-4EF6-96C1-859E2D0AE108}" presName="aSpace2" presStyleCnt="0"/>
      <dgm:spPr/>
    </dgm:pt>
    <dgm:pt modelId="{8ADDDE7A-7575-493D-AE95-C0BB4BA8DA9B}" type="pres">
      <dgm:prSet presAssocID="{5D9965B8-BC67-45C9-9C65-0CBEC9ED9EEB}" presName="childNode" presStyleLbl="node1" presStyleIdx="5" presStyleCnt="8" custScaleX="115281" custScaleY="160109">
        <dgm:presLayoutVars>
          <dgm:bulletEnabled val="1"/>
        </dgm:presLayoutVars>
      </dgm:prSet>
      <dgm:spPr/>
    </dgm:pt>
    <dgm:pt modelId="{F8AEA3E8-ECC7-46BA-9876-DD4BC229E231}" type="pres">
      <dgm:prSet presAssocID="{A2FD8B78-2D1B-492D-AA30-D1B16C407C54}" presName="aSpace" presStyleCnt="0"/>
      <dgm:spPr/>
    </dgm:pt>
    <dgm:pt modelId="{27D2490C-786A-4142-BBBF-34A2E21EF428}" type="pres">
      <dgm:prSet presAssocID="{B2D185A0-6100-4E73-802D-F5104B80ED08}" presName="compNode" presStyleCnt="0"/>
      <dgm:spPr/>
    </dgm:pt>
    <dgm:pt modelId="{6C289463-1D5B-4E06-8568-FA2A1DF25455}" type="pres">
      <dgm:prSet presAssocID="{B2D185A0-6100-4E73-802D-F5104B80ED08}" presName="aNode" presStyleLbl="bgShp" presStyleIdx="3" presStyleCnt="4"/>
      <dgm:spPr/>
    </dgm:pt>
    <dgm:pt modelId="{8021164F-F206-4237-9341-4E7AEA0AC5CD}" type="pres">
      <dgm:prSet presAssocID="{B2D185A0-6100-4E73-802D-F5104B80ED08}" presName="textNode" presStyleLbl="bgShp" presStyleIdx="3" presStyleCnt="4"/>
      <dgm:spPr/>
    </dgm:pt>
    <dgm:pt modelId="{86BAEE46-2CBB-4484-9130-B471317E722C}" type="pres">
      <dgm:prSet presAssocID="{B2D185A0-6100-4E73-802D-F5104B80ED08}" presName="compChildNode" presStyleCnt="0"/>
      <dgm:spPr/>
    </dgm:pt>
    <dgm:pt modelId="{5027BB6F-4B96-4834-B99A-97F527501AF5}" type="pres">
      <dgm:prSet presAssocID="{B2D185A0-6100-4E73-802D-F5104B80ED08}" presName="theInnerList" presStyleCnt="0"/>
      <dgm:spPr/>
    </dgm:pt>
    <dgm:pt modelId="{DA5C817A-DCFB-4244-AE39-09B5DC7AF0E3}" type="pres">
      <dgm:prSet presAssocID="{4CFCF1DB-6B64-4F6D-9EE9-00DB22DA2EB0}" presName="childNode" presStyleLbl="node1" presStyleIdx="6" presStyleCnt="8" custScaleX="114751">
        <dgm:presLayoutVars>
          <dgm:bulletEnabled val="1"/>
        </dgm:presLayoutVars>
      </dgm:prSet>
      <dgm:spPr/>
    </dgm:pt>
    <dgm:pt modelId="{213BDA52-DA01-49CF-9404-63C20612A454}" type="pres">
      <dgm:prSet presAssocID="{4CFCF1DB-6B64-4F6D-9EE9-00DB22DA2EB0}" presName="aSpace2" presStyleCnt="0"/>
      <dgm:spPr/>
    </dgm:pt>
    <dgm:pt modelId="{619B17FF-0677-42B0-AAF5-B3AE37E51327}" type="pres">
      <dgm:prSet presAssocID="{C06297EA-F4A3-44B4-B37B-D96DC2E25A15}" presName="childNode" presStyleLbl="node1" presStyleIdx="7" presStyleCnt="8" custScaleX="114751">
        <dgm:presLayoutVars>
          <dgm:bulletEnabled val="1"/>
        </dgm:presLayoutVars>
      </dgm:prSet>
      <dgm:spPr/>
    </dgm:pt>
  </dgm:ptLst>
  <dgm:cxnLst>
    <dgm:cxn modelId="{AF67BE18-5ABC-4735-9911-68DA1C10A21B}" type="presOf" srcId="{4EC0C70E-5E8C-46F2-90D8-16FBB2ED8E39}" destId="{AC6A4810-B003-45C4-9FD9-5981B4BBC445}" srcOrd="1" destOrd="0" presId="urn:microsoft.com/office/officeart/2005/8/layout/lProcess2"/>
    <dgm:cxn modelId="{BFF5E05C-71D5-44F7-AFA2-5FFBE80FBD9C}" type="presOf" srcId="{4CFCF1DB-6B64-4F6D-9EE9-00DB22DA2EB0}" destId="{DA5C817A-DCFB-4244-AE39-09B5DC7AF0E3}" srcOrd="0" destOrd="0" presId="urn:microsoft.com/office/officeart/2005/8/layout/lProcess2"/>
    <dgm:cxn modelId="{2FBA5A41-10D9-44FF-8EDE-1D3437AFD48A}" type="presOf" srcId="{DC475564-4A3E-4669-951C-12E8CD643114}" destId="{4A928BD6-6299-4D28-856F-779B55C6D9D5}" srcOrd="0" destOrd="0" presId="urn:microsoft.com/office/officeart/2005/8/layout/lProcess2"/>
    <dgm:cxn modelId="{9F273365-ACA4-4693-A70E-AC56F1CB392F}" type="presOf" srcId="{5D9965B8-BC67-45C9-9C65-0CBEC9ED9EEB}" destId="{8ADDDE7A-7575-493D-AE95-C0BB4BA8DA9B}" srcOrd="0" destOrd="0" presId="urn:microsoft.com/office/officeart/2005/8/layout/lProcess2"/>
    <dgm:cxn modelId="{0D25AB49-DC16-4DF9-BB23-59CC1E4F0998}" type="presOf" srcId="{A2FD8B78-2D1B-492D-AA30-D1B16C407C54}" destId="{54CA75F9-E2DB-4551-AF57-0A0ECE11846A}" srcOrd="0" destOrd="0" presId="urn:microsoft.com/office/officeart/2005/8/layout/lProcess2"/>
    <dgm:cxn modelId="{5ED99D4B-C65F-4F90-947B-D876BA8048AB}" type="presOf" srcId="{C9237F3E-FEEE-425C-8583-41C3CCCFB408}" destId="{6DCFAA03-18B8-48CC-B555-1613E437BA75}" srcOrd="0" destOrd="0" presId="urn:microsoft.com/office/officeart/2005/8/layout/lProcess2"/>
    <dgm:cxn modelId="{D57EAF50-82FE-4225-B836-F402C311EBAC}" type="presOf" srcId="{C06297EA-F4A3-44B4-B37B-D96DC2E25A15}" destId="{619B17FF-0677-42B0-AAF5-B3AE37E51327}" srcOrd="0" destOrd="0" presId="urn:microsoft.com/office/officeart/2005/8/layout/lProcess2"/>
    <dgm:cxn modelId="{5A098D53-6D54-4979-89D1-714443C7B753}" type="presOf" srcId="{4EC0C70E-5E8C-46F2-90D8-16FBB2ED8E39}" destId="{7F24D0DB-19F0-46C2-8928-6F2172080F66}" srcOrd="0" destOrd="0" presId="urn:microsoft.com/office/officeart/2005/8/layout/lProcess2"/>
    <dgm:cxn modelId="{5B9B8B80-1E71-45C8-BDCA-B30B87B23331}" srcId="{9B2CA12D-852C-4097-8DA4-7F532449F85A}" destId="{A2FD8B78-2D1B-492D-AA30-D1B16C407C54}" srcOrd="2" destOrd="0" parTransId="{772F0BA1-C5D0-4E3F-B41C-BD8E4824A701}" sibTransId="{2FBCA404-34BE-4899-A630-465B7601975C}"/>
    <dgm:cxn modelId="{D2ED3288-65F1-40C6-8867-956C6D61BB5C}" type="presOf" srcId="{A2FD8B78-2D1B-492D-AA30-D1B16C407C54}" destId="{384F7140-085E-4DD1-BCD2-97842DB56C55}" srcOrd="1" destOrd="0" presId="urn:microsoft.com/office/officeart/2005/8/layout/lProcess2"/>
    <dgm:cxn modelId="{83458A89-4823-4EA4-ACA2-2B44768199D9}" srcId="{9B2CA12D-852C-4097-8DA4-7F532449F85A}" destId="{A5398377-DA64-4A6E-A2AA-1654E5255379}" srcOrd="0" destOrd="0" parTransId="{CDF4C1EE-F24A-4628-80FF-B3C2F5F20A0E}" sibTransId="{21B82F6B-EE3B-4AD2-9ECB-02BF51921905}"/>
    <dgm:cxn modelId="{9131828E-75A9-44A5-B716-58F3FE922080}" srcId="{4EC0C70E-5E8C-46F2-90D8-16FBB2ED8E39}" destId="{33B2BBF3-B417-41B2-BFC4-A762C4FE3D84}" srcOrd="0" destOrd="0" parTransId="{11B19792-B7B7-48E0-AECC-72D63BCFE644}" sibTransId="{6C32A4EC-7F68-4665-B78B-7E874A87E9B3}"/>
    <dgm:cxn modelId="{BEF173AA-C7F8-43C9-84E5-2A94AD219A99}" type="presOf" srcId="{33F26C07-7D34-4CBF-8BC9-6ABCE5CE1720}" destId="{8A598876-5C19-49FD-A2B3-E695A8C613CA}" srcOrd="0" destOrd="0" presId="urn:microsoft.com/office/officeart/2005/8/layout/lProcess2"/>
    <dgm:cxn modelId="{05D451BA-6782-4986-8A03-ABB6C115CA6F}" type="presOf" srcId="{B2D185A0-6100-4E73-802D-F5104B80ED08}" destId="{6C289463-1D5B-4E06-8568-FA2A1DF25455}" srcOrd="0" destOrd="0" presId="urn:microsoft.com/office/officeart/2005/8/layout/lProcess2"/>
    <dgm:cxn modelId="{FF596EBC-8126-4D01-8854-8B14AEF32FCC}" srcId="{A5398377-DA64-4A6E-A2AA-1654E5255379}" destId="{33F26C07-7D34-4CBF-8BC9-6ABCE5CE1720}" srcOrd="1" destOrd="0" parTransId="{AB01283F-9601-4FC5-A83A-15300CF32F22}" sibTransId="{6CD0C19E-16E8-4F14-B80B-5F0198A50289}"/>
    <dgm:cxn modelId="{908CFCBE-1124-46D8-943D-1B728A27A01C}" srcId="{A5398377-DA64-4A6E-A2AA-1654E5255379}" destId="{DC475564-4A3E-4669-951C-12E8CD643114}" srcOrd="0" destOrd="0" parTransId="{E6E7C1A1-7808-4553-A51A-B9795EC1B8A7}" sibTransId="{BEB62DB4-5F60-4F8E-A4CC-264D11FF6882}"/>
    <dgm:cxn modelId="{CEA783C7-DE33-4794-BFB6-0D075923E83B}" srcId="{A2FD8B78-2D1B-492D-AA30-D1B16C407C54}" destId="{CF9151E7-3ED2-4EF6-96C1-859E2D0AE108}" srcOrd="0" destOrd="0" parTransId="{57EEDCD4-99F9-44A6-BADD-371AB748DF71}" sibTransId="{ACAF18F5-A88A-4C75-9D60-355C268F2082}"/>
    <dgm:cxn modelId="{3C6664CE-D902-42AC-B756-293D3415092E}" srcId="{9B2CA12D-852C-4097-8DA4-7F532449F85A}" destId="{4EC0C70E-5E8C-46F2-90D8-16FBB2ED8E39}" srcOrd="1" destOrd="0" parTransId="{A6E3F380-8F9C-49C9-80BC-8426C24EC53B}" sibTransId="{F08EBC26-0003-460C-813C-3A7CEEF936A1}"/>
    <dgm:cxn modelId="{89E4AAD0-A220-4A66-8181-17E1A727F3EE}" type="presOf" srcId="{33B2BBF3-B417-41B2-BFC4-A762C4FE3D84}" destId="{8E3025BF-1D60-46C7-BF51-FC58353543F1}" srcOrd="0" destOrd="0" presId="urn:microsoft.com/office/officeart/2005/8/layout/lProcess2"/>
    <dgm:cxn modelId="{DE5E9DD7-7850-4568-97C4-B2CF25FA8097}" type="presOf" srcId="{B2D185A0-6100-4E73-802D-F5104B80ED08}" destId="{8021164F-F206-4237-9341-4E7AEA0AC5CD}" srcOrd="1" destOrd="0" presId="urn:microsoft.com/office/officeart/2005/8/layout/lProcess2"/>
    <dgm:cxn modelId="{CFC5A7D7-608D-4E0F-BC4F-930E5F3BB171}" srcId="{B2D185A0-6100-4E73-802D-F5104B80ED08}" destId="{4CFCF1DB-6B64-4F6D-9EE9-00DB22DA2EB0}" srcOrd="0" destOrd="0" parTransId="{A1EEF936-4CA4-41C1-9D99-1B85782D26AF}" sibTransId="{CD477406-1C88-4E94-AE43-4EA7104FB7DF}"/>
    <dgm:cxn modelId="{8EEBEEE0-798B-4CC4-94C5-D7BA1DEBB8EC}" srcId="{9B2CA12D-852C-4097-8DA4-7F532449F85A}" destId="{B2D185A0-6100-4E73-802D-F5104B80ED08}" srcOrd="3" destOrd="0" parTransId="{ADC89D63-8125-4389-8A2E-85EBED555D9C}" sibTransId="{8C194B02-3843-4E36-8031-06110514BC3C}"/>
    <dgm:cxn modelId="{E2E760E1-6B6F-47F0-A8D3-86CECAEA1E8C}" srcId="{A2FD8B78-2D1B-492D-AA30-D1B16C407C54}" destId="{5D9965B8-BC67-45C9-9C65-0CBEC9ED9EEB}" srcOrd="1" destOrd="0" parTransId="{CBACBAE3-4BC9-41AA-8349-5F6E928E4120}" sibTransId="{FB589477-EDC1-4DA4-86F4-F5B0DB9D0A72}"/>
    <dgm:cxn modelId="{734EBDE4-C9DA-4702-90B2-8DF01C42008E}" srcId="{B2D185A0-6100-4E73-802D-F5104B80ED08}" destId="{C06297EA-F4A3-44B4-B37B-D96DC2E25A15}" srcOrd="1" destOrd="0" parTransId="{BC250FE0-ABB3-477B-B06D-98DB5C1AD7D7}" sibTransId="{32C100A3-6E52-40CF-B6D6-82D9AF2F4493}"/>
    <dgm:cxn modelId="{4D62A7EF-A418-4FFF-964E-8ED1A19D9CBE}" srcId="{4EC0C70E-5E8C-46F2-90D8-16FBB2ED8E39}" destId="{C9237F3E-FEEE-425C-8583-41C3CCCFB408}" srcOrd="1" destOrd="0" parTransId="{ECAFC3A0-D4B7-4820-BCE3-DA12A83D710C}" sibTransId="{4B5EABD4-0623-4A1C-841E-5A7AD38389A9}"/>
    <dgm:cxn modelId="{5508C2F0-00B8-41A5-8E65-5A7C730C7A27}" type="presOf" srcId="{A5398377-DA64-4A6E-A2AA-1654E5255379}" destId="{8FD66DD0-FDB3-4FB7-8392-6230E5082519}" srcOrd="0" destOrd="0" presId="urn:microsoft.com/office/officeart/2005/8/layout/lProcess2"/>
    <dgm:cxn modelId="{341C9FF4-33B4-4875-98EA-F7CA09D0586D}" type="presOf" srcId="{A5398377-DA64-4A6E-A2AA-1654E5255379}" destId="{DD72D4C2-8517-4D53-9035-9E203583F87B}" srcOrd="1" destOrd="0" presId="urn:microsoft.com/office/officeart/2005/8/layout/lProcess2"/>
    <dgm:cxn modelId="{BBF464FA-FB5B-435E-AFB0-B840FF23FEE2}" type="presOf" srcId="{9B2CA12D-852C-4097-8DA4-7F532449F85A}" destId="{24ECE11C-ED11-4090-A7FE-0D65F9B70D36}" srcOrd="0" destOrd="0" presId="urn:microsoft.com/office/officeart/2005/8/layout/lProcess2"/>
    <dgm:cxn modelId="{C68ABEFC-AD66-4B06-A834-E84466988CA0}" type="presOf" srcId="{CF9151E7-3ED2-4EF6-96C1-859E2D0AE108}" destId="{CBCC6FE2-9EC2-41B5-8648-BDC49131D8D9}" srcOrd="0" destOrd="0" presId="urn:microsoft.com/office/officeart/2005/8/layout/lProcess2"/>
    <dgm:cxn modelId="{08D65404-4EFC-458E-B538-BBB011D95E60}" type="presParOf" srcId="{24ECE11C-ED11-4090-A7FE-0D65F9B70D36}" destId="{1FDBAD14-A3B5-4161-8FD1-9AD5312B021B}" srcOrd="0" destOrd="0" presId="urn:microsoft.com/office/officeart/2005/8/layout/lProcess2"/>
    <dgm:cxn modelId="{A49C84E8-06E2-4617-AB4E-C867582F11E4}" type="presParOf" srcId="{1FDBAD14-A3B5-4161-8FD1-9AD5312B021B}" destId="{8FD66DD0-FDB3-4FB7-8392-6230E5082519}" srcOrd="0" destOrd="0" presId="urn:microsoft.com/office/officeart/2005/8/layout/lProcess2"/>
    <dgm:cxn modelId="{438FAB4B-5E70-445D-9912-AFDBA117D0EC}" type="presParOf" srcId="{1FDBAD14-A3B5-4161-8FD1-9AD5312B021B}" destId="{DD72D4C2-8517-4D53-9035-9E203583F87B}" srcOrd="1" destOrd="0" presId="urn:microsoft.com/office/officeart/2005/8/layout/lProcess2"/>
    <dgm:cxn modelId="{0C25E3BA-AAD4-4B8A-B72F-034CECE5C98B}" type="presParOf" srcId="{1FDBAD14-A3B5-4161-8FD1-9AD5312B021B}" destId="{1CB4EF49-7E6A-47FF-907B-C99B94442C56}" srcOrd="2" destOrd="0" presId="urn:microsoft.com/office/officeart/2005/8/layout/lProcess2"/>
    <dgm:cxn modelId="{04773A07-D88B-4150-AC29-C857302CC8A6}" type="presParOf" srcId="{1CB4EF49-7E6A-47FF-907B-C99B94442C56}" destId="{0394C4BE-4FF6-40B0-A6A3-91771A6B90AF}" srcOrd="0" destOrd="0" presId="urn:microsoft.com/office/officeart/2005/8/layout/lProcess2"/>
    <dgm:cxn modelId="{5DD0DC0D-DC5E-4FAB-8F63-AFA7D3139FDF}" type="presParOf" srcId="{0394C4BE-4FF6-40B0-A6A3-91771A6B90AF}" destId="{4A928BD6-6299-4D28-856F-779B55C6D9D5}" srcOrd="0" destOrd="0" presId="urn:microsoft.com/office/officeart/2005/8/layout/lProcess2"/>
    <dgm:cxn modelId="{3EB36D4A-9063-46D7-BA5E-92CC646F1857}" type="presParOf" srcId="{0394C4BE-4FF6-40B0-A6A3-91771A6B90AF}" destId="{6B6D8939-39E7-47AB-BEC9-9FE537F9B9F7}" srcOrd="1" destOrd="0" presId="urn:microsoft.com/office/officeart/2005/8/layout/lProcess2"/>
    <dgm:cxn modelId="{A0E4F3AD-EF43-46FC-8F79-FED508EAC68D}" type="presParOf" srcId="{0394C4BE-4FF6-40B0-A6A3-91771A6B90AF}" destId="{8A598876-5C19-49FD-A2B3-E695A8C613CA}" srcOrd="2" destOrd="0" presId="urn:microsoft.com/office/officeart/2005/8/layout/lProcess2"/>
    <dgm:cxn modelId="{CC10D473-DE7F-49A8-88EF-203F861EF756}" type="presParOf" srcId="{24ECE11C-ED11-4090-A7FE-0D65F9B70D36}" destId="{18BE1EA9-87F3-459F-8116-9AFD68C05C99}" srcOrd="1" destOrd="0" presId="urn:microsoft.com/office/officeart/2005/8/layout/lProcess2"/>
    <dgm:cxn modelId="{BB47A668-AA1A-4B1C-9B32-13FE70FE19A1}" type="presParOf" srcId="{24ECE11C-ED11-4090-A7FE-0D65F9B70D36}" destId="{0B78CB60-E544-4289-93F7-497ADD0049F9}" srcOrd="2" destOrd="0" presId="urn:microsoft.com/office/officeart/2005/8/layout/lProcess2"/>
    <dgm:cxn modelId="{0C482DF1-7509-404C-9A2C-0B37B0EE6392}" type="presParOf" srcId="{0B78CB60-E544-4289-93F7-497ADD0049F9}" destId="{7F24D0DB-19F0-46C2-8928-6F2172080F66}" srcOrd="0" destOrd="0" presId="urn:microsoft.com/office/officeart/2005/8/layout/lProcess2"/>
    <dgm:cxn modelId="{1D00E01C-55EC-4E15-8DEB-7A5913986616}" type="presParOf" srcId="{0B78CB60-E544-4289-93F7-497ADD0049F9}" destId="{AC6A4810-B003-45C4-9FD9-5981B4BBC445}" srcOrd="1" destOrd="0" presId="urn:microsoft.com/office/officeart/2005/8/layout/lProcess2"/>
    <dgm:cxn modelId="{CCF84338-DCD6-458B-A0CA-5E4FED09373B}" type="presParOf" srcId="{0B78CB60-E544-4289-93F7-497ADD0049F9}" destId="{63743F1C-B42C-4781-B5E0-67BB31F00BDC}" srcOrd="2" destOrd="0" presId="urn:microsoft.com/office/officeart/2005/8/layout/lProcess2"/>
    <dgm:cxn modelId="{33441024-39D9-4131-A9B4-E555356819D8}" type="presParOf" srcId="{63743F1C-B42C-4781-B5E0-67BB31F00BDC}" destId="{E95F511B-BA74-4578-940D-AFA01EEBB33F}" srcOrd="0" destOrd="0" presId="urn:microsoft.com/office/officeart/2005/8/layout/lProcess2"/>
    <dgm:cxn modelId="{A34DB06B-05D2-41EF-BCAF-E38F3FB81041}" type="presParOf" srcId="{E95F511B-BA74-4578-940D-AFA01EEBB33F}" destId="{8E3025BF-1D60-46C7-BF51-FC58353543F1}" srcOrd="0" destOrd="0" presId="urn:microsoft.com/office/officeart/2005/8/layout/lProcess2"/>
    <dgm:cxn modelId="{6100BDE2-3792-4E43-AB52-F91A3D2FF4F1}" type="presParOf" srcId="{E95F511B-BA74-4578-940D-AFA01EEBB33F}" destId="{B18BCAEF-D12F-43EC-85F0-E7F9AC796C69}" srcOrd="1" destOrd="0" presId="urn:microsoft.com/office/officeart/2005/8/layout/lProcess2"/>
    <dgm:cxn modelId="{D304464D-B71A-4113-9B92-C00165E8AA07}" type="presParOf" srcId="{E95F511B-BA74-4578-940D-AFA01EEBB33F}" destId="{6DCFAA03-18B8-48CC-B555-1613E437BA75}" srcOrd="2" destOrd="0" presId="urn:microsoft.com/office/officeart/2005/8/layout/lProcess2"/>
    <dgm:cxn modelId="{712E040B-6A7A-4978-8BD8-DD841BEDDA4C}" type="presParOf" srcId="{24ECE11C-ED11-4090-A7FE-0D65F9B70D36}" destId="{E8FF0E6C-825F-49FB-B21F-F5444F5160DC}" srcOrd="3" destOrd="0" presId="urn:microsoft.com/office/officeart/2005/8/layout/lProcess2"/>
    <dgm:cxn modelId="{2B48E7C9-E011-4597-834E-6893D5F90515}" type="presParOf" srcId="{24ECE11C-ED11-4090-A7FE-0D65F9B70D36}" destId="{36FF721D-936E-4A49-8890-E586B2BFDE9B}" srcOrd="4" destOrd="0" presId="urn:microsoft.com/office/officeart/2005/8/layout/lProcess2"/>
    <dgm:cxn modelId="{20D71EA0-F624-4807-AE3B-5F9BEC1FBEBA}" type="presParOf" srcId="{36FF721D-936E-4A49-8890-E586B2BFDE9B}" destId="{54CA75F9-E2DB-4551-AF57-0A0ECE11846A}" srcOrd="0" destOrd="0" presId="urn:microsoft.com/office/officeart/2005/8/layout/lProcess2"/>
    <dgm:cxn modelId="{74F6D5B0-F8C7-4EEA-BB45-819F0F91E21D}" type="presParOf" srcId="{36FF721D-936E-4A49-8890-E586B2BFDE9B}" destId="{384F7140-085E-4DD1-BCD2-97842DB56C55}" srcOrd="1" destOrd="0" presId="urn:microsoft.com/office/officeart/2005/8/layout/lProcess2"/>
    <dgm:cxn modelId="{54AD9DD6-479F-462F-BAFF-9280C8AE8017}" type="presParOf" srcId="{36FF721D-936E-4A49-8890-E586B2BFDE9B}" destId="{E75A8BEB-958D-4153-A3F6-6A91B367C642}" srcOrd="2" destOrd="0" presId="urn:microsoft.com/office/officeart/2005/8/layout/lProcess2"/>
    <dgm:cxn modelId="{7F4507F1-315B-4CB8-9B22-3EDA5DF778AC}" type="presParOf" srcId="{E75A8BEB-958D-4153-A3F6-6A91B367C642}" destId="{E1C96A30-335C-4252-9248-CD4AFCE55CEB}" srcOrd="0" destOrd="0" presId="urn:microsoft.com/office/officeart/2005/8/layout/lProcess2"/>
    <dgm:cxn modelId="{EE6157FE-1E90-436C-8620-F7FB17F2082B}" type="presParOf" srcId="{E1C96A30-335C-4252-9248-CD4AFCE55CEB}" destId="{CBCC6FE2-9EC2-41B5-8648-BDC49131D8D9}" srcOrd="0" destOrd="0" presId="urn:microsoft.com/office/officeart/2005/8/layout/lProcess2"/>
    <dgm:cxn modelId="{6B4DE2A9-379E-40EF-9E57-D4750C5C6706}" type="presParOf" srcId="{E1C96A30-335C-4252-9248-CD4AFCE55CEB}" destId="{BDFBE5A4-EED0-45FB-A739-84BEA89B819F}" srcOrd="1" destOrd="0" presId="urn:microsoft.com/office/officeart/2005/8/layout/lProcess2"/>
    <dgm:cxn modelId="{B8077B2E-659D-4634-8C6C-4C18E0BCF3EF}" type="presParOf" srcId="{E1C96A30-335C-4252-9248-CD4AFCE55CEB}" destId="{8ADDDE7A-7575-493D-AE95-C0BB4BA8DA9B}" srcOrd="2" destOrd="0" presId="urn:microsoft.com/office/officeart/2005/8/layout/lProcess2"/>
    <dgm:cxn modelId="{323F6E19-02A0-4BC1-8B36-4A4BDF7B09FC}" type="presParOf" srcId="{24ECE11C-ED11-4090-A7FE-0D65F9B70D36}" destId="{F8AEA3E8-ECC7-46BA-9876-DD4BC229E231}" srcOrd="5" destOrd="0" presId="urn:microsoft.com/office/officeart/2005/8/layout/lProcess2"/>
    <dgm:cxn modelId="{A1BF2FD7-9DD5-43C8-BA67-BC24A99CF61B}" type="presParOf" srcId="{24ECE11C-ED11-4090-A7FE-0D65F9B70D36}" destId="{27D2490C-786A-4142-BBBF-34A2E21EF428}" srcOrd="6" destOrd="0" presId="urn:microsoft.com/office/officeart/2005/8/layout/lProcess2"/>
    <dgm:cxn modelId="{200361FB-860D-45D8-8DB0-EBE78D0567CF}" type="presParOf" srcId="{27D2490C-786A-4142-BBBF-34A2E21EF428}" destId="{6C289463-1D5B-4E06-8568-FA2A1DF25455}" srcOrd="0" destOrd="0" presId="urn:microsoft.com/office/officeart/2005/8/layout/lProcess2"/>
    <dgm:cxn modelId="{1E878CE2-A313-4A36-81EF-7BAC6A9ADDCB}" type="presParOf" srcId="{27D2490C-786A-4142-BBBF-34A2E21EF428}" destId="{8021164F-F206-4237-9341-4E7AEA0AC5CD}" srcOrd="1" destOrd="0" presId="urn:microsoft.com/office/officeart/2005/8/layout/lProcess2"/>
    <dgm:cxn modelId="{20300F66-CD79-4808-A210-A67CE963F227}" type="presParOf" srcId="{27D2490C-786A-4142-BBBF-34A2E21EF428}" destId="{86BAEE46-2CBB-4484-9130-B471317E722C}" srcOrd="2" destOrd="0" presId="urn:microsoft.com/office/officeart/2005/8/layout/lProcess2"/>
    <dgm:cxn modelId="{3E0FC81B-96A4-40D8-85BB-9BC14833C97D}" type="presParOf" srcId="{86BAEE46-2CBB-4484-9130-B471317E722C}" destId="{5027BB6F-4B96-4834-B99A-97F527501AF5}" srcOrd="0" destOrd="0" presId="urn:microsoft.com/office/officeart/2005/8/layout/lProcess2"/>
    <dgm:cxn modelId="{BE84A67E-8E49-4BE0-9DAF-88EF477A026E}" type="presParOf" srcId="{5027BB6F-4B96-4834-B99A-97F527501AF5}" destId="{DA5C817A-DCFB-4244-AE39-09B5DC7AF0E3}" srcOrd="0" destOrd="0" presId="urn:microsoft.com/office/officeart/2005/8/layout/lProcess2"/>
    <dgm:cxn modelId="{15F5F81E-6FDC-4A0C-B346-B30734AA1E42}" type="presParOf" srcId="{5027BB6F-4B96-4834-B99A-97F527501AF5}" destId="{213BDA52-DA01-49CF-9404-63C20612A454}" srcOrd="1" destOrd="0" presId="urn:microsoft.com/office/officeart/2005/8/layout/lProcess2"/>
    <dgm:cxn modelId="{F840C3CD-311C-4443-A85B-0CCBA4950A49}" type="presParOf" srcId="{5027BB6F-4B96-4834-B99A-97F527501AF5}" destId="{619B17FF-0677-42B0-AAF5-B3AE37E51327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FCF41F-8823-4744-A3FF-ABFEC4509149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FBCE0E-F75B-4765-8A41-90A7413E90C4}">
      <dgm:prSet custT="1"/>
      <dgm:spPr/>
      <dgm:t>
        <a:bodyPr/>
        <a:lstStyle/>
        <a:p>
          <a:r>
            <a:rPr lang="en-GB" sz="2000">
              <a:solidFill>
                <a:schemeClr val="bg1"/>
              </a:solidFill>
            </a:rPr>
            <a:t>Recommendation </a:t>
          </a:r>
          <a:r>
            <a:rPr lang="en-GB" sz="200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adopted</a:t>
          </a:r>
          <a:r>
            <a:rPr lang="en-GB" sz="2000">
              <a:solidFill>
                <a:schemeClr val="bg1"/>
              </a:solidFill>
            </a:rPr>
            <a:t> by the Council in November 2019 </a:t>
          </a:r>
        </a:p>
        <a:p>
          <a:r>
            <a:rPr lang="en-GB" sz="2000">
              <a:solidFill>
                <a:schemeClr val="bg1"/>
              </a:solidFill>
            </a:rPr>
            <a:t>…to implement principle 12 of the European Pillar of Social Rights</a:t>
          </a:r>
          <a:endParaRPr lang="en-US" sz="2000">
            <a:solidFill>
              <a:schemeClr val="bg1"/>
            </a:solidFill>
          </a:endParaRPr>
        </a:p>
      </dgm:t>
    </dgm:pt>
    <dgm:pt modelId="{E82FF6EE-E63A-4E84-9050-09320C00DF11}" type="parTrans" cxnId="{F2228C3E-244D-45CB-A344-5B8860B16324}">
      <dgm:prSet/>
      <dgm:spPr/>
      <dgm:t>
        <a:bodyPr/>
        <a:lstStyle/>
        <a:p>
          <a:endParaRPr lang="en-US"/>
        </a:p>
      </dgm:t>
    </dgm:pt>
    <dgm:pt modelId="{C4CAA5EC-742E-47CE-8A39-2DB3C82AA549}" type="sibTrans" cxnId="{F2228C3E-244D-45CB-A344-5B8860B16324}">
      <dgm:prSet/>
      <dgm:spPr/>
      <dgm:t>
        <a:bodyPr/>
        <a:lstStyle/>
        <a:p>
          <a:endParaRPr lang="en-US"/>
        </a:p>
      </dgm:t>
    </dgm:pt>
    <dgm:pt modelId="{67EC23F6-2F6F-4FCB-91B1-A2BE7B501991}">
      <dgm:prSet custT="1"/>
      <dgm:spPr/>
      <dgm:t>
        <a:bodyPr/>
        <a:lstStyle/>
        <a:p>
          <a:r>
            <a:rPr lang="en-GB" sz="2000"/>
            <a:t>Member States:</a:t>
          </a:r>
        </a:p>
        <a:p>
          <a:r>
            <a:rPr lang="en-GB" sz="2000"/>
            <a:t> </a:t>
          </a:r>
          <a:r>
            <a:rPr lang="en-GB" sz="2000" i="1"/>
            <a:t>implement the principles set out in this Recommendation as soon as possible and [to] </a:t>
          </a:r>
          <a:r>
            <a:rPr lang="en-GB" sz="2000" b="1" i="1"/>
            <a:t>submit a plan by 15 May 2021</a:t>
          </a:r>
          <a:endParaRPr lang="en-US" sz="2000"/>
        </a:p>
      </dgm:t>
    </dgm:pt>
    <dgm:pt modelId="{40048ED3-3ABF-42F5-92F2-54BAD0014DFA}" type="parTrans" cxnId="{DE77E80A-0A4F-410B-9D42-81F6A71CE2DC}">
      <dgm:prSet/>
      <dgm:spPr/>
      <dgm:t>
        <a:bodyPr/>
        <a:lstStyle/>
        <a:p>
          <a:endParaRPr lang="en-US"/>
        </a:p>
      </dgm:t>
    </dgm:pt>
    <dgm:pt modelId="{5E6E06D8-4D02-4B26-AFF3-515E5639C5B8}" type="sibTrans" cxnId="{DE77E80A-0A4F-410B-9D42-81F6A71CE2DC}">
      <dgm:prSet/>
      <dgm:spPr/>
      <dgm:t>
        <a:bodyPr/>
        <a:lstStyle/>
        <a:p>
          <a:endParaRPr lang="en-US"/>
        </a:p>
      </dgm:t>
    </dgm:pt>
    <dgm:pt modelId="{231FD569-0DA8-4C9E-8B47-B617D840421A}">
      <dgm:prSet custT="1"/>
      <dgm:spPr/>
      <dgm:t>
        <a:bodyPr/>
        <a:lstStyle/>
        <a:p>
          <a:r>
            <a:rPr lang="en-GB" sz="2000">
              <a:solidFill>
                <a:schemeClr val="bg1"/>
              </a:solidFill>
            </a:rPr>
            <a:t>Social Protection Committee adopted version 0 of Monitoring Framework (updated three times)</a:t>
          </a:r>
          <a:endParaRPr lang="en-US" sz="2000">
            <a:solidFill>
              <a:schemeClr val="bg1"/>
            </a:solidFill>
          </a:endParaRPr>
        </a:p>
      </dgm:t>
    </dgm:pt>
    <dgm:pt modelId="{9DFEDA33-0B1C-4DD5-B272-A62A345CFA65}" type="parTrans" cxnId="{2980370E-F2BF-4764-BC00-D08006003870}">
      <dgm:prSet/>
      <dgm:spPr/>
      <dgm:t>
        <a:bodyPr/>
        <a:lstStyle/>
        <a:p>
          <a:endParaRPr lang="en-US"/>
        </a:p>
      </dgm:t>
    </dgm:pt>
    <dgm:pt modelId="{00977FB0-0059-4736-83E2-22C2C5F9BA72}" type="sibTrans" cxnId="{2980370E-F2BF-4764-BC00-D08006003870}">
      <dgm:prSet/>
      <dgm:spPr/>
      <dgm:t>
        <a:bodyPr/>
        <a:lstStyle/>
        <a:p>
          <a:endParaRPr lang="en-US"/>
        </a:p>
      </dgm:t>
    </dgm:pt>
    <dgm:pt modelId="{06B6A109-3651-4EB6-ABCB-96A7497B6B67}">
      <dgm:prSet custT="1"/>
      <dgm:spPr/>
      <dgm:t>
        <a:bodyPr/>
        <a:lstStyle/>
        <a:p>
          <a:r>
            <a:rPr lang="en-GB" sz="2000">
              <a:solidFill>
                <a:schemeClr val="bg1"/>
              </a:solidFill>
            </a:rPr>
            <a:t>Commission </a:t>
          </a:r>
          <a:r>
            <a:rPr lang="en-GB" sz="2000" b="1">
              <a:solidFill>
                <a:schemeClr val="bg1"/>
              </a:solidFill>
            </a:rPr>
            <a:t>reviewed the implementation </a:t>
          </a:r>
          <a:r>
            <a:rPr lang="en-GB" sz="2000">
              <a:solidFill>
                <a:schemeClr val="bg1"/>
              </a:solidFill>
            </a:rPr>
            <a:t>of the Council Recommendation </a:t>
          </a:r>
          <a:r>
            <a:rPr lang="fr-BE" sz="2000">
              <a:solidFill>
                <a:schemeClr val="bg1"/>
              </a:solidFill>
            </a:rPr>
            <a:t>and </a:t>
          </a:r>
          <a:r>
            <a:rPr lang="fr-BE" sz="2000" err="1">
              <a:solidFill>
                <a:schemeClr val="bg1"/>
              </a:solidFill>
            </a:rPr>
            <a:t>adopted</a:t>
          </a:r>
          <a:r>
            <a:rPr lang="fr-BE" sz="2000">
              <a:solidFill>
                <a:schemeClr val="bg1"/>
              </a:solidFill>
            </a:rPr>
            <a:t> a </a:t>
          </a:r>
          <a:r>
            <a:rPr lang="fr-BE" sz="2000">
              <a:solidFill>
                <a:schemeClr val="bg1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Report</a:t>
          </a:r>
          <a:r>
            <a:rPr lang="fr-BE" sz="2000">
              <a:solidFill>
                <a:schemeClr val="bg1"/>
              </a:solidFill>
            </a:rPr>
            <a:t> to the Council in </a:t>
          </a:r>
          <a:r>
            <a:rPr lang="fr-BE" sz="2000" err="1">
              <a:solidFill>
                <a:schemeClr val="bg1"/>
              </a:solidFill>
            </a:rPr>
            <a:t>January</a:t>
          </a:r>
          <a:r>
            <a:rPr lang="fr-BE" sz="2000">
              <a:solidFill>
                <a:schemeClr val="bg1"/>
              </a:solidFill>
            </a:rPr>
            <a:t> 2023</a:t>
          </a:r>
          <a:endParaRPr lang="en-US" sz="2000">
            <a:solidFill>
              <a:schemeClr val="bg1"/>
            </a:solidFill>
          </a:endParaRPr>
        </a:p>
      </dgm:t>
    </dgm:pt>
    <dgm:pt modelId="{76B24AD5-AFBD-478A-94EE-A9042A7AF34B}" type="parTrans" cxnId="{E72D7C5F-E1C8-4927-8141-C59213A10F56}">
      <dgm:prSet/>
      <dgm:spPr/>
      <dgm:t>
        <a:bodyPr/>
        <a:lstStyle/>
        <a:p>
          <a:endParaRPr lang="en-US"/>
        </a:p>
      </dgm:t>
    </dgm:pt>
    <dgm:pt modelId="{3B8971B4-0FBC-4E45-85CE-BDA1033AA8FC}" type="sibTrans" cxnId="{E72D7C5F-E1C8-4927-8141-C59213A10F56}">
      <dgm:prSet/>
      <dgm:spPr/>
      <dgm:t>
        <a:bodyPr/>
        <a:lstStyle/>
        <a:p>
          <a:endParaRPr lang="en-US"/>
        </a:p>
      </dgm:t>
    </dgm:pt>
    <dgm:pt modelId="{6C2D5731-8B6D-470F-9466-EB307BA1F3E1}" type="pres">
      <dgm:prSet presAssocID="{81FCF41F-8823-4744-A3FF-ABFEC4509149}" presName="diagram" presStyleCnt="0">
        <dgm:presLayoutVars>
          <dgm:dir/>
          <dgm:resizeHandles val="exact"/>
        </dgm:presLayoutVars>
      </dgm:prSet>
      <dgm:spPr/>
    </dgm:pt>
    <dgm:pt modelId="{B17CEDD1-6CD3-4F4E-992E-18D043A371BA}" type="pres">
      <dgm:prSet presAssocID="{62FBCE0E-F75B-4765-8A41-90A7413E90C4}" presName="node" presStyleLbl="node1" presStyleIdx="0" presStyleCnt="4" custLinFactNeighborX="25286">
        <dgm:presLayoutVars>
          <dgm:bulletEnabled val="1"/>
        </dgm:presLayoutVars>
      </dgm:prSet>
      <dgm:spPr/>
    </dgm:pt>
    <dgm:pt modelId="{1C5C087F-7F67-45B2-BA27-2FEE9E045AC9}" type="pres">
      <dgm:prSet presAssocID="{C4CAA5EC-742E-47CE-8A39-2DB3C82AA549}" presName="sibTrans" presStyleCnt="0"/>
      <dgm:spPr/>
    </dgm:pt>
    <dgm:pt modelId="{53C0A7EB-2395-4625-8EAB-48BEDDFCDD7F}" type="pres">
      <dgm:prSet presAssocID="{67EC23F6-2F6F-4FCB-91B1-A2BE7B501991}" presName="node" presStyleLbl="node1" presStyleIdx="1" presStyleCnt="4" custScaleX="117996" custLinFactNeighborX="39735">
        <dgm:presLayoutVars>
          <dgm:bulletEnabled val="1"/>
        </dgm:presLayoutVars>
      </dgm:prSet>
      <dgm:spPr/>
    </dgm:pt>
    <dgm:pt modelId="{1CFAD6AB-EE21-4F9C-98DB-9E1CE86A466A}" type="pres">
      <dgm:prSet presAssocID="{5E6E06D8-4D02-4B26-AFF3-515E5639C5B8}" presName="sibTrans" presStyleCnt="0"/>
      <dgm:spPr/>
    </dgm:pt>
    <dgm:pt modelId="{94A3915E-45E3-4E67-8F88-0DF66B388497}" type="pres">
      <dgm:prSet presAssocID="{231FD569-0DA8-4C9E-8B47-B617D840421A}" presName="node" presStyleLbl="node1" presStyleIdx="2" presStyleCnt="4" custLinFactX="-100000" custLinFactY="16809" custLinFactNeighborX="-112599" custLinFactNeighborY="100000">
        <dgm:presLayoutVars>
          <dgm:bulletEnabled val="1"/>
        </dgm:presLayoutVars>
      </dgm:prSet>
      <dgm:spPr/>
    </dgm:pt>
    <dgm:pt modelId="{A16B3268-2F14-4A4F-B931-B6DF87930939}" type="pres">
      <dgm:prSet presAssocID="{00977FB0-0059-4736-83E2-22C2C5F9BA72}" presName="sibTrans" presStyleCnt="0"/>
      <dgm:spPr/>
    </dgm:pt>
    <dgm:pt modelId="{07AA0481-8FD0-4AD7-A1AE-10CCEC975735}" type="pres">
      <dgm:prSet presAssocID="{06B6A109-3651-4EB6-ABCB-96A7497B6B67}" presName="node" presStyleLbl="node1" presStyleIdx="3" presStyleCnt="4" custScaleX="121804" custLinFactNeighborX="37831" custLinFactNeighborY="13">
        <dgm:presLayoutVars>
          <dgm:bulletEnabled val="1"/>
        </dgm:presLayoutVars>
      </dgm:prSet>
      <dgm:spPr/>
    </dgm:pt>
  </dgm:ptLst>
  <dgm:cxnLst>
    <dgm:cxn modelId="{DE77E80A-0A4F-410B-9D42-81F6A71CE2DC}" srcId="{81FCF41F-8823-4744-A3FF-ABFEC4509149}" destId="{67EC23F6-2F6F-4FCB-91B1-A2BE7B501991}" srcOrd="1" destOrd="0" parTransId="{40048ED3-3ABF-42F5-92F2-54BAD0014DFA}" sibTransId="{5E6E06D8-4D02-4B26-AFF3-515E5639C5B8}"/>
    <dgm:cxn modelId="{2980370E-F2BF-4764-BC00-D08006003870}" srcId="{81FCF41F-8823-4744-A3FF-ABFEC4509149}" destId="{231FD569-0DA8-4C9E-8B47-B617D840421A}" srcOrd="2" destOrd="0" parTransId="{9DFEDA33-0B1C-4DD5-B272-A62A345CFA65}" sibTransId="{00977FB0-0059-4736-83E2-22C2C5F9BA72}"/>
    <dgm:cxn modelId="{CF60F424-7486-46CA-A41C-4A0E20FDC9D0}" type="presOf" srcId="{06B6A109-3651-4EB6-ABCB-96A7497B6B67}" destId="{07AA0481-8FD0-4AD7-A1AE-10CCEC975735}" srcOrd="0" destOrd="0" presId="urn:microsoft.com/office/officeart/2005/8/layout/default"/>
    <dgm:cxn modelId="{F2228C3E-244D-45CB-A344-5B8860B16324}" srcId="{81FCF41F-8823-4744-A3FF-ABFEC4509149}" destId="{62FBCE0E-F75B-4765-8A41-90A7413E90C4}" srcOrd="0" destOrd="0" parTransId="{E82FF6EE-E63A-4E84-9050-09320C00DF11}" sibTransId="{C4CAA5EC-742E-47CE-8A39-2DB3C82AA549}"/>
    <dgm:cxn modelId="{E72D7C5F-E1C8-4927-8141-C59213A10F56}" srcId="{81FCF41F-8823-4744-A3FF-ABFEC4509149}" destId="{06B6A109-3651-4EB6-ABCB-96A7497B6B67}" srcOrd="3" destOrd="0" parTransId="{76B24AD5-AFBD-478A-94EE-A9042A7AF34B}" sibTransId="{3B8971B4-0FBC-4E45-85CE-BDA1033AA8FC}"/>
    <dgm:cxn modelId="{07F0277D-2793-4BC9-A7F9-C913ABE2A729}" type="presOf" srcId="{67EC23F6-2F6F-4FCB-91B1-A2BE7B501991}" destId="{53C0A7EB-2395-4625-8EAB-48BEDDFCDD7F}" srcOrd="0" destOrd="0" presId="urn:microsoft.com/office/officeart/2005/8/layout/default"/>
    <dgm:cxn modelId="{69549E87-80D3-4CEC-9903-3793707B004B}" type="presOf" srcId="{231FD569-0DA8-4C9E-8B47-B617D840421A}" destId="{94A3915E-45E3-4E67-8F88-0DF66B388497}" srcOrd="0" destOrd="0" presId="urn:microsoft.com/office/officeart/2005/8/layout/default"/>
    <dgm:cxn modelId="{199C1AA1-BCB6-491F-BC0B-4839B1271C07}" type="presOf" srcId="{62FBCE0E-F75B-4765-8A41-90A7413E90C4}" destId="{B17CEDD1-6CD3-4F4E-992E-18D043A371BA}" srcOrd="0" destOrd="0" presId="urn:microsoft.com/office/officeart/2005/8/layout/default"/>
    <dgm:cxn modelId="{067669D4-C130-4BB9-8D95-7E8117F83FDC}" type="presOf" srcId="{81FCF41F-8823-4744-A3FF-ABFEC4509149}" destId="{6C2D5731-8B6D-470F-9466-EB307BA1F3E1}" srcOrd="0" destOrd="0" presId="urn:microsoft.com/office/officeart/2005/8/layout/default"/>
    <dgm:cxn modelId="{58DE9F2C-F1A4-4DBA-9CAF-B633AFA2147B}" type="presParOf" srcId="{6C2D5731-8B6D-470F-9466-EB307BA1F3E1}" destId="{B17CEDD1-6CD3-4F4E-992E-18D043A371BA}" srcOrd="0" destOrd="0" presId="urn:microsoft.com/office/officeart/2005/8/layout/default"/>
    <dgm:cxn modelId="{C60B71F7-4F94-4696-B27C-27710615AAB9}" type="presParOf" srcId="{6C2D5731-8B6D-470F-9466-EB307BA1F3E1}" destId="{1C5C087F-7F67-45B2-BA27-2FEE9E045AC9}" srcOrd="1" destOrd="0" presId="urn:microsoft.com/office/officeart/2005/8/layout/default"/>
    <dgm:cxn modelId="{1FC1627E-6BF8-49A3-9ED6-361E225B7F6E}" type="presParOf" srcId="{6C2D5731-8B6D-470F-9466-EB307BA1F3E1}" destId="{53C0A7EB-2395-4625-8EAB-48BEDDFCDD7F}" srcOrd="2" destOrd="0" presId="urn:microsoft.com/office/officeart/2005/8/layout/default"/>
    <dgm:cxn modelId="{AC762F55-46E1-4912-AC89-038591D60DAC}" type="presParOf" srcId="{6C2D5731-8B6D-470F-9466-EB307BA1F3E1}" destId="{1CFAD6AB-EE21-4F9C-98DB-9E1CE86A466A}" srcOrd="3" destOrd="0" presId="urn:microsoft.com/office/officeart/2005/8/layout/default"/>
    <dgm:cxn modelId="{350E726A-A13E-4393-AEB1-79FAB13E6C7F}" type="presParOf" srcId="{6C2D5731-8B6D-470F-9466-EB307BA1F3E1}" destId="{94A3915E-45E3-4E67-8F88-0DF66B388497}" srcOrd="4" destOrd="0" presId="urn:microsoft.com/office/officeart/2005/8/layout/default"/>
    <dgm:cxn modelId="{F7F1F43F-495F-4092-ACBD-0F5C8FCCE91B}" type="presParOf" srcId="{6C2D5731-8B6D-470F-9466-EB307BA1F3E1}" destId="{A16B3268-2F14-4A4F-B931-B6DF87930939}" srcOrd="5" destOrd="0" presId="urn:microsoft.com/office/officeart/2005/8/layout/default"/>
    <dgm:cxn modelId="{A11FB3A1-D295-4EB7-9B5F-017C6F72DDB3}" type="presParOf" srcId="{6C2D5731-8B6D-470F-9466-EB307BA1F3E1}" destId="{07AA0481-8FD0-4AD7-A1AE-10CCEC97573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FCF41F-8823-4744-A3FF-ABFEC4509149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FBCE0E-F75B-4765-8A41-90A7413E90C4}">
      <dgm:prSet custT="1"/>
      <dgm:spPr/>
      <dgm:t>
        <a:bodyPr/>
        <a:lstStyle/>
        <a:p>
          <a:r>
            <a:rPr lang="en-GB" sz="2000" dirty="0"/>
            <a:t>February 2024: mutual learning on access to healthcare, sickness benefits and accidents at work</a:t>
          </a:r>
          <a:endParaRPr lang="en-US" sz="2000" dirty="0">
            <a:solidFill>
              <a:schemeClr val="bg1"/>
            </a:solidFill>
          </a:endParaRPr>
        </a:p>
      </dgm:t>
    </dgm:pt>
    <dgm:pt modelId="{E82FF6EE-E63A-4E84-9050-09320C00DF11}" type="parTrans" cxnId="{F2228C3E-244D-45CB-A344-5B8860B16324}">
      <dgm:prSet/>
      <dgm:spPr/>
      <dgm:t>
        <a:bodyPr/>
        <a:lstStyle/>
        <a:p>
          <a:endParaRPr lang="en-US"/>
        </a:p>
      </dgm:t>
    </dgm:pt>
    <dgm:pt modelId="{C4CAA5EC-742E-47CE-8A39-2DB3C82AA549}" type="sibTrans" cxnId="{F2228C3E-244D-45CB-A344-5B8860B16324}">
      <dgm:prSet/>
      <dgm:spPr/>
      <dgm:t>
        <a:bodyPr/>
        <a:lstStyle/>
        <a:p>
          <a:endParaRPr lang="en-US"/>
        </a:p>
      </dgm:t>
    </dgm:pt>
    <dgm:pt modelId="{67EC23F6-2F6F-4FCB-91B1-A2BE7B501991}">
      <dgm:prSet custT="1"/>
      <dgm:spPr/>
      <dgm:t>
        <a:bodyPr/>
        <a:lstStyle/>
        <a:p>
          <a:r>
            <a:rPr lang="en-GB" sz="2000" dirty="0">
              <a:solidFill>
                <a:schemeClr val="bg1"/>
              </a:solidFill>
            </a:rPr>
            <a:t>February 2025: </a:t>
          </a:r>
          <a:r>
            <a:rPr lang="en-GB" sz="2000" dirty="0"/>
            <a:t>mutual learning on access to social protection for vulnerable workers (including solo self-employed)</a:t>
          </a:r>
          <a:endParaRPr lang="en-US" sz="2000" dirty="0"/>
        </a:p>
      </dgm:t>
    </dgm:pt>
    <dgm:pt modelId="{40048ED3-3ABF-42F5-92F2-54BAD0014DFA}" type="parTrans" cxnId="{DE77E80A-0A4F-410B-9D42-81F6A71CE2DC}">
      <dgm:prSet/>
      <dgm:spPr/>
      <dgm:t>
        <a:bodyPr/>
        <a:lstStyle/>
        <a:p>
          <a:endParaRPr lang="en-US"/>
        </a:p>
      </dgm:t>
    </dgm:pt>
    <dgm:pt modelId="{5E6E06D8-4D02-4B26-AFF3-515E5639C5B8}" type="sibTrans" cxnId="{DE77E80A-0A4F-410B-9D42-81F6A71CE2DC}">
      <dgm:prSet/>
      <dgm:spPr/>
      <dgm:t>
        <a:bodyPr/>
        <a:lstStyle/>
        <a:p>
          <a:endParaRPr lang="en-US"/>
        </a:p>
      </dgm:t>
    </dgm:pt>
    <dgm:pt modelId="{231FD569-0DA8-4C9E-8B47-B617D840421A}">
      <dgm:prSet custT="1"/>
      <dgm:spPr/>
      <dgm:t>
        <a:bodyPr/>
        <a:lstStyle/>
        <a:p>
          <a:r>
            <a:rPr lang="fr-BE" sz="2000" dirty="0">
              <a:solidFill>
                <a:schemeClr val="bg1"/>
              </a:solidFill>
            </a:rPr>
            <a:t>May 2025: </a:t>
          </a:r>
          <a:r>
            <a:rPr lang="en-GB" sz="2000" dirty="0"/>
            <a:t>mutual learning on access to </a:t>
          </a:r>
          <a:r>
            <a:rPr lang="fr-BE" sz="2000" dirty="0"/>
            <a:t>social protection for </a:t>
          </a:r>
          <a:r>
            <a:rPr lang="fr-BE" sz="2000" dirty="0" err="1"/>
            <a:t>artists</a:t>
          </a:r>
          <a:r>
            <a:rPr lang="fr-BE" sz="2000" dirty="0"/>
            <a:t> and </a:t>
          </a:r>
          <a:r>
            <a:rPr lang="fr-BE" sz="2000" dirty="0" err="1"/>
            <a:t>professional</a:t>
          </a:r>
          <a:r>
            <a:rPr lang="fr-BE" sz="2000" dirty="0"/>
            <a:t> </a:t>
          </a:r>
          <a:r>
            <a:rPr lang="fr-BE" sz="2000" dirty="0" err="1"/>
            <a:t>from</a:t>
          </a:r>
          <a:r>
            <a:rPr lang="fr-BE" sz="2000" dirty="0"/>
            <a:t> </a:t>
          </a:r>
          <a:r>
            <a:rPr lang="fr-BE" sz="2000" dirty="0" err="1"/>
            <a:t>cutural</a:t>
          </a:r>
          <a:r>
            <a:rPr lang="fr-BE" sz="2000" dirty="0"/>
            <a:t> </a:t>
          </a:r>
          <a:r>
            <a:rPr lang="fr-BE" sz="2000" dirty="0" err="1"/>
            <a:t>sector</a:t>
          </a:r>
          <a:r>
            <a:rPr lang="fr-BE" sz="2000" dirty="0"/>
            <a:t> </a:t>
          </a:r>
          <a:endParaRPr lang="en-US" sz="2000" dirty="0">
            <a:solidFill>
              <a:schemeClr val="bg1"/>
            </a:solidFill>
          </a:endParaRPr>
        </a:p>
      </dgm:t>
    </dgm:pt>
    <dgm:pt modelId="{9DFEDA33-0B1C-4DD5-B272-A62A345CFA65}" type="parTrans" cxnId="{2980370E-F2BF-4764-BC00-D08006003870}">
      <dgm:prSet/>
      <dgm:spPr/>
      <dgm:t>
        <a:bodyPr/>
        <a:lstStyle/>
        <a:p>
          <a:endParaRPr lang="en-US"/>
        </a:p>
      </dgm:t>
    </dgm:pt>
    <dgm:pt modelId="{00977FB0-0059-4736-83E2-22C2C5F9BA72}" type="sibTrans" cxnId="{2980370E-F2BF-4764-BC00-D08006003870}">
      <dgm:prSet/>
      <dgm:spPr/>
      <dgm:t>
        <a:bodyPr/>
        <a:lstStyle/>
        <a:p>
          <a:endParaRPr lang="en-US"/>
        </a:p>
      </dgm:t>
    </dgm:pt>
    <dgm:pt modelId="{06B6A109-3651-4EB6-ABCB-96A7497B6B67}">
      <dgm:prSet custT="1"/>
      <dgm:spPr/>
      <dgm:t>
        <a:bodyPr/>
        <a:lstStyle/>
        <a:p>
          <a:r>
            <a:rPr lang="fr-BE" sz="2000" dirty="0">
              <a:solidFill>
                <a:schemeClr val="bg1"/>
              </a:solidFill>
            </a:rPr>
            <a:t>28-29 April 2026 (</a:t>
          </a:r>
          <a:r>
            <a:rPr lang="fr-BE" sz="2000" dirty="0" err="1">
              <a:solidFill>
                <a:schemeClr val="bg1"/>
              </a:solidFill>
            </a:rPr>
            <a:t>forthcoming</a:t>
          </a:r>
          <a:r>
            <a:rPr lang="fr-BE" sz="2000" dirty="0">
              <a:solidFill>
                <a:schemeClr val="bg1"/>
              </a:solidFill>
            </a:rPr>
            <a:t>) :  </a:t>
          </a:r>
          <a:r>
            <a:rPr lang="en-GB" sz="2000" dirty="0"/>
            <a:t>mutual learning on </a:t>
          </a:r>
          <a:r>
            <a:rPr lang="fr-BE" sz="2000" dirty="0" err="1"/>
            <a:t>Coverage</a:t>
          </a:r>
          <a:r>
            <a:rPr lang="fr-BE" sz="2000" dirty="0"/>
            <a:t> and contributions for the self-</a:t>
          </a:r>
          <a:r>
            <a:rPr lang="fr-BE" sz="2000" dirty="0" err="1"/>
            <a:t>employed</a:t>
          </a:r>
          <a:endParaRPr lang="en-US" sz="2000" dirty="0">
            <a:solidFill>
              <a:schemeClr val="bg1"/>
            </a:solidFill>
          </a:endParaRPr>
        </a:p>
      </dgm:t>
    </dgm:pt>
    <dgm:pt modelId="{76B24AD5-AFBD-478A-94EE-A9042A7AF34B}" type="parTrans" cxnId="{E72D7C5F-E1C8-4927-8141-C59213A10F56}">
      <dgm:prSet/>
      <dgm:spPr/>
      <dgm:t>
        <a:bodyPr/>
        <a:lstStyle/>
        <a:p>
          <a:endParaRPr lang="en-US"/>
        </a:p>
      </dgm:t>
    </dgm:pt>
    <dgm:pt modelId="{3B8971B4-0FBC-4E45-85CE-BDA1033AA8FC}" type="sibTrans" cxnId="{E72D7C5F-E1C8-4927-8141-C59213A10F56}">
      <dgm:prSet/>
      <dgm:spPr/>
      <dgm:t>
        <a:bodyPr/>
        <a:lstStyle/>
        <a:p>
          <a:endParaRPr lang="en-US"/>
        </a:p>
      </dgm:t>
    </dgm:pt>
    <dgm:pt modelId="{6C2D5731-8B6D-470F-9466-EB307BA1F3E1}" type="pres">
      <dgm:prSet presAssocID="{81FCF41F-8823-4744-A3FF-ABFEC4509149}" presName="diagram" presStyleCnt="0">
        <dgm:presLayoutVars>
          <dgm:dir/>
          <dgm:resizeHandles val="exact"/>
        </dgm:presLayoutVars>
      </dgm:prSet>
      <dgm:spPr/>
    </dgm:pt>
    <dgm:pt modelId="{B17CEDD1-6CD3-4F4E-992E-18D043A371BA}" type="pres">
      <dgm:prSet presAssocID="{62FBCE0E-F75B-4765-8A41-90A7413E90C4}" presName="node" presStyleLbl="node1" presStyleIdx="0" presStyleCnt="4" custScaleX="103231" custLinFactNeighborX="-474" custLinFactNeighborY="-2019">
        <dgm:presLayoutVars>
          <dgm:bulletEnabled val="1"/>
        </dgm:presLayoutVars>
      </dgm:prSet>
      <dgm:spPr/>
    </dgm:pt>
    <dgm:pt modelId="{1C5C087F-7F67-45B2-BA27-2FEE9E045AC9}" type="pres">
      <dgm:prSet presAssocID="{C4CAA5EC-742E-47CE-8A39-2DB3C82AA549}" presName="sibTrans" presStyleCnt="0"/>
      <dgm:spPr/>
    </dgm:pt>
    <dgm:pt modelId="{53C0A7EB-2395-4625-8EAB-48BEDDFCDD7F}" type="pres">
      <dgm:prSet presAssocID="{67EC23F6-2F6F-4FCB-91B1-A2BE7B501991}" presName="node" presStyleLbl="node1" presStyleIdx="1" presStyleCnt="4" custScaleX="117996" custLinFactNeighborX="40579">
        <dgm:presLayoutVars>
          <dgm:bulletEnabled val="1"/>
        </dgm:presLayoutVars>
      </dgm:prSet>
      <dgm:spPr/>
    </dgm:pt>
    <dgm:pt modelId="{1CFAD6AB-EE21-4F9C-98DB-9E1CE86A466A}" type="pres">
      <dgm:prSet presAssocID="{5E6E06D8-4D02-4B26-AFF3-515E5639C5B8}" presName="sibTrans" presStyleCnt="0"/>
      <dgm:spPr/>
    </dgm:pt>
    <dgm:pt modelId="{94A3915E-45E3-4E67-8F88-0DF66B388497}" type="pres">
      <dgm:prSet presAssocID="{231FD569-0DA8-4C9E-8B47-B617D840421A}" presName="node" presStyleLbl="node1" presStyleIdx="2" presStyleCnt="4" custLinFactX="-100000" custLinFactY="16809" custLinFactNeighborX="-112599" custLinFactNeighborY="100000">
        <dgm:presLayoutVars>
          <dgm:bulletEnabled val="1"/>
        </dgm:presLayoutVars>
      </dgm:prSet>
      <dgm:spPr/>
    </dgm:pt>
    <dgm:pt modelId="{A16B3268-2F14-4A4F-B931-B6DF87930939}" type="pres">
      <dgm:prSet presAssocID="{00977FB0-0059-4736-83E2-22C2C5F9BA72}" presName="sibTrans" presStyleCnt="0"/>
      <dgm:spPr/>
    </dgm:pt>
    <dgm:pt modelId="{07AA0481-8FD0-4AD7-A1AE-10CCEC975735}" type="pres">
      <dgm:prSet presAssocID="{06B6A109-3651-4EB6-ABCB-96A7497B6B67}" presName="node" presStyleLbl="node1" presStyleIdx="3" presStyleCnt="4" custScaleX="121804" custLinFactNeighborX="37831" custLinFactNeighborY="13">
        <dgm:presLayoutVars>
          <dgm:bulletEnabled val="1"/>
        </dgm:presLayoutVars>
      </dgm:prSet>
      <dgm:spPr/>
    </dgm:pt>
  </dgm:ptLst>
  <dgm:cxnLst>
    <dgm:cxn modelId="{DE77E80A-0A4F-410B-9D42-81F6A71CE2DC}" srcId="{81FCF41F-8823-4744-A3FF-ABFEC4509149}" destId="{67EC23F6-2F6F-4FCB-91B1-A2BE7B501991}" srcOrd="1" destOrd="0" parTransId="{40048ED3-3ABF-42F5-92F2-54BAD0014DFA}" sibTransId="{5E6E06D8-4D02-4B26-AFF3-515E5639C5B8}"/>
    <dgm:cxn modelId="{2980370E-F2BF-4764-BC00-D08006003870}" srcId="{81FCF41F-8823-4744-A3FF-ABFEC4509149}" destId="{231FD569-0DA8-4C9E-8B47-B617D840421A}" srcOrd="2" destOrd="0" parTransId="{9DFEDA33-0B1C-4DD5-B272-A62A345CFA65}" sibTransId="{00977FB0-0059-4736-83E2-22C2C5F9BA72}"/>
    <dgm:cxn modelId="{CF60F424-7486-46CA-A41C-4A0E20FDC9D0}" type="presOf" srcId="{06B6A109-3651-4EB6-ABCB-96A7497B6B67}" destId="{07AA0481-8FD0-4AD7-A1AE-10CCEC975735}" srcOrd="0" destOrd="0" presId="urn:microsoft.com/office/officeart/2005/8/layout/default"/>
    <dgm:cxn modelId="{F2228C3E-244D-45CB-A344-5B8860B16324}" srcId="{81FCF41F-8823-4744-A3FF-ABFEC4509149}" destId="{62FBCE0E-F75B-4765-8A41-90A7413E90C4}" srcOrd="0" destOrd="0" parTransId="{E82FF6EE-E63A-4E84-9050-09320C00DF11}" sibTransId="{C4CAA5EC-742E-47CE-8A39-2DB3C82AA549}"/>
    <dgm:cxn modelId="{E72D7C5F-E1C8-4927-8141-C59213A10F56}" srcId="{81FCF41F-8823-4744-A3FF-ABFEC4509149}" destId="{06B6A109-3651-4EB6-ABCB-96A7497B6B67}" srcOrd="3" destOrd="0" parTransId="{76B24AD5-AFBD-478A-94EE-A9042A7AF34B}" sibTransId="{3B8971B4-0FBC-4E45-85CE-BDA1033AA8FC}"/>
    <dgm:cxn modelId="{07F0277D-2793-4BC9-A7F9-C913ABE2A729}" type="presOf" srcId="{67EC23F6-2F6F-4FCB-91B1-A2BE7B501991}" destId="{53C0A7EB-2395-4625-8EAB-48BEDDFCDD7F}" srcOrd="0" destOrd="0" presId="urn:microsoft.com/office/officeart/2005/8/layout/default"/>
    <dgm:cxn modelId="{69549E87-80D3-4CEC-9903-3793707B004B}" type="presOf" srcId="{231FD569-0DA8-4C9E-8B47-B617D840421A}" destId="{94A3915E-45E3-4E67-8F88-0DF66B388497}" srcOrd="0" destOrd="0" presId="urn:microsoft.com/office/officeart/2005/8/layout/default"/>
    <dgm:cxn modelId="{199C1AA1-BCB6-491F-BC0B-4839B1271C07}" type="presOf" srcId="{62FBCE0E-F75B-4765-8A41-90A7413E90C4}" destId="{B17CEDD1-6CD3-4F4E-992E-18D043A371BA}" srcOrd="0" destOrd="0" presId="urn:microsoft.com/office/officeart/2005/8/layout/default"/>
    <dgm:cxn modelId="{067669D4-C130-4BB9-8D95-7E8117F83FDC}" type="presOf" srcId="{81FCF41F-8823-4744-A3FF-ABFEC4509149}" destId="{6C2D5731-8B6D-470F-9466-EB307BA1F3E1}" srcOrd="0" destOrd="0" presId="urn:microsoft.com/office/officeart/2005/8/layout/default"/>
    <dgm:cxn modelId="{58DE9F2C-F1A4-4DBA-9CAF-B633AFA2147B}" type="presParOf" srcId="{6C2D5731-8B6D-470F-9466-EB307BA1F3E1}" destId="{B17CEDD1-6CD3-4F4E-992E-18D043A371BA}" srcOrd="0" destOrd="0" presId="urn:microsoft.com/office/officeart/2005/8/layout/default"/>
    <dgm:cxn modelId="{C60B71F7-4F94-4696-B27C-27710615AAB9}" type="presParOf" srcId="{6C2D5731-8B6D-470F-9466-EB307BA1F3E1}" destId="{1C5C087F-7F67-45B2-BA27-2FEE9E045AC9}" srcOrd="1" destOrd="0" presId="urn:microsoft.com/office/officeart/2005/8/layout/default"/>
    <dgm:cxn modelId="{1FC1627E-6BF8-49A3-9ED6-361E225B7F6E}" type="presParOf" srcId="{6C2D5731-8B6D-470F-9466-EB307BA1F3E1}" destId="{53C0A7EB-2395-4625-8EAB-48BEDDFCDD7F}" srcOrd="2" destOrd="0" presId="urn:microsoft.com/office/officeart/2005/8/layout/default"/>
    <dgm:cxn modelId="{AC762F55-46E1-4912-AC89-038591D60DAC}" type="presParOf" srcId="{6C2D5731-8B6D-470F-9466-EB307BA1F3E1}" destId="{1CFAD6AB-EE21-4F9C-98DB-9E1CE86A466A}" srcOrd="3" destOrd="0" presId="urn:microsoft.com/office/officeart/2005/8/layout/default"/>
    <dgm:cxn modelId="{350E726A-A13E-4393-AEB1-79FAB13E6C7F}" type="presParOf" srcId="{6C2D5731-8B6D-470F-9466-EB307BA1F3E1}" destId="{94A3915E-45E3-4E67-8F88-0DF66B388497}" srcOrd="4" destOrd="0" presId="urn:microsoft.com/office/officeart/2005/8/layout/default"/>
    <dgm:cxn modelId="{F7F1F43F-495F-4092-ACBD-0F5C8FCCE91B}" type="presParOf" srcId="{6C2D5731-8B6D-470F-9466-EB307BA1F3E1}" destId="{A16B3268-2F14-4A4F-B931-B6DF87930939}" srcOrd="5" destOrd="0" presId="urn:microsoft.com/office/officeart/2005/8/layout/default"/>
    <dgm:cxn modelId="{A11FB3A1-D295-4EB7-9B5F-017C6F72DDB3}" type="presParOf" srcId="{6C2D5731-8B6D-470F-9466-EB307BA1F3E1}" destId="{07AA0481-8FD0-4AD7-A1AE-10CCEC97573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1FCF41F-8823-4744-A3FF-ABFEC4509149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FBCE0E-F75B-4765-8A41-90A7413E90C4}">
      <dgm:prSet custT="1"/>
      <dgm:spPr/>
      <dgm:t>
        <a:bodyPr/>
        <a:lstStyle/>
        <a:p>
          <a:r>
            <a:rPr lang="en-GB" sz="2000" dirty="0"/>
            <a:t>Job Quality roadmap and forthcoming Job quality Act</a:t>
          </a:r>
          <a:endParaRPr lang="en-US" sz="2000" dirty="0">
            <a:solidFill>
              <a:schemeClr val="bg1"/>
            </a:solidFill>
          </a:endParaRPr>
        </a:p>
      </dgm:t>
    </dgm:pt>
    <dgm:pt modelId="{E82FF6EE-E63A-4E84-9050-09320C00DF11}" type="parTrans" cxnId="{F2228C3E-244D-45CB-A344-5B8860B16324}">
      <dgm:prSet/>
      <dgm:spPr/>
      <dgm:t>
        <a:bodyPr/>
        <a:lstStyle/>
        <a:p>
          <a:endParaRPr lang="en-US"/>
        </a:p>
      </dgm:t>
    </dgm:pt>
    <dgm:pt modelId="{C4CAA5EC-742E-47CE-8A39-2DB3C82AA549}" type="sibTrans" cxnId="{F2228C3E-244D-45CB-A344-5B8860B16324}">
      <dgm:prSet/>
      <dgm:spPr/>
      <dgm:t>
        <a:bodyPr/>
        <a:lstStyle/>
        <a:p>
          <a:endParaRPr lang="en-US"/>
        </a:p>
      </dgm:t>
    </dgm:pt>
    <dgm:pt modelId="{67EC23F6-2F6F-4FCB-91B1-A2BE7B501991}">
      <dgm:prSet custT="1"/>
      <dgm:spPr/>
      <dgm:t>
        <a:bodyPr/>
        <a:lstStyle/>
        <a:p>
          <a:r>
            <a:rPr lang="en-GB" sz="2000" dirty="0">
              <a:solidFill>
                <a:schemeClr val="bg1"/>
              </a:solidFill>
            </a:rPr>
            <a:t>First ever EU Anti-poverty </a:t>
          </a:r>
        </a:p>
        <a:p>
          <a:r>
            <a:rPr lang="en-GB" sz="2000" dirty="0">
              <a:solidFill>
                <a:schemeClr val="bg1"/>
              </a:solidFill>
            </a:rPr>
            <a:t>strategy</a:t>
          </a:r>
          <a:endParaRPr lang="en-US" sz="2000" dirty="0"/>
        </a:p>
      </dgm:t>
    </dgm:pt>
    <dgm:pt modelId="{40048ED3-3ABF-42F5-92F2-54BAD0014DFA}" type="parTrans" cxnId="{DE77E80A-0A4F-410B-9D42-81F6A71CE2DC}">
      <dgm:prSet/>
      <dgm:spPr/>
      <dgm:t>
        <a:bodyPr/>
        <a:lstStyle/>
        <a:p>
          <a:endParaRPr lang="en-US"/>
        </a:p>
      </dgm:t>
    </dgm:pt>
    <dgm:pt modelId="{5E6E06D8-4D02-4B26-AFF3-515E5639C5B8}" type="sibTrans" cxnId="{DE77E80A-0A4F-410B-9D42-81F6A71CE2DC}">
      <dgm:prSet/>
      <dgm:spPr/>
      <dgm:t>
        <a:bodyPr/>
        <a:lstStyle/>
        <a:p>
          <a:endParaRPr lang="en-US"/>
        </a:p>
      </dgm:t>
    </dgm:pt>
    <dgm:pt modelId="{231FD569-0DA8-4C9E-8B47-B617D840421A}">
      <dgm:prSet custT="1"/>
      <dgm:spPr/>
      <dgm:t>
        <a:bodyPr/>
        <a:lstStyle/>
        <a:p>
          <a:r>
            <a:rPr lang="fr-BE" sz="2000" dirty="0" err="1">
              <a:solidFill>
                <a:schemeClr val="bg1"/>
              </a:solidFill>
            </a:rPr>
            <a:t>Sectoral</a:t>
          </a:r>
          <a:r>
            <a:rPr lang="fr-BE" sz="2000" dirty="0">
              <a:solidFill>
                <a:schemeClr val="bg1"/>
              </a:solidFill>
            </a:rPr>
            <a:t> initiatives (Cultural Compass, </a:t>
          </a:r>
          <a:r>
            <a:rPr lang="fr-BE" sz="2000" dirty="0" err="1">
              <a:solidFill>
                <a:schemeClr val="bg1"/>
              </a:solidFill>
            </a:rPr>
            <a:t>Generation</a:t>
          </a:r>
          <a:r>
            <a:rPr lang="fr-BE" sz="2000" dirty="0">
              <a:solidFill>
                <a:schemeClr val="bg1"/>
              </a:solidFill>
            </a:rPr>
            <a:t> </a:t>
          </a:r>
          <a:r>
            <a:rPr lang="fr-BE" sz="2000" dirty="0" err="1">
              <a:solidFill>
                <a:schemeClr val="bg1"/>
              </a:solidFill>
            </a:rPr>
            <a:t>Renewal</a:t>
          </a:r>
          <a:r>
            <a:rPr lang="fr-BE" sz="2000" dirty="0">
              <a:solidFill>
                <a:schemeClr val="bg1"/>
              </a:solidFill>
            </a:rPr>
            <a:t> in Agriculture</a:t>
          </a:r>
          <a:endParaRPr lang="en-US" sz="2000" dirty="0">
            <a:solidFill>
              <a:schemeClr val="bg1"/>
            </a:solidFill>
          </a:endParaRPr>
        </a:p>
      </dgm:t>
    </dgm:pt>
    <dgm:pt modelId="{9DFEDA33-0B1C-4DD5-B272-A62A345CFA65}" type="parTrans" cxnId="{2980370E-F2BF-4764-BC00-D08006003870}">
      <dgm:prSet/>
      <dgm:spPr/>
      <dgm:t>
        <a:bodyPr/>
        <a:lstStyle/>
        <a:p>
          <a:endParaRPr lang="en-US"/>
        </a:p>
      </dgm:t>
    </dgm:pt>
    <dgm:pt modelId="{00977FB0-0059-4736-83E2-22C2C5F9BA72}" type="sibTrans" cxnId="{2980370E-F2BF-4764-BC00-D08006003870}">
      <dgm:prSet/>
      <dgm:spPr/>
      <dgm:t>
        <a:bodyPr/>
        <a:lstStyle/>
        <a:p>
          <a:endParaRPr lang="en-US"/>
        </a:p>
      </dgm:t>
    </dgm:pt>
    <dgm:pt modelId="{06B6A109-3651-4EB6-ABCB-96A7497B6B67}">
      <dgm:prSet custT="1"/>
      <dgm:spPr/>
      <dgm:t>
        <a:bodyPr/>
        <a:lstStyle/>
        <a:p>
          <a:r>
            <a:rPr lang="fr-BE" sz="2000" dirty="0">
              <a:solidFill>
                <a:schemeClr val="bg1"/>
              </a:solidFill>
            </a:rPr>
            <a:t>(2027) </a:t>
          </a:r>
          <a:r>
            <a:rPr lang="fr-BE" sz="2000" dirty="0" err="1">
              <a:solidFill>
                <a:schemeClr val="bg1"/>
              </a:solidFill>
            </a:rPr>
            <a:t>Adequacy</a:t>
          </a:r>
          <a:r>
            <a:rPr lang="fr-BE" sz="2000" dirty="0">
              <a:solidFill>
                <a:schemeClr val="bg1"/>
              </a:solidFill>
            </a:rPr>
            <a:t> of Social Protection in </a:t>
          </a:r>
          <a:r>
            <a:rPr lang="fr-BE" sz="2000" dirty="0" err="1">
              <a:solidFill>
                <a:schemeClr val="bg1"/>
              </a:solidFill>
            </a:rPr>
            <a:t>old</a:t>
          </a:r>
          <a:r>
            <a:rPr lang="fr-BE" sz="2000" dirty="0">
              <a:solidFill>
                <a:schemeClr val="bg1"/>
              </a:solidFill>
            </a:rPr>
            <a:t> </a:t>
          </a:r>
          <a:r>
            <a:rPr lang="fr-BE" sz="2000" dirty="0" err="1">
              <a:solidFill>
                <a:schemeClr val="bg1"/>
              </a:solidFill>
            </a:rPr>
            <a:t>age</a:t>
          </a:r>
          <a:r>
            <a:rPr lang="fr-BE" sz="2000" dirty="0">
              <a:solidFill>
                <a:schemeClr val="bg1"/>
              </a:solidFill>
            </a:rPr>
            <a:t> (</a:t>
          </a:r>
          <a:r>
            <a:rPr lang="fr-BE" sz="2000" dirty="0" err="1">
              <a:solidFill>
                <a:schemeClr val="bg1"/>
              </a:solidFill>
            </a:rPr>
            <a:t>integrated</a:t>
          </a:r>
          <a:r>
            <a:rPr lang="fr-BE" sz="2000" dirty="0">
              <a:solidFill>
                <a:schemeClr val="bg1"/>
              </a:solidFill>
            </a:rPr>
            <a:t> Pensions </a:t>
          </a:r>
          <a:r>
            <a:rPr lang="fr-BE" sz="2000" dirty="0" err="1">
              <a:solidFill>
                <a:schemeClr val="bg1"/>
              </a:solidFill>
            </a:rPr>
            <a:t>adequacy</a:t>
          </a:r>
          <a:r>
            <a:rPr lang="fr-BE" sz="2000" dirty="0">
              <a:solidFill>
                <a:schemeClr val="bg1"/>
              </a:solidFill>
            </a:rPr>
            <a:t> and LTC </a:t>
          </a:r>
          <a:r>
            <a:rPr lang="fr-BE" sz="2000" dirty="0" err="1">
              <a:solidFill>
                <a:schemeClr val="bg1"/>
              </a:solidFill>
            </a:rPr>
            <a:t>analysis</a:t>
          </a:r>
          <a:r>
            <a:rPr lang="fr-BE" sz="2000" dirty="0">
              <a:solidFill>
                <a:schemeClr val="bg1"/>
              </a:solidFill>
            </a:rPr>
            <a:t>, </a:t>
          </a:r>
          <a:r>
            <a:rPr lang="fr-BE" sz="2000" dirty="0" err="1">
              <a:solidFill>
                <a:schemeClr val="bg1"/>
              </a:solidFill>
            </a:rPr>
            <a:t>covering</a:t>
          </a:r>
          <a:r>
            <a:rPr lang="fr-BE" sz="2000" dirty="0">
              <a:solidFill>
                <a:schemeClr val="bg1"/>
              </a:solidFill>
            </a:rPr>
            <a:t> </a:t>
          </a:r>
          <a:r>
            <a:rPr lang="fr-BE" sz="2000" dirty="0" err="1">
              <a:solidFill>
                <a:schemeClr val="bg1"/>
              </a:solidFill>
            </a:rPr>
            <a:t>also</a:t>
          </a:r>
          <a:r>
            <a:rPr lang="fr-BE" sz="2000" dirty="0">
              <a:solidFill>
                <a:schemeClr val="bg1"/>
              </a:solidFill>
            </a:rPr>
            <a:t> self-</a:t>
          </a:r>
          <a:r>
            <a:rPr lang="fr-BE" sz="2000" dirty="0" err="1">
              <a:solidFill>
                <a:schemeClr val="bg1"/>
              </a:solidFill>
            </a:rPr>
            <a:t>employed</a:t>
          </a:r>
          <a:r>
            <a:rPr lang="fr-BE" sz="2000" dirty="0">
              <a:solidFill>
                <a:schemeClr val="bg1"/>
              </a:solidFill>
            </a:rPr>
            <a:t>)</a:t>
          </a:r>
          <a:endParaRPr lang="en-US" sz="2000" dirty="0">
            <a:solidFill>
              <a:schemeClr val="bg1"/>
            </a:solidFill>
          </a:endParaRPr>
        </a:p>
      </dgm:t>
    </dgm:pt>
    <dgm:pt modelId="{76B24AD5-AFBD-478A-94EE-A9042A7AF34B}" type="parTrans" cxnId="{E72D7C5F-E1C8-4927-8141-C59213A10F56}">
      <dgm:prSet/>
      <dgm:spPr/>
      <dgm:t>
        <a:bodyPr/>
        <a:lstStyle/>
        <a:p>
          <a:endParaRPr lang="en-US"/>
        </a:p>
      </dgm:t>
    </dgm:pt>
    <dgm:pt modelId="{3B8971B4-0FBC-4E45-85CE-BDA1033AA8FC}" type="sibTrans" cxnId="{E72D7C5F-E1C8-4927-8141-C59213A10F56}">
      <dgm:prSet/>
      <dgm:spPr/>
      <dgm:t>
        <a:bodyPr/>
        <a:lstStyle/>
        <a:p>
          <a:endParaRPr lang="en-US"/>
        </a:p>
      </dgm:t>
    </dgm:pt>
    <dgm:pt modelId="{6C2D5731-8B6D-470F-9466-EB307BA1F3E1}" type="pres">
      <dgm:prSet presAssocID="{81FCF41F-8823-4744-A3FF-ABFEC4509149}" presName="diagram" presStyleCnt="0">
        <dgm:presLayoutVars>
          <dgm:dir/>
          <dgm:resizeHandles val="exact"/>
        </dgm:presLayoutVars>
      </dgm:prSet>
      <dgm:spPr/>
    </dgm:pt>
    <dgm:pt modelId="{B17CEDD1-6CD3-4F4E-992E-18D043A371BA}" type="pres">
      <dgm:prSet presAssocID="{62FBCE0E-F75B-4765-8A41-90A7413E90C4}" presName="node" presStyleLbl="node1" presStyleIdx="0" presStyleCnt="4" custLinFactNeighborX="25286">
        <dgm:presLayoutVars>
          <dgm:bulletEnabled val="1"/>
        </dgm:presLayoutVars>
      </dgm:prSet>
      <dgm:spPr/>
    </dgm:pt>
    <dgm:pt modelId="{1C5C087F-7F67-45B2-BA27-2FEE9E045AC9}" type="pres">
      <dgm:prSet presAssocID="{C4CAA5EC-742E-47CE-8A39-2DB3C82AA549}" presName="sibTrans" presStyleCnt="0"/>
      <dgm:spPr/>
    </dgm:pt>
    <dgm:pt modelId="{53C0A7EB-2395-4625-8EAB-48BEDDFCDD7F}" type="pres">
      <dgm:prSet presAssocID="{67EC23F6-2F6F-4FCB-91B1-A2BE7B501991}" presName="node" presStyleLbl="node1" presStyleIdx="1" presStyleCnt="4" custScaleX="117996" custLinFactNeighborX="40579">
        <dgm:presLayoutVars>
          <dgm:bulletEnabled val="1"/>
        </dgm:presLayoutVars>
      </dgm:prSet>
      <dgm:spPr/>
    </dgm:pt>
    <dgm:pt modelId="{1CFAD6AB-EE21-4F9C-98DB-9E1CE86A466A}" type="pres">
      <dgm:prSet presAssocID="{5E6E06D8-4D02-4B26-AFF3-515E5639C5B8}" presName="sibTrans" presStyleCnt="0"/>
      <dgm:spPr/>
    </dgm:pt>
    <dgm:pt modelId="{94A3915E-45E3-4E67-8F88-0DF66B388497}" type="pres">
      <dgm:prSet presAssocID="{231FD569-0DA8-4C9E-8B47-B617D840421A}" presName="node" presStyleLbl="node1" presStyleIdx="2" presStyleCnt="4" custLinFactX="-100000" custLinFactY="16809" custLinFactNeighborX="-112599" custLinFactNeighborY="100000">
        <dgm:presLayoutVars>
          <dgm:bulletEnabled val="1"/>
        </dgm:presLayoutVars>
      </dgm:prSet>
      <dgm:spPr/>
    </dgm:pt>
    <dgm:pt modelId="{A16B3268-2F14-4A4F-B931-B6DF87930939}" type="pres">
      <dgm:prSet presAssocID="{00977FB0-0059-4736-83E2-22C2C5F9BA72}" presName="sibTrans" presStyleCnt="0"/>
      <dgm:spPr/>
    </dgm:pt>
    <dgm:pt modelId="{07AA0481-8FD0-4AD7-A1AE-10CCEC975735}" type="pres">
      <dgm:prSet presAssocID="{06B6A109-3651-4EB6-ABCB-96A7497B6B67}" presName="node" presStyleLbl="node1" presStyleIdx="3" presStyleCnt="4" custScaleX="121804" custLinFactNeighborX="37831" custLinFactNeighborY="13">
        <dgm:presLayoutVars>
          <dgm:bulletEnabled val="1"/>
        </dgm:presLayoutVars>
      </dgm:prSet>
      <dgm:spPr/>
    </dgm:pt>
  </dgm:ptLst>
  <dgm:cxnLst>
    <dgm:cxn modelId="{DE77E80A-0A4F-410B-9D42-81F6A71CE2DC}" srcId="{81FCF41F-8823-4744-A3FF-ABFEC4509149}" destId="{67EC23F6-2F6F-4FCB-91B1-A2BE7B501991}" srcOrd="1" destOrd="0" parTransId="{40048ED3-3ABF-42F5-92F2-54BAD0014DFA}" sibTransId="{5E6E06D8-4D02-4B26-AFF3-515E5639C5B8}"/>
    <dgm:cxn modelId="{2980370E-F2BF-4764-BC00-D08006003870}" srcId="{81FCF41F-8823-4744-A3FF-ABFEC4509149}" destId="{231FD569-0DA8-4C9E-8B47-B617D840421A}" srcOrd="2" destOrd="0" parTransId="{9DFEDA33-0B1C-4DD5-B272-A62A345CFA65}" sibTransId="{00977FB0-0059-4736-83E2-22C2C5F9BA72}"/>
    <dgm:cxn modelId="{CF60F424-7486-46CA-A41C-4A0E20FDC9D0}" type="presOf" srcId="{06B6A109-3651-4EB6-ABCB-96A7497B6B67}" destId="{07AA0481-8FD0-4AD7-A1AE-10CCEC975735}" srcOrd="0" destOrd="0" presId="urn:microsoft.com/office/officeart/2005/8/layout/default"/>
    <dgm:cxn modelId="{F2228C3E-244D-45CB-A344-5B8860B16324}" srcId="{81FCF41F-8823-4744-A3FF-ABFEC4509149}" destId="{62FBCE0E-F75B-4765-8A41-90A7413E90C4}" srcOrd="0" destOrd="0" parTransId="{E82FF6EE-E63A-4E84-9050-09320C00DF11}" sibTransId="{C4CAA5EC-742E-47CE-8A39-2DB3C82AA549}"/>
    <dgm:cxn modelId="{E72D7C5F-E1C8-4927-8141-C59213A10F56}" srcId="{81FCF41F-8823-4744-A3FF-ABFEC4509149}" destId="{06B6A109-3651-4EB6-ABCB-96A7497B6B67}" srcOrd="3" destOrd="0" parTransId="{76B24AD5-AFBD-478A-94EE-A9042A7AF34B}" sibTransId="{3B8971B4-0FBC-4E45-85CE-BDA1033AA8FC}"/>
    <dgm:cxn modelId="{07F0277D-2793-4BC9-A7F9-C913ABE2A729}" type="presOf" srcId="{67EC23F6-2F6F-4FCB-91B1-A2BE7B501991}" destId="{53C0A7EB-2395-4625-8EAB-48BEDDFCDD7F}" srcOrd="0" destOrd="0" presId="urn:microsoft.com/office/officeart/2005/8/layout/default"/>
    <dgm:cxn modelId="{69549E87-80D3-4CEC-9903-3793707B004B}" type="presOf" srcId="{231FD569-0DA8-4C9E-8B47-B617D840421A}" destId="{94A3915E-45E3-4E67-8F88-0DF66B388497}" srcOrd="0" destOrd="0" presId="urn:microsoft.com/office/officeart/2005/8/layout/default"/>
    <dgm:cxn modelId="{199C1AA1-BCB6-491F-BC0B-4839B1271C07}" type="presOf" srcId="{62FBCE0E-F75B-4765-8A41-90A7413E90C4}" destId="{B17CEDD1-6CD3-4F4E-992E-18D043A371BA}" srcOrd="0" destOrd="0" presId="urn:microsoft.com/office/officeart/2005/8/layout/default"/>
    <dgm:cxn modelId="{067669D4-C130-4BB9-8D95-7E8117F83FDC}" type="presOf" srcId="{81FCF41F-8823-4744-A3FF-ABFEC4509149}" destId="{6C2D5731-8B6D-470F-9466-EB307BA1F3E1}" srcOrd="0" destOrd="0" presId="urn:microsoft.com/office/officeart/2005/8/layout/default"/>
    <dgm:cxn modelId="{58DE9F2C-F1A4-4DBA-9CAF-B633AFA2147B}" type="presParOf" srcId="{6C2D5731-8B6D-470F-9466-EB307BA1F3E1}" destId="{B17CEDD1-6CD3-4F4E-992E-18D043A371BA}" srcOrd="0" destOrd="0" presId="urn:microsoft.com/office/officeart/2005/8/layout/default"/>
    <dgm:cxn modelId="{C60B71F7-4F94-4696-B27C-27710615AAB9}" type="presParOf" srcId="{6C2D5731-8B6D-470F-9466-EB307BA1F3E1}" destId="{1C5C087F-7F67-45B2-BA27-2FEE9E045AC9}" srcOrd="1" destOrd="0" presId="urn:microsoft.com/office/officeart/2005/8/layout/default"/>
    <dgm:cxn modelId="{1FC1627E-6BF8-49A3-9ED6-361E225B7F6E}" type="presParOf" srcId="{6C2D5731-8B6D-470F-9466-EB307BA1F3E1}" destId="{53C0A7EB-2395-4625-8EAB-48BEDDFCDD7F}" srcOrd="2" destOrd="0" presId="urn:microsoft.com/office/officeart/2005/8/layout/default"/>
    <dgm:cxn modelId="{AC762F55-46E1-4912-AC89-038591D60DAC}" type="presParOf" srcId="{6C2D5731-8B6D-470F-9466-EB307BA1F3E1}" destId="{1CFAD6AB-EE21-4F9C-98DB-9E1CE86A466A}" srcOrd="3" destOrd="0" presId="urn:microsoft.com/office/officeart/2005/8/layout/default"/>
    <dgm:cxn modelId="{350E726A-A13E-4393-AEB1-79FAB13E6C7F}" type="presParOf" srcId="{6C2D5731-8B6D-470F-9466-EB307BA1F3E1}" destId="{94A3915E-45E3-4E67-8F88-0DF66B388497}" srcOrd="4" destOrd="0" presId="urn:microsoft.com/office/officeart/2005/8/layout/default"/>
    <dgm:cxn modelId="{F7F1F43F-495F-4092-ACBD-0F5C8FCCE91B}" type="presParOf" srcId="{6C2D5731-8B6D-470F-9466-EB307BA1F3E1}" destId="{A16B3268-2F14-4A4F-B931-B6DF87930939}" srcOrd="5" destOrd="0" presId="urn:microsoft.com/office/officeart/2005/8/layout/default"/>
    <dgm:cxn modelId="{A11FB3A1-D295-4EB7-9B5F-017C6F72DDB3}" type="presParOf" srcId="{6C2D5731-8B6D-470F-9466-EB307BA1F3E1}" destId="{07AA0481-8FD0-4AD7-A1AE-10CCEC97573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D66DD0-FDB3-4FB7-8392-6230E5082519}">
      <dsp:nvSpPr>
        <dsp:cNvPr id="0" name=""/>
        <dsp:cNvSpPr/>
      </dsp:nvSpPr>
      <dsp:spPr>
        <a:xfrm>
          <a:off x="2342" y="0"/>
          <a:ext cx="2298966" cy="4032969"/>
        </a:xfrm>
        <a:prstGeom prst="roundRect">
          <a:avLst>
            <a:gd name="adj" fmla="val 10000"/>
          </a:avLst>
        </a:prstGeom>
        <a:solidFill>
          <a:srgbClr val="99CCFF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b="1" kern="1200"/>
            <a:t>Formal Coverage</a:t>
          </a:r>
        </a:p>
      </dsp:txBody>
      <dsp:txXfrm>
        <a:off x="2342" y="0"/>
        <a:ext cx="2298966" cy="1209890"/>
      </dsp:txXfrm>
    </dsp:sp>
    <dsp:sp modelId="{4A928BD6-6299-4D28-856F-779B55C6D9D5}">
      <dsp:nvSpPr>
        <dsp:cNvPr id="0" name=""/>
        <dsp:cNvSpPr/>
      </dsp:nvSpPr>
      <dsp:spPr>
        <a:xfrm>
          <a:off x="80664" y="1210348"/>
          <a:ext cx="2142324" cy="1088124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400" kern="1200" noProof="1">
              <a:solidFill>
                <a:schemeClr val="tx1"/>
              </a:solidFill>
            </a:rPr>
            <a:t>Workers: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400" kern="1200" noProof="1">
              <a:solidFill>
                <a:schemeClr val="tx1"/>
              </a:solidFill>
            </a:rPr>
            <a:t>- mandatory basis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400" kern="1200" noProof="1">
              <a:solidFill>
                <a:schemeClr val="tx1"/>
              </a:solidFill>
            </a:rPr>
            <a:t>- all branches</a:t>
          </a:r>
        </a:p>
      </dsp:txBody>
      <dsp:txXfrm>
        <a:off x="112534" y="1242218"/>
        <a:ext cx="2078584" cy="1024384"/>
      </dsp:txXfrm>
    </dsp:sp>
    <dsp:sp modelId="{8A598876-5C19-49FD-A2B3-E695A8C613CA}">
      <dsp:nvSpPr>
        <dsp:cNvPr id="0" name=""/>
        <dsp:cNvSpPr/>
      </dsp:nvSpPr>
      <dsp:spPr>
        <a:xfrm>
          <a:off x="80664" y="2398115"/>
          <a:ext cx="2142324" cy="1432746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400" kern="1200" noProof="1">
              <a:solidFill>
                <a:schemeClr val="tx1"/>
              </a:solidFill>
            </a:rPr>
            <a:t>Self-employed: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BE" sz="1400" kern="1200" noProof="1">
              <a:solidFill>
                <a:schemeClr val="tx1"/>
              </a:solidFill>
            </a:rPr>
            <a:t>- min. voluntary basis</a:t>
          </a:r>
        </a:p>
      </dsp:txBody>
      <dsp:txXfrm>
        <a:off x="122628" y="2440079"/>
        <a:ext cx="2058396" cy="1348818"/>
      </dsp:txXfrm>
    </dsp:sp>
    <dsp:sp modelId="{7F24D0DB-19F0-46C2-8928-6F2172080F66}">
      <dsp:nvSpPr>
        <dsp:cNvPr id="0" name=""/>
        <dsp:cNvSpPr/>
      </dsp:nvSpPr>
      <dsp:spPr>
        <a:xfrm>
          <a:off x="2473731" y="0"/>
          <a:ext cx="2298966" cy="4032969"/>
        </a:xfrm>
        <a:prstGeom prst="roundRect">
          <a:avLst>
            <a:gd name="adj" fmla="val 10000"/>
          </a:avLst>
        </a:prstGeom>
        <a:solidFill>
          <a:srgbClr val="99CCFF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b="1" kern="1200"/>
            <a:t>Effective coverage</a:t>
          </a:r>
        </a:p>
      </dsp:txBody>
      <dsp:txXfrm>
        <a:off x="2473731" y="0"/>
        <a:ext cx="2298966" cy="1209890"/>
      </dsp:txXfrm>
    </dsp:sp>
    <dsp:sp modelId="{8E3025BF-1D60-46C7-BF51-FC58353543F1}">
      <dsp:nvSpPr>
        <dsp:cNvPr id="0" name=""/>
        <dsp:cNvSpPr/>
      </dsp:nvSpPr>
      <dsp:spPr>
        <a:xfrm>
          <a:off x="2567125" y="1211072"/>
          <a:ext cx="2131270" cy="1215995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400" kern="1200" noProof="1">
              <a:solidFill>
                <a:schemeClr val="tx1"/>
              </a:solidFill>
            </a:rPr>
            <a:t>Entitlements and contributions: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400" kern="1200" noProof="1">
              <a:solidFill>
                <a:schemeClr val="tx1"/>
              </a:solidFill>
            </a:rPr>
            <a:t>- rules that do not prevent access</a:t>
          </a:r>
        </a:p>
      </dsp:txBody>
      <dsp:txXfrm>
        <a:off x="2602740" y="1246687"/>
        <a:ext cx="2060040" cy="1144765"/>
      </dsp:txXfrm>
    </dsp:sp>
    <dsp:sp modelId="{6DCFAA03-18B8-48CC-B555-1613E437BA75}">
      <dsp:nvSpPr>
        <dsp:cNvPr id="0" name=""/>
        <dsp:cNvSpPr/>
      </dsp:nvSpPr>
      <dsp:spPr>
        <a:xfrm>
          <a:off x="2557579" y="2614143"/>
          <a:ext cx="2131270" cy="1215995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400" u="none" kern="1200" noProof="1">
              <a:solidFill>
                <a:schemeClr val="tx1"/>
              </a:solidFill>
            </a:rPr>
            <a:t>Entitlements: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400" kern="1200" noProof="1">
              <a:solidFill>
                <a:schemeClr val="tx1"/>
              </a:solidFill>
            </a:rPr>
            <a:t>- preserved, accumulated and/ or transferable</a:t>
          </a:r>
        </a:p>
      </dsp:txBody>
      <dsp:txXfrm>
        <a:off x="2593194" y="2649758"/>
        <a:ext cx="2060040" cy="1144765"/>
      </dsp:txXfrm>
    </dsp:sp>
    <dsp:sp modelId="{54CA75F9-E2DB-4551-AF57-0A0ECE11846A}">
      <dsp:nvSpPr>
        <dsp:cNvPr id="0" name=""/>
        <dsp:cNvSpPr/>
      </dsp:nvSpPr>
      <dsp:spPr>
        <a:xfrm>
          <a:off x="4945120" y="0"/>
          <a:ext cx="2298966" cy="4032969"/>
        </a:xfrm>
        <a:prstGeom prst="roundRect">
          <a:avLst>
            <a:gd name="adj" fmla="val 10000"/>
          </a:avLst>
        </a:prstGeom>
        <a:solidFill>
          <a:srgbClr val="99CCFF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b="1" kern="1200"/>
            <a:t>Adequacy</a:t>
          </a:r>
        </a:p>
      </dsp:txBody>
      <dsp:txXfrm>
        <a:off x="4945120" y="0"/>
        <a:ext cx="2298966" cy="1209890"/>
      </dsp:txXfrm>
    </dsp:sp>
    <dsp:sp modelId="{CBCC6FE2-9EC2-41B5-8648-BDC49131D8D9}">
      <dsp:nvSpPr>
        <dsp:cNvPr id="0" name=""/>
        <dsp:cNvSpPr/>
      </dsp:nvSpPr>
      <dsp:spPr>
        <a:xfrm>
          <a:off x="5034495" y="1210583"/>
          <a:ext cx="2120217" cy="951036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400" kern="1200" noProof="1">
              <a:solidFill>
                <a:schemeClr val="tx1"/>
              </a:solidFill>
            </a:rPr>
            <a:t>Benefits: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400" kern="1200" noProof="1">
              <a:solidFill>
                <a:schemeClr val="tx1"/>
              </a:solidFill>
            </a:rPr>
            <a:t>- sufficient and timely</a:t>
          </a:r>
        </a:p>
      </dsp:txBody>
      <dsp:txXfrm>
        <a:off x="5062350" y="1238438"/>
        <a:ext cx="2064507" cy="895326"/>
      </dsp:txXfrm>
    </dsp:sp>
    <dsp:sp modelId="{8ADDDE7A-7575-493D-AE95-C0BB4BA8DA9B}">
      <dsp:nvSpPr>
        <dsp:cNvPr id="0" name=""/>
        <dsp:cNvSpPr/>
      </dsp:nvSpPr>
      <dsp:spPr>
        <a:xfrm>
          <a:off x="5034495" y="2307933"/>
          <a:ext cx="2120217" cy="1522694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fr-BE" sz="1400" kern="1200" noProof="1">
              <a:solidFill>
                <a:schemeClr val="tx1"/>
              </a:solidFill>
            </a:rPr>
            <a:t>Contributions: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fr-BE" sz="1400" kern="1200" noProof="1">
              <a:solidFill>
                <a:schemeClr val="tx1"/>
              </a:solidFill>
            </a:rPr>
            <a:t>- proportionate </a:t>
          </a:r>
        </a:p>
        <a:p>
          <a:pPr marL="0" lvl="0" indent="0" algn="l" defTabSz="6223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fr-BE" sz="1400" kern="1200" noProof="1">
              <a:solidFill>
                <a:schemeClr val="tx1"/>
              </a:solidFill>
            </a:rPr>
            <a:t>Exemptions, reductions: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400" kern="1200" noProof="1">
              <a:solidFill>
                <a:schemeClr val="tx1"/>
              </a:solidFill>
            </a:rPr>
            <a:t>- regardless of status</a:t>
          </a:r>
        </a:p>
      </dsp:txBody>
      <dsp:txXfrm>
        <a:off x="5079093" y="2352531"/>
        <a:ext cx="2031021" cy="1433498"/>
      </dsp:txXfrm>
    </dsp:sp>
    <dsp:sp modelId="{6C289463-1D5B-4E06-8568-FA2A1DF25455}">
      <dsp:nvSpPr>
        <dsp:cNvPr id="0" name=""/>
        <dsp:cNvSpPr/>
      </dsp:nvSpPr>
      <dsp:spPr>
        <a:xfrm>
          <a:off x="7416509" y="0"/>
          <a:ext cx="2298966" cy="4032969"/>
        </a:xfrm>
        <a:prstGeom prst="roundRect">
          <a:avLst>
            <a:gd name="adj" fmla="val 10000"/>
          </a:avLst>
        </a:prstGeom>
        <a:solidFill>
          <a:srgbClr val="99CCFF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b="1" kern="1200"/>
            <a:t>Transparency</a:t>
          </a:r>
        </a:p>
      </dsp:txBody>
      <dsp:txXfrm>
        <a:off x="7416509" y="0"/>
        <a:ext cx="2298966" cy="1209890"/>
      </dsp:txXfrm>
    </dsp:sp>
    <dsp:sp modelId="{DA5C817A-DCFB-4244-AE39-09B5DC7AF0E3}">
      <dsp:nvSpPr>
        <dsp:cNvPr id="0" name=""/>
        <dsp:cNvSpPr/>
      </dsp:nvSpPr>
      <dsp:spPr>
        <a:xfrm>
          <a:off x="7510758" y="1211072"/>
          <a:ext cx="2110469" cy="1215995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noProof="1">
              <a:solidFill>
                <a:schemeClr val="tx1"/>
              </a:solidFill>
            </a:rPr>
            <a:t>Schemes’ rules: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400" kern="1200" noProof="1">
              <a:solidFill>
                <a:schemeClr val="tx1"/>
              </a:solidFill>
            </a:rPr>
            <a:t>- transparent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noProof="1">
              <a:solidFill>
                <a:schemeClr val="tx1"/>
              </a:solidFill>
            </a:rPr>
            <a:t>- administrative simplification (esp. SMEs)</a:t>
          </a:r>
        </a:p>
      </dsp:txBody>
      <dsp:txXfrm>
        <a:off x="7546373" y="1246687"/>
        <a:ext cx="2039239" cy="1144765"/>
      </dsp:txXfrm>
    </dsp:sp>
    <dsp:sp modelId="{619B17FF-0677-42B0-AAF5-B3AE37E51327}">
      <dsp:nvSpPr>
        <dsp:cNvPr id="0" name=""/>
        <dsp:cNvSpPr/>
      </dsp:nvSpPr>
      <dsp:spPr>
        <a:xfrm>
          <a:off x="7510758" y="2614143"/>
          <a:ext cx="2110469" cy="1215995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400" kern="1200" noProof="1">
              <a:solidFill>
                <a:schemeClr val="tx1"/>
              </a:solidFill>
            </a:rPr>
            <a:t>General and indiv. information: 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400" kern="1200" noProof="1">
              <a:solidFill>
                <a:schemeClr val="tx1"/>
              </a:solidFill>
            </a:rPr>
            <a:t>- up-to-date, clear, free</a:t>
          </a:r>
        </a:p>
      </dsp:txBody>
      <dsp:txXfrm>
        <a:off x="7546373" y="2649758"/>
        <a:ext cx="2039239" cy="11447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7CEDD1-6CD3-4F4E-992E-18D043A371BA}">
      <dsp:nvSpPr>
        <dsp:cNvPr id="0" name=""/>
        <dsp:cNvSpPr/>
      </dsp:nvSpPr>
      <dsp:spPr>
        <a:xfrm>
          <a:off x="1275335" y="3088"/>
          <a:ext cx="3611930" cy="21671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>
              <a:solidFill>
                <a:schemeClr val="bg1"/>
              </a:solidFill>
            </a:rPr>
            <a:t>Recommendation </a:t>
          </a:r>
          <a:r>
            <a:rPr lang="en-GB" sz="2000" kern="120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adopted</a:t>
          </a:r>
          <a:r>
            <a:rPr lang="en-GB" sz="2000" kern="1200">
              <a:solidFill>
                <a:schemeClr val="bg1"/>
              </a:solidFill>
            </a:rPr>
            <a:t> by the Council in November 2019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>
              <a:solidFill>
                <a:schemeClr val="bg1"/>
              </a:solidFill>
            </a:rPr>
            <a:t>…to implement principle 12 of the European Pillar of Social Rights</a:t>
          </a:r>
          <a:endParaRPr lang="en-US" sz="2000" kern="1200">
            <a:solidFill>
              <a:schemeClr val="bg1"/>
            </a:solidFill>
          </a:endParaRPr>
        </a:p>
      </dsp:txBody>
      <dsp:txXfrm>
        <a:off x="1275335" y="3088"/>
        <a:ext cx="3611930" cy="2167158"/>
      </dsp:txXfrm>
    </dsp:sp>
    <dsp:sp modelId="{53C0A7EB-2395-4625-8EAB-48BEDDFCDD7F}">
      <dsp:nvSpPr>
        <dsp:cNvPr id="0" name=""/>
        <dsp:cNvSpPr/>
      </dsp:nvSpPr>
      <dsp:spPr>
        <a:xfrm>
          <a:off x="5770347" y="3088"/>
          <a:ext cx="4261933" cy="21671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Member States: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 </a:t>
          </a:r>
          <a:r>
            <a:rPr lang="en-GB" sz="2000" i="1" kern="1200"/>
            <a:t>implement the principles set out in this Recommendation as soon as possible and [to] </a:t>
          </a:r>
          <a:r>
            <a:rPr lang="en-GB" sz="2000" b="1" i="1" kern="1200"/>
            <a:t>submit a plan by 15 May 2021</a:t>
          </a:r>
          <a:endParaRPr lang="en-US" sz="2000" kern="1200"/>
        </a:p>
      </dsp:txBody>
      <dsp:txXfrm>
        <a:off x="5770347" y="3088"/>
        <a:ext cx="4261933" cy="2167158"/>
      </dsp:txXfrm>
    </dsp:sp>
    <dsp:sp modelId="{94A3915E-45E3-4E67-8F88-0DF66B388497}">
      <dsp:nvSpPr>
        <dsp:cNvPr id="0" name=""/>
        <dsp:cNvSpPr/>
      </dsp:nvSpPr>
      <dsp:spPr>
        <a:xfrm>
          <a:off x="1279345" y="2534525"/>
          <a:ext cx="3611930" cy="21671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>
              <a:solidFill>
                <a:schemeClr val="bg1"/>
              </a:solidFill>
            </a:rPr>
            <a:t>Social Protection Committee adopted version 0 of Monitoring Framework (updated three times)</a:t>
          </a:r>
          <a:endParaRPr lang="en-US" sz="2000" kern="1200">
            <a:solidFill>
              <a:schemeClr val="bg1"/>
            </a:solidFill>
          </a:endParaRPr>
        </a:p>
      </dsp:txBody>
      <dsp:txXfrm>
        <a:off x="1279345" y="2534525"/>
        <a:ext cx="3611930" cy="2167158"/>
      </dsp:txXfrm>
    </dsp:sp>
    <dsp:sp modelId="{07AA0481-8FD0-4AD7-A1AE-10CCEC975735}">
      <dsp:nvSpPr>
        <dsp:cNvPr id="0" name=""/>
        <dsp:cNvSpPr/>
      </dsp:nvSpPr>
      <dsp:spPr>
        <a:xfrm>
          <a:off x="5632805" y="2531722"/>
          <a:ext cx="4399476" cy="21671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>
              <a:solidFill>
                <a:schemeClr val="bg1"/>
              </a:solidFill>
            </a:rPr>
            <a:t>Commission </a:t>
          </a:r>
          <a:r>
            <a:rPr lang="en-GB" sz="2000" b="1" kern="1200">
              <a:solidFill>
                <a:schemeClr val="bg1"/>
              </a:solidFill>
            </a:rPr>
            <a:t>reviewed the implementation </a:t>
          </a:r>
          <a:r>
            <a:rPr lang="en-GB" sz="2000" kern="1200">
              <a:solidFill>
                <a:schemeClr val="bg1"/>
              </a:solidFill>
            </a:rPr>
            <a:t>of the Council Recommendation </a:t>
          </a:r>
          <a:r>
            <a:rPr lang="fr-BE" sz="2000" kern="1200">
              <a:solidFill>
                <a:schemeClr val="bg1"/>
              </a:solidFill>
            </a:rPr>
            <a:t>and </a:t>
          </a:r>
          <a:r>
            <a:rPr lang="fr-BE" sz="2000" kern="1200" err="1">
              <a:solidFill>
                <a:schemeClr val="bg1"/>
              </a:solidFill>
            </a:rPr>
            <a:t>adopted</a:t>
          </a:r>
          <a:r>
            <a:rPr lang="fr-BE" sz="2000" kern="1200">
              <a:solidFill>
                <a:schemeClr val="bg1"/>
              </a:solidFill>
            </a:rPr>
            <a:t> a </a:t>
          </a:r>
          <a:r>
            <a:rPr lang="fr-BE" sz="2000" kern="1200">
              <a:solidFill>
                <a:schemeClr val="bg1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Report</a:t>
          </a:r>
          <a:r>
            <a:rPr lang="fr-BE" sz="2000" kern="1200">
              <a:solidFill>
                <a:schemeClr val="bg1"/>
              </a:solidFill>
            </a:rPr>
            <a:t> to the Council in </a:t>
          </a:r>
          <a:r>
            <a:rPr lang="fr-BE" sz="2000" kern="1200" err="1">
              <a:solidFill>
                <a:schemeClr val="bg1"/>
              </a:solidFill>
            </a:rPr>
            <a:t>January</a:t>
          </a:r>
          <a:r>
            <a:rPr lang="fr-BE" sz="2000" kern="1200">
              <a:solidFill>
                <a:schemeClr val="bg1"/>
              </a:solidFill>
            </a:rPr>
            <a:t> 2023</a:t>
          </a:r>
          <a:endParaRPr lang="en-US" sz="2000" kern="1200">
            <a:solidFill>
              <a:schemeClr val="bg1"/>
            </a:solidFill>
          </a:endParaRPr>
        </a:p>
      </dsp:txBody>
      <dsp:txXfrm>
        <a:off x="5632805" y="2531722"/>
        <a:ext cx="4399476" cy="21671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7CEDD1-6CD3-4F4E-992E-18D043A371BA}">
      <dsp:nvSpPr>
        <dsp:cNvPr id="0" name=""/>
        <dsp:cNvSpPr/>
      </dsp:nvSpPr>
      <dsp:spPr>
        <a:xfrm>
          <a:off x="29025" y="0"/>
          <a:ext cx="3710722" cy="21567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February 2024: mutual learning on access to healthcare, sickness benefits and accidents at work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29025" y="0"/>
        <a:ext cx="3710722" cy="2156749"/>
      </dsp:txXfrm>
    </dsp:sp>
    <dsp:sp modelId="{53C0A7EB-2395-4625-8EAB-48BEDDFCDD7F}">
      <dsp:nvSpPr>
        <dsp:cNvPr id="0" name=""/>
        <dsp:cNvSpPr/>
      </dsp:nvSpPr>
      <dsp:spPr>
        <a:xfrm>
          <a:off x="4162308" y="555"/>
          <a:ext cx="4241462" cy="21567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solidFill>
                <a:schemeClr val="bg1"/>
              </a:solidFill>
            </a:rPr>
            <a:t>February 2025: </a:t>
          </a:r>
          <a:r>
            <a:rPr lang="en-GB" sz="2000" kern="1200" dirty="0"/>
            <a:t>mutual learning on access to social protection for vulnerable workers (including solo self-employed)</a:t>
          </a:r>
          <a:endParaRPr lang="en-US" sz="2000" kern="1200" dirty="0"/>
        </a:p>
      </dsp:txBody>
      <dsp:txXfrm>
        <a:off x="4162308" y="555"/>
        <a:ext cx="4241462" cy="2156749"/>
      </dsp:txXfrm>
    </dsp:sp>
    <dsp:sp modelId="{94A3915E-45E3-4E67-8F88-0DF66B388497}">
      <dsp:nvSpPr>
        <dsp:cNvPr id="0" name=""/>
        <dsp:cNvSpPr/>
      </dsp:nvSpPr>
      <dsp:spPr>
        <a:xfrm>
          <a:off x="0" y="2517317"/>
          <a:ext cx="3594581" cy="21567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solidFill>
                <a:schemeClr val="bg1"/>
              </a:solidFill>
            </a:rPr>
            <a:t>May 2025: </a:t>
          </a:r>
          <a:r>
            <a:rPr lang="en-GB" sz="2000" kern="1200" dirty="0"/>
            <a:t>mutual learning on access to </a:t>
          </a:r>
          <a:r>
            <a:rPr lang="fr-BE" sz="2000" kern="1200" dirty="0"/>
            <a:t>social protection for </a:t>
          </a:r>
          <a:r>
            <a:rPr lang="fr-BE" sz="2000" kern="1200" dirty="0" err="1"/>
            <a:t>artists</a:t>
          </a:r>
          <a:r>
            <a:rPr lang="fr-BE" sz="2000" kern="1200" dirty="0"/>
            <a:t> and </a:t>
          </a:r>
          <a:r>
            <a:rPr lang="fr-BE" sz="2000" kern="1200" dirty="0" err="1"/>
            <a:t>professional</a:t>
          </a:r>
          <a:r>
            <a:rPr lang="fr-BE" sz="2000" kern="1200" dirty="0"/>
            <a:t> </a:t>
          </a:r>
          <a:r>
            <a:rPr lang="fr-BE" sz="2000" kern="1200" dirty="0" err="1"/>
            <a:t>from</a:t>
          </a:r>
          <a:r>
            <a:rPr lang="fr-BE" sz="2000" kern="1200" dirty="0"/>
            <a:t> </a:t>
          </a:r>
          <a:r>
            <a:rPr lang="fr-BE" sz="2000" kern="1200" dirty="0" err="1"/>
            <a:t>cutural</a:t>
          </a:r>
          <a:r>
            <a:rPr lang="fr-BE" sz="2000" kern="1200" dirty="0"/>
            <a:t> </a:t>
          </a:r>
          <a:r>
            <a:rPr lang="fr-BE" sz="2000" kern="1200" dirty="0" err="1"/>
            <a:t>sector</a:t>
          </a:r>
          <a:r>
            <a:rPr lang="fr-BE" sz="2000" kern="1200" dirty="0"/>
            <a:t> 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0" y="2517317"/>
        <a:ext cx="3594581" cy="2156749"/>
      </dsp:txXfrm>
    </dsp:sp>
    <dsp:sp modelId="{07AA0481-8FD0-4AD7-A1AE-10CCEC975735}">
      <dsp:nvSpPr>
        <dsp:cNvPr id="0" name=""/>
        <dsp:cNvSpPr/>
      </dsp:nvSpPr>
      <dsp:spPr>
        <a:xfrm>
          <a:off x="4025426" y="2517042"/>
          <a:ext cx="4378344" cy="21567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solidFill>
                <a:schemeClr val="bg1"/>
              </a:solidFill>
            </a:rPr>
            <a:t>28-29 April 2026 (</a:t>
          </a:r>
          <a:r>
            <a:rPr lang="fr-BE" sz="2000" kern="1200" dirty="0" err="1">
              <a:solidFill>
                <a:schemeClr val="bg1"/>
              </a:solidFill>
            </a:rPr>
            <a:t>forthcoming</a:t>
          </a:r>
          <a:r>
            <a:rPr lang="fr-BE" sz="2000" kern="1200" dirty="0">
              <a:solidFill>
                <a:schemeClr val="bg1"/>
              </a:solidFill>
            </a:rPr>
            <a:t>) :  </a:t>
          </a:r>
          <a:r>
            <a:rPr lang="en-GB" sz="2000" kern="1200" dirty="0"/>
            <a:t>mutual learning on </a:t>
          </a:r>
          <a:r>
            <a:rPr lang="fr-BE" sz="2000" kern="1200" dirty="0" err="1"/>
            <a:t>Coverage</a:t>
          </a:r>
          <a:r>
            <a:rPr lang="fr-BE" sz="2000" kern="1200" dirty="0"/>
            <a:t> and contributions for the self-</a:t>
          </a:r>
          <a:r>
            <a:rPr lang="fr-BE" sz="2000" kern="1200" dirty="0" err="1"/>
            <a:t>employed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4025426" y="2517042"/>
        <a:ext cx="4378344" cy="21567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7CEDD1-6CD3-4F4E-992E-18D043A371BA}">
      <dsp:nvSpPr>
        <dsp:cNvPr id="0" name=""/>
        <dsp:cNvSpPr/>
      </dsp:nvSpPr>
      <dsp:spPr>
        <a:xfrm>
          <a:off x="1275335" y="3088"/>
          <a:ext cx="3611930" cy="21671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Job Quality roadmap and forthcoming Job quality Act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1275335" y="3088"/>
        <a:ext cx="3611930" cy="2167158"/>
      </dsp:txXfrm>
    </dsp:sp>
    <dsp:sp modelId="{53C0A7EB-2395-4625-8EAB-48BEDDFCDD7F}">
      <dsp:nvSpPr>
        <dsp:cNvPr id="0" name=""/>
        <dsp:cNvSpPr/>
      </dsp:nvSpPr>
      <dsp:spPr>
        <a:xfrm>
          <a:off x="5800832" y="3088"/>
          <a:ext cx="4261933" cy="21671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solidFill>
                <a:schemeClr val="bg1"/>
              </a:solidFill>
            </a:rPr>
            <a:t>First ever EU Anti-poverty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solidFill>
                <a:schemeClr val="bg1"/>
              </a:solidFill>
            </a:rPr>
            <a:t>strategy</a:t>
          </a:r>
          <a:endParaRPr lang="en-US" sz="2000" kern="1200" dirty="0"/>
        </a:p>
      </dsp:txBody>
      <dsp:txXfrm>
        <a:off x="5800832" y="3088"/>
        <a:ext cx="4261933" cy="2167158"/>
      </dsp:txXfrm>
    </dsp:sp>
    <dsp:sp modelId="{94A3915E-45E3-4E67-8F88-0DF66B388497}">
      <dsp:nvSpPr>
        <dsp:cNvPr id="0" name=""/>
        <dsp:cNvSpPr/>
      </dsp:nvSpPr>
      <dsp:spPr>
        <a:xfrm>
          <a:off x="1279345" y="2534525"/>
          <a:ext cx="3611930" cy="21671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 err="1">
              <a:solidFill>
                <a:schemeClr val="bg1"/>
              </a:solidFill>
            </a:rPr>
            <a:t>Sectoral</a:t>
          </a:r>
          <a:r>
            <a:rPr lang="fr-BE" sz="2000" kern="1200" dirty="0">
              <a:solidFill>
                <a:schemeClr val="bg1"/>
              </a:solidFill>
            </a:rPr>
            <a:t> initiatives (Cultural Compass, </a:t>
          </a:r>
          <a:r>
            <a:rPr lang="fr-BE" sz="2000" kern="1200" dirty="0" err="1">
              <a:solidFill>
                <a:schemeClr val="bg1"/>
              </a:solidFill>
            </a:rPr>
            <a:t>Generation</a:t>
          </a:r>
          <a:r>
            <a:rPr lang="fr-BE" sz="2000" kern="1200" dirty="0">
              <a:solidFill>
                <a:schemeClr val="bg1"/>
              </a:solidFill>
            </a:rPr>
            <a:t> </a:t>
          </a:r>
          <a:r>
            <a:rPr lang="fr-BE" sz="2000" kern="1200" dirty="0" err="1">
              <a:solidFill>
                <a:schemeClr val="bg1"/>
              </a:solidFill>
            </a:rPr>
            <a:t>Renewal</a:t>
          </a:r>
          <a:r>
            <a:rPr lang="fr-BE" sz="2000" kern="1200" dirty="0">
              <a:solidFill>
                <a:schemeClr val="bg1"/>
              </a:solidFill>
            </a:rPr>
            <a:t> in Agriculture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1279345" y="2534525"/>
        <a:ext cx="3611930" cy="2167158"/>
      </dsp:txXfrm>
    </dsp:sp>
    <dsp:sp modelId="{07AA0481-8FD0-4AD7-A1AE-10CCEC975735}">
      <dsp:nvSpPr>
        <dsp:cNvPr id="0" name=""/>
        <dsp:cNvSpPr/>
      </dsp:nvSpPr>
      <dsp:spPr>
        <a:xfrm>
          <a:off x="5632805" y="2531722"/>
          <a:ext cx="4399476" cy="21671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solidFill>
                <a:schemeClr val="bg1"/>
              </a:solidFill>
            </a:rPr>
            <a:t>(2027) </a:t>
          </a:r>
          <a:r>
            <a:rPr lang="fr-BE" sz="2000" kern="1200" dirty="0" err="1">
              <a:solidFill>
                <a:schemeClr val="bg1"/>
              </a:solidFill>
            </a:rPr>
            <a:t>Adequacy</a:t>
          </a:r>
          <a:r>
            <a:rPr lang="fr-BE" sz="2000" kern="1200" dirty="0">
              <a:solidFill>
                <a:schemeClr val="bg1"/>
              </a:solidFill>
            </a:rPr>
            <a:t> of Social Protection in </a:t>
          </a:r>
          <a:r>
            <a:rPr lang="fr-BE" sz="2000" kern="1200" dirty="0" err="1">
              <a:solidFill>
                <a:schemeClr val="bg1"/>
              </a:solidFill>
            </a:rPr>
            <a:t>old</a:t>
          </a:r>
          <a:r>
            <a:rPr lang="fr-BE" sz="2000" kern="1200" dirty="0">
              <a:solidFill>
                <a:schemeClr val="bg1"/>
              </a:solidFill>
            </a:rPr>
            <a:t> </a:t>
          </a:r>
          <a:r>
            <a:rPr lang="fr-BE" sz="2000" kern="1200" dirty="0" err="1">
              <a:solidFill>
                <a:schemeClr val="bg1"/>
              </a:solidFill>
            </a:rPr>
            <a:t>age</a:t>
          </a:r>
          <a:r>
            <a:rPr lang="fr-BE" sz="2000" kern="1200" dirty="0">
              <a:solidFill>
                <a:schemeClr val="bg1"/>
              </a:solidFill>
            </a:rPr>
            <a:t> (</a:t>
          </a:r>
          <a:r>
            <a:rPr lang="fr-BE" sz="2000" kern="1200" dirty="0" err="1">
              <a:solidFill>
                <a:schemeClr val="bg1"/>
              </a:solidFill>
            </a:rPr>
            <a:t>integrated</a:t>
          </a:r>
          <a:r>
            <a:rPr lang="fr-BE" sz="2000" kern="1200" dirty="0">
              <a:solidFill>
                <a:schemeClr val="bg1"/>
              </a:solidFill>
            </a:rPr>
            <a:t> Pensions </a:t>
          </a:r>
          <a:r>
            <a:rPr lang="fr-BE" sz="2000" kern="1200" dirty="0" err="1">
              <a:solidFill>
                <a:schemeClr val="bg1"/>
              </a:solidFill>
            </a:rPr>
            <a:t>adequacy</a:t>
          </a:r>
          <a:r>
            <a:rPr lang="fr-BE" sz="2000" kern="1200" dirty="0">
              <a:solidFill>
                <a:schemeClr val="bg1"/>
              </a:solidFill>
            </a:rPr>
            <a:t> and LTC </a:t>
          </a:r>
          <a:r>
            <a:rPr lang="fr-BE" sz="2000" kern="1200" dirty="0" err="1">
              <a:solidFill>
                <a:schemeClr val="bg1"/>
              </a:solidFill>
            </a:rPr>
            <a:t>analysis</a:t>
          </a:r>
          <a:r>
            <a:rPr lang="fr-BE" sz="2000" kern="1200" dirty="0">
              <a:solidFill>
                <a:schemeClr val="bg1"/>
              </a:solidFill>
            </a:rPr>
            <a:t>, </a:t>
          </a:r>
          <a:r>
            <a:rPr lang="fr-BE" sz="2000" kern="1200" dirty="0" err="1">
              <a:solidFill>
                <a:schemeClr val="bg1"/>
              </a:solidFill>
            </a:rPr>
            <a:t>covering</a:t>
          </a:r>
          <a:r>
            <a:rPr lang="fr-BE" sz="2000" kern="1200" dirty="0">
              <a:solidFill>
                <a:schemeClr val="bg1"/>
              </a:solidFill>
            </a:rPr>
            <a:t> </a:t>
          </a:r>
          <a:r>
            <a:rPr lang="fr-BE" sz="2000" kern="1200" dirty="0" err="1">
              <a:solidFill>
                <a:schemeClr val="bg1"/>
              </a:solidFill>
            </a:rPr>
            <a:t>also</a:t>
          </a:r>
          <a:r>
            <a:rPr lang="fr-BE" sz="2000" kern="1200" dirty="0">
              <a:solidFill>
                <a:schemeClr val="bg1"/>
              </a:solidFill>
            </a:rPr>
            <a:t> self-</a:t>
          </a:r>
          <a:r>
            <a:rPr lang="fr-BE" sz="2000" kern="1200" dirty="0" err="1">
              <a:solidFill>
                <a:schemeClr val="bg1"/>
              </a:solidFill>
            </a:rPr>
            <a:t>employed</a:t>
          </a:r>
          <a:r>
            <a:rPr lang="fr-BE" sz="2000" kern="1200" dirty="0">
              <a:solidFill>
                <a:schemeClr val="bg1"/>
              </a:solidFill>
            </a:rPr>
            <a:t>)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5632805" y="2531722"/>
        <a:ext cx="4399476" cy="21671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39838"/>
            <a:ext cx="5954712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2794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008380" marR="100838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643120" algn="l"/>
              </a:tabLst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n-lt"/>
                <a:ea typeface="+mn-ea"/>
                <a:cs typeface="+mn-cs"/>
              </a:rPr>
              <a:t>Member States are recommended to ensure that </a:t>
            </a:r>
            <a:r>
              <a:rPr lang="en-US" sz="1200" b="1" i="0" kern="1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n-lt"/>
                <a:ea typeface="+mn-ea"/>
                <a:cs typeface="+mn-cs"/>
              </a:rPr>
              <a:t>the calculation of the social protection contributions and entitlements </a:t>
            </a:r>
            <a:r>
              <a:rPr lang="en-US" sz="1200" b="0" i="0" kern="1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n-lt"/>
                <a:ea typeface="+mn-ea"/>
                <a:cs typeface="+mn-cs"/>
              </a:rPr>
              <a:t>of the self-employed are </a:t>
            </a:r>
            <a:r>
              <a:rPr lang="en-US" sz="1200" b="1" i="0" kern="1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n-lt"/>
                <a:ea typeface="+mn-ea"/>
                <a:cs typeface="+mn-cs"/>
              </a:rPr>
              <a:t>based on an objective and transparent assessment of their income base</a:t>
            </a:r>
            <a:r>
              <a:rPr lang="en-US" sz="1200" b="0" i="0" kern="1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n-lt"/>
                <a:ea typeface="+mn-ea"/>
                <a:cs typeface="+mn-cs"/>
              </a:rPr>
              <a:t>, taking account of </a:t>
            </a:r>
            <a:r>
              <a:rPr lang="en-US" sz="1200" b="1" i="0" kern="1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n-lt"/>
                <a:ea typeface="+mn-ea"/>
                <a:cs typeface="+mn-cs"/>
              </a:rPr>
              <a:t>their income fluctuations, and reflect their actual earnings</a:t>
            </a:r>
            <a:r>
              <a:rPr lang="en-US" sz="1200" b="0" i="0" kern="1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+mn-lt"/>
                <a:ea typeface="+mn-ea"/>
                <a:cs typeface="+mn-cs"/>
              </a:rPr>
              <a:t>.</a:t>
            </a:r>
            <a:endParaRPr lang="en-US" sz="1200" b="1" i="0" kern="1200" dirty="0">
              <a:solidFill>
                <a:schemeClr val="tx1"/>
              </a:solidFill>
              <a:effectLst/>
              <a:highlight>
                <a:srgbClr val="FFFF00"/>
              </a:highlight>
              <a:latin typeface="+mn-lt"/>
              <a:ea typeface="+mn-ea"/>
              <a:cs typeface="+mn-cs"/>
            </a:endParaRPr>
          </a:p>
          <a:p>
            <a:pPr marL="1008380" marR="1008380" algn="ctr">
              <a:lnSpc>
                <a:spcPct val="120000"/>
              </a:lnSpc>
              <a:spcAft>
                <a:spcPts val="0"/>
              </a:spcAft>
              <a:tabLst>
                <a:tab pos="4643120" algn="l"/>
              </a:tabLst>
            </a:pPr>
            <a:endParaRPr lang="en-IE" i="1" u="sng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9498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E73F2A-E607-6628-01D8-D7280D724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4DA301-4601-1449-EC90-CE3E539764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F8DF10-948C-E021-0B4E-BAC7095E05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D3BCCA-D59F-0B77-BB9A-67446EE544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3463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9090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 14 October 2024, EU legislators adopted a new directive on platform work. The directive introduces the presumption of employment – to be applied following national rules – as well as the first EU rules to regulate algorithmic management in the workplace. The new rules will apply from 2 December 2026. Platform work is an umbrella concept covering a heterogeneous group of economic activities completed through a digital platform. Platform workers' rights are not enshrined in EU </a:t>
            </a:r>
            <a:r>
              <a:rPr lang="en-US" dirty="0" err="1"/>
              <a:t>labour</a:t>
            </a:r>
            <a:r>
              <a:rPr lang="en-US" dirty="0"/>
              <a:t> law and this is increasingly leading to problems relating to various aspects of their work and human development. To remedy this situation, the European Commission submitted a proposal for a directive aimed at improving the working conditions of platform workers, clarifying their employment status, and establishing the first EU rules for the use of artificial intelligence in the workplace.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1698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2FDAA-867B-4F8C-6749-125A7BF4F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BD441D-FD49-61D0-C09B-F74DF51476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C3962D-E348-CB5B-6661-A4D6FFB1F9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008380" marR="1008380" algn="ctr">
              <a:lnSpc>
                <a:spcPct val="120000"/>
              </a:lnSpc>
              <a:spcAft>
                <a:spcPts val="0"/>
              </a:spcAft>
              <a:tabLst>
                <a:tab pos="4643120" algn="l"/>
              </a:tabLst>
            </a:pPr>
            <a:endParaRPr lang="en-IE" i="1" u="sng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7D68D-F997-22AE-228E-DBF7CE2BCD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3440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8111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276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EPSR ppl 12: Regardless of the type and duration of their employment relationship, workers, and, under comparable conditions, the self-employed, have the right to adequate social protection.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31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improving the formal coverage and extending it to:</a:t>
            </a:r>
            <a:endParaRPr lang="en-US" dirty="0"/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(a)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workers, regardless of the type of employment relationship, on a mandatory basis;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(b)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self-employed, 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 least on a voluntary basis and where appropriate on a mandatory basis.</a:t>
            </a:r>
          </a:p>
          <a:p>
            <a:endParaRPr lang="en-US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Member States are recommended to ensure that 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calculation of the social protection contributions and entitlements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self-employed are 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based on an objective and transparent assessment of their income base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taking account of 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their income fluctuations, and reflect their actual earnings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4480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569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7353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2529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1357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self-employed in the EU are the least likely group to receive individual-type benefits when at risk of poverty before social transfers. In 2024, only 11.5% of the self-employed received some social benefits, which is significantly lower than the 30.4% rate among all types of employees. This percentage for the self-employed has declined from a peak of 29.0% in 2021 </a:t>
            </a:r>
            <a:endParaRPr lang="en-IE" dirty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2025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2024, the self-employed face a 20.9% risk of poverty, which is significantly higher than the 6.3% rate for all types of employees, resulting in a gap of 13.6 percentage points. However, due to challenges in accurately assessing the income of the self-employed, EU-wide AROP rate analyses and comparisons across Member States should be treated cautiously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10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eur-lex.europa.eu/EN/legal-content/glossary/european-commission.htm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urofound.europa.eu/en/publications/2024/self-employment-eu-job-quality-and-developments-social-protection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www.ela.europa.eu/sites/default/files/2023-04/Study-on-the-extent-of-dependent-self-employment-in-the-EU.pdf" TargetMode="Externa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162085" y="2291180"/>
            <a:ext cx="9556894" cy="2864792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EU Framework on </a:t>
            </a:r>
            <a:br>
              <a:rPr lang="en-US" sz="3600" dirty="0"/>
            </a:br>
            <a:r>
              <a:rPr lang="en-US" sz="3600" dirty="0"/>
              <a:t>Access to Social Protection</a:t>
            </a:r>
            <a:br>
              <a:rPr lang="en-US" sz="3600" dirty="0"/>
            </a:br>
            <a:r>
              <a:rPr lang="en-US" sz="3600" dirty="0"/>
              <a:t>for self-employed </a:t>
            </a:r>
            <a:br>
              <a:rPr lang="en-US" sz="3600" dirty="0"/>
            </a:br>
            <a:br>
              <a:rPr lang="en-US" sz="3600" dirty="0"/>
            </a:br>
            <a:br>
              <a:rPr lang="en-US" sz="3600" dirty="0"/>
            </a:br>
            <a:br>
              <a:rPr lang="en-US" sz="3600" dirty="0"/>
            </a:br>
            <a:endParaRPr lang="en-GB" sz="36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800248" y="5502467"/>
            <a:ext cx="10065224" cy="897754"/>
          </a:xfrm>
        </p:spPr>
        <p:txBody>
          <a:bodyPr/>
          <a:lstStyle/>
          <a:p>
            <a:r>
              <a:rPr lang="en-US" sz="2000">
                <a:latin typeface="EC Square Sans Cond Pro" panose="020B0506040000020004" pitchFamily="34" charset="0"/>
              </a:rPr>
              <a:t>Dana-Carmen Bachmann</a:t>
            </a:r>
          </a:p>
          <a:p>
            <a:r>
              <a:rPr lang="en-US" sz="2000">
                <a:latin typeface="EC Square Sans Cond Pro" panose="020B0506040000020004" pitchFamily="34" charset="0"/>
              </a:rPr>
              <a:t>Head of Unit, Social Protection and Demography, European Commission</a:t>
            </a:r>
          </a:p>
          <a:p>
            <a:br>
              <a:rPr lang="en-US">
                <a:latin typeface="EC Square Sans Cond Pro" panose="020B0506040000020004" pitchFamily="34" charset="0"/>
              </a:rPr>
            </a:br>
            <a:endParaRPr lang="en-US">
              <a:latin typeface="EC Square Sans Cond Pro" panose="020B0506040000020004" pitchFamily="34" charset="0"/>
            </a:endParaRPr>
          </a:p>
          <a:p>
            <a:r>
              <a:rPr lang="en-US">
                <a:latin typeface="EC Square Sans Cond Pro" panose="020B0506040000020004" pitchFamily="34" charset="0"/>
              </a:rPr>
              <a:t>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482906" y="5425224"/>
            <a:ext cx="3603927" cy="965664"/>
          </a:xfrm>
        </p:spPr>
        <p:txBody>
          <a:bodyPr/>
          <a:lstStyle/>
          <a:p>
            <a:r>
              <a:rPr lang="en-IE" sz="1600" dirty="0"/>
              <a:t>Conference on Protecting the self-employed: social security across Austria and Europe</a:t>
            </a:r>
          </a:p>
          <a:p>
            <a:r>
              <a:rPr lang="en-IE" sz="1600" dirty="0"/>
              <a:t>3</a:t>
            </a:r>
            <a:r>
              <a:rPr lang="en-IE" sz="1600" baseline="30000" dirty="0"/>
              <a:t>rd</a:t>
            </a:r>
            <a:r>
              <a:rPr lang="en-IE" sz="1600" dirty="0"/>
              <a:t> March 2026 </a:t>
            </a:r>
          </a:p>
        </p:txBody>
      </p:sp>
      <p:grpSp>
        <p:nvGrpSpPr>
          <p:cNvPr id="126" name="Group 125"/>
          <p:cNvGrpSpPr/>
          <p:nvPr/>
        </p:nvGrpSpPr>
        <p:grpSpPr>
          <a:xfrm>
            <a:off x="10068232" y="1901683"/>
            <a:ext cx="2123767" cy="2724227"/>
            <a:chOff x="3757722" y="1265217"/>
            <a:chExt cx="3563656" cy="5079288"/>
          </a:xfrm>
        </p:grpSpPr>
        <p:sp>
          <p:nvSpPr>
            <p:cNvPr id="127" name="Freeform 6"/>
            <p:cNvSpPr>
              <a:spLocks/>
            </p:cNvSpPr>
            <p:nvPr/>
          </p:nvSpPr>
          <p:spPr bwMode="auto">
            <a:xfrm>
              <a:off x="4675502" y="5395845"/>
              <a:ext cx="65468" cy="39527"/>
            </a:xfrm>
            <a:custGeom>
              <a:avLst/>
              <a:gdLst/>
              <a:ahLst/>
              <a:cxnLst>
                <a:cxn ang="0">
                  <a:pos x="17" y="3"/>
                </a:cxn>
                <a:cxn ang="0">
                  <a:pos x="15" y="1"/>
                </a:cxn>
                <a:cxn ang="0">
                  <a:pos x="13" y="0"/>
                </a:cxn>
                <a:cxn ang="0">
                  <a:pos x="10" y="4"/>
                </a:cxn>
                <a:cxn ang="0">
                  <a:pos x="9" y="5"/>
                </a:cxn>
                <a:cxn ang="0">
                  <a:pos x="8" y="6"/>
                </a:cxn>
                <a:cxn ang="0">
                  <a:pos x="7" y="6"/>
                </a:cxn>
                <a:cxn ang="0">
                  <a:pos x="7" y="7"/>
                </a:cxn>
                <a:cxn ang="0">
                  <a:pos x="1" y="10"/>
                </a:cxn>
                <a:cxn ang="0">
                  <a:pos x="1" y="14"/>
                </a:cxn>
                <a:cxn ang="0">
                  <a:pos x="5" y="19"/>
                </a:cxn>
                <a:cxn ang="0">
                  <a:pos x="9" y="22"/>
                </a:cxn>
                <a:cxn ang="0">
                  <a:pos x="15" y="22"/>
                </a:cxn>
                <a:cxn ang="0">
                  <a:pos x="18" y="22"/>
                </a:cxn>
                <a:cxn ang="0">
                  <a:pos x="20" y="21"/>
                </a:cxn>
                <a:cxn ang="0">
                  <a:pos x="22" y="21"/>
                </a:cxn>
                <a:cxn ang="0">
                  <a:pos x="25" y="21"/>
                </a:cxn>
                <a:cxn ang="0">
                  <a:pos x="29" y="22"/>
                </a:cxn>
                <a:cxn ang="0">
                  <a:pos x="32" y="24"/>
                </a:cxn>
                <a:cxn ang="0">
                  <a:pos x="39" y="26"/>
                </a:cxn>
                <a:cxn ang="0">
                  <a:pos x="44" y="25"/>
                </a:cxn>
                <a:cxn ang="0">
                  <a:pos x="44" y="19"/>
                </a:cxn>
                <a:cxn ang="0">
                  <a:pos x="43" y="16"/>
                </a:cxn>
                <a:cxn ang="0">
                  <a:pos x="42" y="13"/>
                </a:cxn>
                <a:cxn ang="0">
                  <a:pos x="38" y="10"/>
                </a:cxn>
                <a:cxn ang="0">
                  <a:pos x="35" y="9"/>
                </a:cxn>
                <a:cxn ang="0">
                  <a:pos x="33" y="9"/>
                </a:cxn>
                <a:cxn ang="0">
                  <a:pos x="27" y="5"/>
                </a:cxn>
                <a:cxn ang="0">
                  <a:pos x="23" y="4"/>
                </a:cxn>
                <a:cxn ang="0">
                  <a:pos x="20" y="3"/>
                </a:cxn>
                <a:cxn ang="0">
                  <a:pos x="17" y="3"/>
                </a:cxn>
              </a:cxnLst>
              <a:rect l="0" t="0" r="r" b="b"/>
              <a:pathLst>
                <a:path w="45" h="27">
                  <a:moveTo>
                    <a:pt x="17" y="3"/>
                  </a:moveTo>
                  <a:cubicBezTo>
                    <a:pt x="17" y="2"/>
                    <a:pt x="16" y="2"/>
                    <a:pt x="15" y="1"/>
                  </a:cubicBezTo>
                  <a:cubicBezTo>
                    <a:pt x="14" y="1"/>
                    <a:pt x="13" y="0"/>
                    <a:pt x="13" y="0"/>
                  </a:cubicBezTo>
                  <a:cubicBezTo>
                    <a:pt x="11" y="1"/>
                    <a:pt x="11" y="2"/>
                    <a:pt x="10" y="4"/>
                  </a:cubicBezTo>
                  <a:cubicBezTo>
                    <a:pt x="10" y="4"/>
                    <a:pt x="10" y="5"/>
                    <a:pt x="9" y="5"/>
                  </a:cubicBezTo>
                  <a:cubicBezTo>
                    <a:pt x="9" y="5"/>
                    <a:pt x="9" y="6"/>
                    <a:pt x="8" y="6"/>
                  </a:cubicBezTo>
                  <a:cubicBezTo>
                    <a:pt x="8" y="6"/>
                    <a:pt x="8" y="6"/>
                    <a:pt x="7" y="6"/>
                  </a:cubicBezTo>
                  <a:cubicBezTo>
                    <a:pt x="7" y="6"/>
                    <a:pt x="7" y="6"/>
                    <a:pt x="7" y="7"/>
                  </a:cubicBezTo>
                  <a:cubicBezTo>
                    <a:pt x="5" y="8"/>
                    <a:pt x="2" y="8"/>
                    <a:pt x="1" y="10"/>
                  </a:cubicBezTo>
                  <a:cubicBezTo>
                    <a:pt x="0" y="11"/>
                    <a:pt x="0" y="13"/>
                    <a:pt x="1" y="14"/>
                  </a:cubicBezTo>
                  <a:cubicBezTo>
                    <a:pt x="1" y="16"/>
                    <a:pt x="3" y="17"/>
                    <a:pt x="5" y="19"/>
                  </a:cubicBezTo>
                  <a:cubicBezTo>
                    <a:pt x="6" y="20"/>
                    <a:pt x="7" y="21"/>
                    <a:pt x="9" y="22"/>
                  </a:cubicBezTo>
                  <a:cubicBezTo>
                    <a:pt x="11" y="22"/>
                    <a:pt x="13" y="22"/>
                    <a:pt x="15" y="22"/>
                  </a:cubicBezTo>
                  <a:cubicBezTo>
                    <a:pt x="16" y="23"/>
                    <a:pt x="17" y="23"/>
                    <a:pt x="18" y="22"/>
                  </a:cubicBezTo>
                  <a:cubicBezTo>
                    <a:pt x="19" y="22"/>
                    <a:pt x="19" y="22"/>
                    <a:pt x="20" y="21"/>
                  </a:cubicBezTo>
                  <a:cubicBezTo>
                    <a:pt x="20" y="21"/>
                    <a:pt x="21" y="21"/>
                    <a:pt x="22" y="21"/>
                  </a:cubicBezTo>
                  <a:cubicBezTo>
                    <a:pt x="23" y="21"/>
                    <a:pt x="24" y="21"/>
                    <a:pt x="25" y="21"/>
                  </a:cubicBezTo>
                  <a:cubicBezTo>
                    <a:pt x="27" y="21"/>
                    <a:pt x="28" y="22"/>
                    <a:pt x="29" y="22"/>
                  </a:cubicBezTo>
                  <a:cubicBezTo>
                    <a:pt x="30" y="22"/>
                    <a:pt x="31" y="23"/>
                    <a:pt x="32" y="24"/>
                  </a:cubicBezTo>
                  <a:cubicBezTo>
                    <a:pt x="34" y="25"/>
                    <a:pt x="36" y="26"/>
                    <a:pt x="39" y="26"/>
                  </a:cubicBezTo>
                  <a:cubicBezTo>
                    <a:pt x="40" y="27"/>
                    <a:pt x="43" y="27"/>
                    <a:pt x="44" y="25"/>
                  </a:cubicBezTo>
                  <a:cubicBezTo>
                    <a:pt x="45" y="23"/>
                    <a:pt x="44" y="21"/>
                    <a:pt x="44" y="19"/>
                  </a:cubicBezTo>
                  <a:cubicBezTo>
                    <a:pt x="43" y="18"/>
                    <a:pt x="43" y="17"/>
                    <a:pt x="43" y="16"/>
                  </a:cubicBezTo>
                  <a:cubicBezTo>
                    <a:pt x="43" y="15"/>
                    <a:pt x="43" y="14"/>
                    <a:pt x="42" y="13"/>
                  </a:cubicBezTo>
                  <a:cubicBezTo>
                    <a:pt x="41" y="11"/>
                    <a:pt x="39" y="11"/>
                    <a:pt x="38" y="10"/>
                  </a:cubicBezTo>
                  <a:cubicBezTo>
                    <a:pt x="37" y="10"/>
                    <a:pt x="36" y="9"/>
                    <a:pt x="35" y="9"/>
                  </a:cubicBezTo>
                  <a:cubicBezTo>
                    <a:pt x="34" y="9"/>
                    <a:pt x="34" y="9"/>
                    <a:pt x="33" y="9"/>
                  </a:cubicBezTo>
                  <a:cubicBezTo>
                    <a:pt x="31" y="8"/>
                    <a:pt x="29" y="6"/>
                    <a:pt x="27" y="5"/>
                  </a:cubicBezTo>
                  <a:cubicBezTo>
                    <a:pt x="26" y="5"/>
                    <a:pt x="24" y="5"/>
                    <a:pt x="23" y="4"/>
                  </a:cubicBezTo>
                  <a:cubicBezTo>
                    <a:pt x="22" y="4"/>
                    <a:pt x="21" y="4"/>
                    <a:pt x="20" y="3"/>
                  </a:cubicBezTo>
                  <a:cubicBezTo>
                    <a:pt x="20" y="3"/>
                    <a:pt x="19" y="4"/>
                    <a:pt x="17" y="3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28" name="Freeform 7"/>
            <p:cNvSpPr>
              <a:spLocks noEditPoints="1"/>
            </p:cNvSpPr>
            <p:nvPr/>
          </p:nvSpPr>
          <p:spPr bwMode="auto">
            <a:xfrm>
              <a:off x="3757722" y="3899974"/>
              <a:ext cx="360689" cy="524976"/>
            </a:xfrm>
            <a:custGeom>
              <a:avLst/>
              <a:gdLst/>
              <a:ahLst/>
              <a:cxnLst>
                <a:cxn ang="0">
                  <a:pos x="182" y="8"/>
                </a:cxn>
                <a:cxn ang="0">
                  <a:pos x="163" y="8"/>
                </a:cxn>
                <a:cxn ang="0">
                  <a:pos x="124" y="24"/>
                </a:cxn>
                <a:cxn ang="0">
                  <a:pos x="114" y="53"/>
                </a:cxn>
                <a:cxn ang="0">
                  <a:pos x="94" y="68"/>
                </a:cxn>
                <a:cxn ang="0">
                  <a:pos x="127" y="72"/>
                </a:cxn>
                <a:cxn ang="0">
                  <a:pos x="110" y="90"/>
                </a:cxn>
                <a:cxn ang="0">
                  <a:pos x="100" y="105"/>
                </a:cxn>
                <a:cxn ang="0">
                  <a:pos x="75" y="113"/>
                </a:cxn>
                <a:cxn ang="0">
                  <a:pos x="33" y="106"/>
                </a:cxn>
                <a:cxn ang="0">
                  <a:pos x="31" y="131"/>
                </a:cxn>
                <a:cxn ang="0">
                  <a:pos x="14" y="139"/>
                </a:cxn>
                <a:cxn ang="0">
                  <a:pos x="40" y="142"/>
                </a:cxn>
                <a:cxn ang="0">
                  <a:pos x="35" y="153"/>
                </a:cxn>
                <a:cxn ang="0">
                  <a:pos x="24" y="179"/>
                </a:cxn>
                <a:cxn ang="0">
                  <a:pos x="37" y="189"/>
                </a:cxn>
                <a:cxn ang="0">
                  <a:pos x="45" y="197"/>
                </a:cxn>
                <a:cxn ang="0">
                  <a:pos x="74" y="214"/>
                </a:cxn>
                <a:cxn ang="0">
                  <a:pos x="55" y="240"/>
                </a:cxn>
                <a:cxn ang="0">
                  <a:pos x="39" y="257"/>
                </a:cxn>
                <a:cxn ang="0">
                  <a:pos x="70" y="260"/>
                </a:cxn>
                <a:cxn ang="0">
                  <a:pos x="40" y="289"/>
                </a:cxn>
                <a:cxn ang="0">
                  <a:pos x="4" y="292"/>
                </a:cxn>
                <a:cxn ang="0">
                  <a:pos x="24" y="304"/>
                </a:cxn>
                <a:cxn ang="0">
                  <a:pos x="23" y="310"/>
                </a:cxn>
                <a:cxn ang="0">
                  <a:pos x="10" y="331"/>
                </a:cxn>
                <a:cxn ang="0">
                  <a:pos x="51" y="325"/>
                </a:cxn>
                <a:cxn ang="0">
                  <a:pos x="19" y="346"/>
                </a:cxn>
                <a:cxn ang="0">
                  <a:pos x="56" y="341"/>
                </a:cxn>
                <a:cxn ang="0">
                  <a:pos x="60" y="357"/>
                </a:cxn>
                <a:cxn ang="0">
                  <a:pos x="104" y="344"/>
                </a:cxn>
                <a:cxn ang="0">
                  <a:pos x="134" y="322"/>
                </a:cxn>
                <a:cxn ang="0">
                  <a:pos x="173" y="302"/>
                </a:cxn>
                <a:cxn ang="0">
                  <a:pos x="208" y="294"/>
                </a:cxn>
                <a:cxn ang="0">
                  <a:pos x="219" y="277"/>
                </a:cxn>
                <a:cxn ang="0">
                  <a:pos x="238" y="240"/>
                </a:cxn>
                <a:cxn ang="0">
                  <a:pos x="230" y="195"/>
                </a:cxn>
                <a:cxn ang="0">
                  <a:pos x="245" y="187"/>
                </a:cxn>
                <a:cxn ang="0">
                  <a:pos x="225" y="161"/>
                </a:cxn>
                <a:cxn ang="0">
                  <a:pos x="231" y="134"/>
                </a:cxn>
                <a:cxn ang="0">
                  <a:pos x="234" y="126"/>
                </a:cxn>
                <a:cxn ang="0">
                  <a:pos x="218" y="123"/>
                </a:cxn>
                <a:cxn ang="0">
                  <a:pos x="201" y="112"/>
                </a:cxn>
                <a:cxn ang="0">
                  <a:pos x="184" y="95"/>
                </a:cxn>
                <a:cxn ang="0">
                  <a:pos x="172" y="114"/>
                </a:cxn>
                <a:cxn ang="0">
                  <a:pos x="153" y="114"/>
                </a:cxn>
                <a:cxn ang="0">
                  <a:pos x="137" y="104"/>
                </a:cxn>
                <a:cxn ang="0">
                  <a:pos x="130" y="90"/>
                </a:cxn>
                <a:cxn ang="0">
                  <a:pos x="149" y="73"/>
                </a:cxn>
                <a:cxn ang="0">
                  <a:pos x="147" y="63"/>
                </a:cxn>
                <a:cxn ang="0">
                  <a:pos x="165" y="46"/>
                </a:cxn>
                <a:cxn ang="0">
                  <a:pos x="184" y="28"/>
                </a:cxn>
                <a:cxn ang="0">
                  <a:pos x="191" y="16"/>
                </a:cxn>
                <a:cxn ang="0">
                  <a:pos x="240" y="128"/>
                </a:cxn>
                <a:cxn ang="0">
                  <a:pos x="216" y="17"/>
                </a:cxn>
                <a:cxn ang="0">
                  <a:pos x="214" y="18"/>
                </a:cxn>
              </a:cxnLst>
              <a:rect l="0" t="0" r="r" b="b"/>
              <a:pathLst>
                <a:path w="248" h="361">
                  <a:moveTo>
                    <a:pt x="203" y="10"/>
                  </a:moveTo>
                  <a:cubicBezTo>
                    <a:pt x="201" y="10"/>
                    <a:pt x="199" y="10"/>
                    <a:pt x="198" y="10"/>
                  </a:cubicBezTo>
                  <a:cubicBezTo>
                    <a:pt x="197" y="10"/>
                    <a:pt x="195" y="11"/>
                    <a:pt x="194" y="10"/>
                  </a:cubicBezTo>
                  <a:cubicBezTo>
                    <a:pt x="191" y="10"/>
                    <a:pt x="189" y="8"/>
                    <a:pt x="187" y="8"/>
                  </a:cubicBezTo>
                  <a:cubicBezTo>
                    <a:pt x="185" y="8"/>
                    <a:pt x="183" y="9"/>
                    <a:pt x="182" y="8"/>
                  </a:cubicBezTo>
                  <a:cubicBezTo>
                    <a:pt x="180" y="7"/>
                    <a:pt x="181" y="6"/>
                    <a:pt x="179" y="5"/>
                  </a:cubicBezTo>
                  <a:cubicBezTo>
                    <a:pt x="178" y="4"/>
                    <a:pt x="176" y="4"/>
                    <a:pt x="175" y="4"/>
                  </a:cubicBezTo>
                  <a:cubicBezTo>
                    <a:pt x="172" y="4"/>
                    <a:pt x="172" y="4"/>
                    <a:pt x="170" y="3"/>
                  </a:cubicBezTo>
                  <a:cubicBezTo>
                    <a:pt x="168" y="2"/>
                    <a:pt x="167" y="0"/>
                    <a:pt x="165" y="3"/>
                  </a:cubicBezTo>
                  <a:cubicBezTo>
                    <a:pt x="163" y="4"/>
                    <a:pt x="165" y="7"/>
                    <a:pt x="163" y="8"/>
                  </a:cubicBezTo>
                  <a:cubicBezTo>
                    <a:pt x="162" y="9"/>
                    <a:pt x="160" y="8"/>
                    <a:pt x="159" y="8"/>
                  </a:cubicBezTo>
                  <a:cubicBezTo>
                    <a:pt x="154" y="8"/>
                    <a:pt x="137" y="8"/>
                    <a:pt x="138" y="16"/>
                  </a:cubicBezTo>
                  <a:cubicBezTo>
                    <a:pt x="135" y="17"/>
                    <a:pt x="133" y="13"/>
                    <a:pt x="131" y="11"/>
                  </a:cubicBezTo>
                  <a:cubicBezTo>
                    <a:pt x="128" y="14"/>
                    <a:pt x="133" y="21"/>
                    <a:pt x="128" y="24"/>
                  </a:cubicBezTo>
                  <a:cubicBezTo>
                    <a:pt x="127" y="24"/>
                    <a:pt x="125" y="24"/>
                    <a:pt x="124" y="24"/>
                  </a:cubicBezTo>
                  <a:cubicBezTo>
                    <a:pt x="123" y="24"/>
                    <a:pt x="122" y="25"/>
                    <a:pt x="121" y="26"/>
                  </a:cubicBezTo>
                  <a:cubicBezTo>
                    <a:pt x="120" y="26"/>
                    <a:pt x="117" y="25"/>
                    <a:pt x="116" y="26"/>
                  </a:cubicBezTo>
                  <a:cubicBezTo>
                    <a:pt x="112" y="29"/>
                    <a:pt x="116" y="34"/>
                    <a:pt x="112" y="37"/>
                  </a:cubicBezTo>
                  <a:cubicBezTo>
                    <a:pt x="110" y="39"/>
                    <a:pt x="104" y="40"/>
                    <a:pt x="105" y="46"/>
                  </a:cubicBezTo>
                  <a:cubicBezTo>
                    <a:pt x="109" y="46"/>
                    <a:pt x="115" y="48"/>
                    <a:pt x="114" y="53"/>
                  </a:cubicBezTo>
                  <a:cubicBezTo>
                    <a:pt x="112" y="58"/>
                    <a:pt x="109" y="54"/>
                    <a:pt x="106" y="55"/>
                  </a:cubicBezTo>
                  <a:cubicBezTo>
                    <a:pt x="103" y="55"/>
                    <a:pt x="104" y="55"/>
                    <a:pt x="103" y="57"/>
                  </a:cubicBezTo>
                  <a:cubicBezTo>
                    <a:pt x="103" y="58"/>
                    <a:pt x="103" y="58"/>
                    <a:pt x="103" y="59"/>
                  </a:cubicBezTo>
                  <a:cubicBezTo>
                    <a:pt x="102" y="60"/>
                    <a:pt x="102" y="59"/>
                    <a:pt x="101" y="60"/>
                  </a:cubicBezTo>
                  <a:cubicBezTo>
                    <a:pt x="98" y="62"/>
                    <a:pt x="96" y="65"/>
                    <a:pt x="94" y="68"/>
                  </a:cubicBezTo>
                  <a:cubicBezTo>
                    <a:pt x="91" y="71"/>
                    <a:pt x="88" y="75"/>
                    <a:pt x="94" y="76"/>
                  </a:cubicBezTo>
                  <a:cubicBezTo>
                    <a:pt x="96" y="77"/>
                    <a:pt x="98" y="76"/>
                    <a:pt x="100" y="76"/>
                  </a:cubicBezTo>
                  <a:cubicBezTo>
                    <a:pt x="102" y="76"/>
                    <a:pt x="103" y="78"/>
                    <a:pt x="105" y="78"/>
                  </a:cubicBezTo>
                  <a:cubicBezTo>
                    <a:pt x="110" y="80"/>
                    <a:pt x="112" y="77"/>
                    <a:pt x="117" y="76"/>
                  </a:cubicBezTo>
                  <a:cubicBezTo>
                    <a:pt x="120" y="75"/>
                    <a:pt x="123" y="74"/>
                    <a:pt x="127" y="72"/>
                  </a:cubicBezTo>
                  <a:cubicBezTo>
                    <a:pt x="127" y="75"/>
                    <a:pt x="127" y="76"/>
                    <a:pt x="126" y="77"/>
                  </a:cubicBezTo>
                  <a:cubicBezTo>
                    <a:pt x="124" y="80"/>
                    <a:pt x="123" y="80"/>
                    <a:pt x="122" y="83"/>
                  </a:cubicBezTo>
                  <a:cubicBezTo>
                    <a:pt x="121" y="85"/>
                    <a:pt x="122" y="85"/>
                    <a:pt x="120" y="86"/>
                  </a:cubicBezTo>
                  <a:cubicBezTo>
                    <a:pt x="119" y="87"/>
                    <a:pt x="117" y="87"/>
                    <a:pt x="115" y="88"/>
                  </a:cubicBezTo>
                  <a:cubicBezTo>
                    <a:pt x="113" y="88"/>
                    <a:pt x="112" y="90"/>
                    <a:pt x="110" y="90"/>
                  </a:cubicBezTo>
                  <a:cubicBezTo>
                    <a:pt x="109" y="91"/>
                    <a:pt x="108" y="90"/>
                    <a:pt x="107" y="90"/>
                  </a:cubicBezTo>
                  <a:cubicBezTo>
                    <a:pt x="106" y="91"/>
                    <a:pt x="106" y="92"/>
                    <a:pt x="105" y="93"/>
                  </a:cubicBezTo>
                  <a:cubicBezTo>
                    <a:pt x="103" y="95"/>
                    <a:pt x="98" y="97"/>
                    <a:pt x="99" y="100"/>
                  </a:cubicBezTo>
                  <a:cubicBezTo>
                    <a:pt x="100" y="100"/>
                    <a:pt x="101" y="100"/>
                    <a:pt x="102" y="100"/>
                  </a:cubicBezTo>
                  <a:cubicBezTo>
                    <a:pt x="103" y="103"/>
                    <a:pt x="103" y="104"/>
                    <a:pt x="100" y="105"/>
                  </a:cubicBezTo>
                  <a:cubicBezTo>
                    <a:pt x="99" y="106"/>
                    <a:pt x="97" y="105"/>
                    <a:pt x="96" y="105"/>
                  </a:cubicBezTo>
                  <a:cubicBezTo>
                    <a:pt x="94" y="106"/>
                    <a:pt x="94" y="106"/>
                    <a:pt x="93" y="106"/>
                  </a:cubicBezTo>
                  <a:cubicBezTo>
                    <a:pt x="90" y="107"/>
                    <a:pt x="90" y="105"/>
                    <a:pt x="87" y="104"/>
                  </a:cubicBezTo>
                  <a:cubicBezTo>
                    <a:pt x="85" y="104"/>
                    <a:pt x="82" y="104"/>
                    <a:pt x="80" y="105"/>
                  </a:cubicBezTo>
                  <a:cubicBezTo>
                    <a:pt x="79" y="108"/>
                    <a:pt x="80" y="114"/>
                    <a:pt x="75" y="113"/>
                  </a:cubicBezTo>
                  <a:cubicBezTo>
                    <a:pt x="69" y="112"/>
                    <a:pt x="72" y="105"/>
                    <a:pt x="66" y="103"/>
                  </a:cubicBezTo>
                  <a:cubicBezTo>
                    <a:pt x="61" y="103"/>
                    <a:pt x="57" y="103"/>
                    <a:pt x="52" y="102"/>
                  </a:cubicBezTo>
                  <a:cubicBezTo>
                    <a:pt x="49" y="102"/>
                    <a:pt x="46" y="101"/>
                    <a:pt x="43" y="101"/>
                  </a:cubicBezTo>
                  <a:cubicBezTo>
                    <a:pt x="40" y="101"/>
                    <a:pt x="37" y="102"/>
                    <a:pt x="33" y="102"/>
                  </a:cubicBezTo>
                  <a:cubicBezTo>
                    <a:pt x="33" y="103"/>
                    <a:pt x="33" y="105"/>
                    <a:pt x="33" y="106"/>
                  </a:cubicBezTo>
                  <a:cubicBezTo>
                    <a:pt x="29" y="107"/>
                    <a:pt x="25" y="107"/>
                    <a:pt x="22" y="111"/>
                  </a:cubicBezTo>
                  <a:cubicBezTo>
                    <a:pt x="20" y="115"/>
                    <a:pt x="17" y="123"/>
                    <a:pt x="20" y="126"/>
                  </a:cubicBezTo>
                  <a:cubicBezTo>
                    <a:pt x="21" y="125"/>
                    <a:pt x="22" y="123"/>
                    <a:pt x="23" y="122"/>
                  </a:cubicBezTo>
                  <a:cubicBezTo>
                    <a:pt x="24" y="120"/>
                    <a:pt x="27" y="117"/>
                    <a:pt x="29" y="117"/>
                  </a:cubicBezTo>
                  <a:cubicBezTo>
                    <a:pt x="33" y="117"/>
                    <a:pt x="32" y="128"/>
                    <a:pt x="31" y="131"/>
                  </a:cubicBezTo>
                  <a:cubicBezTo>
                    <a:pt x="35" y="133"/>
                    <a:pt x="39" y="132"/>
                    <a:pt x="42" y="134"/>
                  </a:cubicBezTo>
                  <a:cubicBezTo>
                    <a:pt x="40" y="137"/>
                    <a:pt x="32" y="136"/>
                    <a:pt x="30" y="134"/>
                  </a:cubicBezTo>
                  <a:cubicBezTo>
                    <a:pt x="27" y="133"/>
                    <a:pt x="28" y="132"/>
                    <a:pt x="24" y="131"/>
                  </a:cubicBezTo>
                  <a:cubicBezTo>
                    <a:pt x="21" y="131"/>
                    <a:pt x="18" y="131"/>
                    <a:pt x="16" y="132"/>
                  </a:cubicBezTo>
                  <a:cubicBezTo>
                    <a:pt x="14" y="133"/>
                    <a:pt x="12" y="136"/>
                    <a:pt x="14" y="139"/>
                  </a:cubicBezTo>
                  <a:cubicBezTo>
                    <a:pt x="16" y="141"/>
                    <a:pt x="19" y="138"/>
                    <a:pt x="21" y="139"/>
                  </a:cubicBezTo>
                  <a:cubicBezTo>
                    <a:pt x="22" y="140"/>
                    <a:pt x="23" y="141"/>
                    <a:pt x="24" y="142"/>
                  </a:cubicBezTo>
                  <a:cubicBezTo>
                    <a:pt x="25" y="144"/>
                    <a:pt x="25" y="143"/>
                    <a:pt x="27" y="144"/>
                  </a:cubicBezTo>
                  <a:cubicBezTo>
                    <a:pt x="31" y="146"/>
                    <a:pt x="34" y="147"/>
                    <a:pt x="38" y="146"/>
                  </a:cubicBezTo>
                  <a:cubicBezTo>
                    <a:pt x="38" y="145"/>
                    <a:pt x="39" y="143"/>
                    <a:pt x="40" y="142"/>
                  </a:cubicBezTo>
                  <a:cubicBezTo>
                    <a:pt x="42" y="141"/>
                    <a:pt x="45" y="142"/>
                    <a:pt x="45" y="145"/>
                  </a:cubicBezTo>
                  <a:cubicBezTo>
                    <a:pt x="45" y="145"/>
                    <a:pt x="46" y="145"/>
                    <a:pt x="47" y="145"/>
                  </a:cubicBezTo>
                  <a:cubicBezTo>
                    <a:pt x="47" y="147"/>
                    <a:pt x="46" y="150"/>
                    <a:pt x="44" y="151"/>
                  </a:cubicBezTo>
                  <a:cubicBezTo>
                    <a:pt x="42" y="151"/>
                    <a:pt x="41" y="150"/>
                    <a:pt x="39" y="151"/>
                  </a:cubicBezTo>
                  <a:cubicBezTo>
                    <a:pt x="38" y="151"/>
                    <a:pt x="36" y="153"/>
                    <a:pt x="35" y="153"/>
                  </a:cubicBezTo>
                  <a:cubicBezTo>
                    <a:pt x="32" y="155"/>
                    <a:pt x="32" y="155"/>
                    <a:pt x="32" y="159"/>
                  </a:cubicBezTo>
                  <a:cubicBezTo>
                    <a:pt x="31" y="162"/>
                    <a:pt x="32" y="165"/>
                    <a:pt x="31" y="169"/>
                  </a:cubicBezTo>
                  <a:cubicBezTo>
                    <a:pt x="29" y="169"/>
                    <a:pt x="26" y="168"/>
                    <a:pt x="24" y="169"/>
                  </a:cubicBezTo>
                  <a:cubicBezTo>
                    <a:pt x="21" y="169"/>
                    <a:pt x="18" y="173"/>
                    <a:pt x="19" y="176"/>
                  </a:cubicBezTo>
                  <a:cubicBezTo>
                    <a:pt x="21" y="176"/>
                    <a:pt x="25" y="176"/>
                    <a:pt x="24" y="179"/>
                  </a:cubicBezTo>
                  <a:cubicBezTo>
                    <a:pt x="21" y="179"/>
                    <a:pt x="21" y="182"/>
                    <a:pt x="18" y="182"/>
                  </a:cubicBezTo>
                  <a:cubicBezTo>
                    <a:pt x="17" y="185"/>
                    <a:pt x="18" y="185"/>
                    <a:pt x="20" y="187"/>
                  </a:cubicBezTo>
                  <a:cubicBezTo>
                    <a:pt x="21" y="188"/>
                    <a:pt x="25" y="190"/>
                    <a:pt x="26" y="190"/>
                  </a:cubicBezTo>
                  <a:cubicBezTo>
                    <a:pt x="28" y="191"/>
                    <a:pt x="30" y="191"/>
                    <a:pt x="31" y="191"/>
                  </a:cubicBezTo>
                  <a:cubicBezTo>
                    <a:pt x="33" y="190"/>
                    <a:pt x="34" y="188"/>
                    <a:pt x="37" y="189"/>
                  </a:cubicBezTo>
                  <a:cubicBezTo>
                    <a:pt x="37" y="190"/>
                    <a:pt x="37" y="191"/>
                    <a:pt x="37" y="192"/>
                  </a:cubicBezTo>
                  <a:cubicBezTo>
                    <a:pt x="36" y="191"/>
                    <a:pt x="35" y="192"/>
                    <a:pt x="34" y="192"/>
                  </a:cubicBezTo>
                  <a:cubicBezTo>
                    <a:pt x="34" y="194"/>
                    <a:pt x="35" y="197"/>
                    <a:pt x="38" y="196"/>
                  </a:cubicBezTo>
                  <a:cubicBezTo>
                    <a:pt x="39" y="195"/>
                    <a:pt x="41" y="191"/>
                    <a:pt x="43" y="191"/>
                  </a:cubicBezTo>
                  <a:cubicBezTo>
                    <a:pt x="45" y="191"/>
                    <a:pt x="44" y="196"/>
                    <a:pt x="45" y="197"/>
                  </a:cubicBezTo>
                  <a:cubicBezTo>
                    <a:pt x="46" y="199"/>
                    <a:pt x="51" y="201"/>
                    <a:pt x="53" y="202"/>
                  </a:cubicBezTo>
                  <a:cubicBezTo>
                    <a:pt x="60" y="203"/>
                    <a:pt x="67" y="200"/>
                    <a:pt x="74" y="200"/>
                  </a:cubicBezTo>
                  <a:cubicBezTo>
                    <a:pt x="78" y="200"/>
                    <a:pt x="82" y="202"/>
                    <a:pt x="81" y="207"/>
                  </a:cubicBezTo>
                  <a:cubicBezTo>
                    <a:pt x="78" y="207"/>
                    <a:pt x="77" y="206"/>
                    <a:pt x="75" y="210"/>
                  </a:cubicBezTo>
                  <a:cubicBezTo>
                    <a:pt x="75" y="212"/>
                    <a:pt x="76" y="213"/>
                    <a:pt x="74" y="214"/>
                  </a:cubicBezTo>
                  <a:cubicBezTo>
                    <a:pt x="72" y="215"/>
                    <a:pt x="69" y="213"/>
                    <a:pt x="69" y="210"/>
                  </a:cubicBezTo>
                  <a:cubicBezTo>
                    <a:pt x="65" y="209"/>
                    <a:pt x="63" y="215"/>
                    <a:pt x="61" y="218"/>
                  </a:cubicBezTo>
                  <a:cubicBezTo>
                    <a:pt x="60" y="221"/>
                    <a:pt x="51" y="228"/>
                    <a:pt x="52" y="232"/>
                  </a:cubicBezTo>
                  <a:cubicBezTo>
                    <a:pt x="55" y="232"/>
                    <a:pt x="57" y="233"/>
                    <a:pt x="59" y="230"/>
                  </a:cubicBezTo>
                  <a:cubicBezTo>
                    <a:pt x="59" y="235"/>
                    <a:pt x="56" y="235"/>
                    <a:pt x="55" y="240"/>
                  </a:cubicBezTo>
                  <a:cubicBezTo>
                    <a:pt x="54" y="243"/>
                    <a:pt x="54" y="243"/>
                    <a:pt x="51" y="245"/>
                  </a:cubicBezTo>
                  <a:cubicBezTo>
                    <a:pt x="50" y="247"/>
                    <a:pt x="49" y="248"/>
                    <a:pt x="48" y="249"/>
                  </a:cubicBezTo>
                  <a:cubicBezTo>
                    <a:pt x="47" y="250"/>
                    <a:pt x="46" y="250"/>
                    <a:pt x="45" y="251"/>
                  </a:cubicBezTo>
                  <a:cubicBezTo>
                    <a:pt x="45" y="251"/>
                    <a:pt x="45" y="252"/>
                    <a:pt x="45" y="253"/>
                  </a:cubicBezTo>
                  <a:cubicBezTo>
                    <a:pt x="44" y="255"/>
                    <a:pt x="41" y="256"/>
                    <a:pt x="39" y="257"/>
                  </a:cubicBezTo>
                  <a:cubicBezTo>
                    <a:pt x="36" y="258"/>
                    <a:pt x="31" y="260"/>
                    <a:pt x="32" y="264"/>
                  </a:cubicBezTo>
                  <a:cubicBezTo>
                    <a:pt x="37" y="265"/>
                    <a:pt x="43" y="264"/>
                    <a:pt x="48" y="261"/>
                  </a:cubicBezTo>
                  <a:cubicBezTo>
                    <a:pt x="51" y="258"/>
                    <a:pt x="51" y="258"/>
                    <a:pt x="55" y="258"/>
                  </a:cubicBezTo>
                  <a:cubicBezTo>
                    <a:pt x="57" y="258"/>
                    <a:pt x="59" y="259"/>
                    <a:pt x="62" y="259"/>
                  </a:cubicBezTo>
                  <a:cubicBezTo>
                    <a:pt x="64" y="260"/>
                    <a:pt x="67" y="259"/>
                    <a:pt x="70" y="260"/>
                  </a:cubicBezTo>
                  <a:cubicBezTo>
                    <a:pt x="72" y="267"/>
                    <a:pt x="52" y="263"/>
                    <a:pt x="48" y="264"/>
                  </a:cubicBezTo>
                  <a:cubicBezTo>
                    <a:pt x="46" y="270"/>
                    <a:pt x="39" y="271"/>
                    <a:pt x="35" y="273"/>
                  </a:cubicBezTo>
                  <a:cubicBezTo>
                    <a:pt x="31" y="275"/>
                    <a:pt x="32" y="275"/>
                    <a:pt x="33" y="279"/>
                  </a:cubicBezTo>
                  <a:cubicBezTo>
                    <a:pt x="33" y="282"/>
                    <a:pt x="33" y="284"/>
                    <a:pt x="33" y="287"/>
                  </a:cubicBezTo>
                  <a:cubicBezTo>
                    <a:pt x="35" y="287"/>
                    <a:pt x="39" y="288"/>
                    <a:pt x="40" y="289"/>
                  </a:cubicBezTo>
                  <a:cubicBezTo>
                    <a:pt x="39" y="292"/>
                    <a:pt x="33" y="291"/>
                    <a:pt x="30" y="290"/>
                  </a:cubicBezTo>
                  <a:cubicBezTo>
                    <a:pt x="30" y="284"/>
                    <a:pt x="26" y="283"/>
                    <a:pt x="21" y="286"/>
                  </a:cubicBezTo>
                  <a:cubicBezTo>
                    <a:pt x="20" y="286"/>
                    <a:pt x="19" y="287"/>
                    <a:pt x="18" y="288"/>
                  </a:cubicBezTo>
                  <a:cubicBezTo>
                    <a:pt x="17" y="288"/>
                    <a:pt x="15" y="288"/>
                    <a:pt x="14" y="288"/>
                  </a:cubicBezTo>
                  <a:cubicBezTo>
                    <a:pt x="11" y="289"/>
                    <a:pt x="7" y="291"/>
                    <a:pt x="4" y="292"/>
                  </a:cubicBezTo>
                  <a:cubicBezTo>
                    <a:pt x="4" y="293"/>
                    <a:pt x="4" y="295"/>
                    <a:pt x="4" y="296"/>
                  </a:cubicBezTo>
                  <a:cubicBezTo>
                    <a:pt x="3" y="296"/>
                    <a:pt x="3" y="297"/>
                    <a:pt x="2" y="297"/>
                  </a:cubicBezTo>
                  <a:cubicBezTo>
                    <a:pt x="2" y="298"/>
                    <a:pt x="2" y="299"/>
                    <a:pt x="2" y="300"/>
                  </a:cubicBezTo>
                  <a:cubicBezTo>
                    <a:pt x="0" y="308"/>
                    <a:pt x="8" y="306"/>
                    <a:pt x="15" y="306"/>
                  </a:cubicBezTo>
                  <a:cubicBezTo>
                    <a:pt x="18" y="305"/>
                    <a:pt x="21" y="304"/>
                    <a:pt x="24" y="304"/>
                  </a:cubicBezTo>
                  <a:cubicBezTo>
                    <a:pt x="26" y="304"/>
                    <a:pt x="29" y="304"/>
                    <a:pt x="31" y="304"/>
                  </a:cubicBezTo>
                  <a:cubicBezTo>
                    <a:pt x="32" y="303"/>
                    <a:pt x="35" y="303"/>
                    <a:pt x="36" y="303"/>
                  </a:cubicBezTo>
                  <a:cubicBezTo>
                    <a:pt x="37" y="302"/>
                    <a:pt x="37" y="300"/>
                    <a:pt x="40" y="301"/>
                  </a:cubicBezTo>
                  <a:cubicBezTo>
                    <a:pt x="41" y="309"/>
                    <a:pt x="35" y="305"/>
                    <a:pt x="30" y="307"/>
                  </a:cubicBezTo>
                  <a:cubicBezTo>
                    <a:pt x="28" y="307"/>
                    <a:pt x="26" y="309"/>
                    <a:pt x="23" y="310"/>
                  </a:cubicBezTo>
                  <a:cubicBezTo>
                    <a:pt x="20" y="311"/>
                    <a:pt x="16" y="312"/>
                    <a:pt x="14" y="313"/>
                  </a:cubicBezTo>
                  <a:cubicBezTo>
                    <a:pt x="12" y="314"/>
                    <a:pt x="12" y="315"/>
                    <a:pt x="11" y="316"/>
                  </a:cubicBezTo>
                  <a:cubicBezTo>
                    <a:pt x="10" y="316"/>
                    <a:pt x="9" y="318"/>
                    <a:pt x="8" y="319"/>
                  </a:cubicBezTo>
                  <a:cubicBezTo>
                    <a:pt x="7" y="321"/>
                    <a:pt x="8" y="322"/>
                    <a:pt x="9" y="325"/>
                  </a:cubicBezTo>
                  <a:cubicBezTo>
                    <a:pt x="9" y="328"/>
                    <a:pt x="8" y="329"/>
                    <a:pt x="10" y="331"/>
                  </a:cubicBezTo>
                  <a:cubicBezTo>
                    <a:pt x="13" y="333"/>
                    <a:pt x="15" y="330"/>
                    <a:pt x="18" y="330"/>
                  </a:cubicBezTo>
                  <a:cubicBezTo>
                    <a:pt x="20" y="334"/>
                    <a:pt x="24" y="337"/>
                    <a:pt x="29" y="337"/>
                  </a:cubicBezTo>
                  <a:cubicBezTo>
                    <a:pt x="34" y="336"/>
                    <a:pt x="31" y="333"/>
                    <a:pt x="34" y="330"/>
                  </a:cubicBezTo>
                  <a:cubicBezTo>
                    <a:pt x="36" y="328"/>
                    <a:pt x="39" y="328"/>
                    <a:pt x="41" y="327"/>
                  </a:cubicBezTo>
                  <a:cubicBezTo>
                    <a:pt x="45" y="326"/>
                    <a:pt x="48" y="324"/>
                    <a:pt x="51" y="325"/>
                  </a:cubicBezTo>
                  <a:cubicBezTo>
                    <a:pt x="52" y="328"/>
                    <a:pt x="48" y="330"/>
                    <a:pt x="46" y="332"/>
                  </a:cubicBezTo>
                  <a:cubicBezTo>
                    <a:pt x="43" y="333"/>
                    <a:pt x="41" y="335"/>
                    <a:pt x="38" y="337"/>
                  </a:cubicBezTo>
                  <a:cubicBezTo>
                    <a:pt x="37" y="338"/>
                    <a:pt x="35" y="339"/>
                    <a:pt x="33" y="340"/>
                  </a:cubicBezTo>
                  <a:cubicBezTo>
                    <a:pt x="31" y="340"/>
                    <a:pt x="30" y="339"/>
                    <a:pt x="28" y="340"/>
                  </a:cubicBezTo>
                  <a:cubicBezTo>
                    <a:pt x="26" y="341"/>
                    <a:pt x="19" y="344"/>
                    <a:pt x="19" y="346"/>
                  </a:cubicBezTo>
                  <a:cubicBezTo>
                    <a:pt x="17" y="350"/>
                    <a:pt x="25" y="351"/>
                    <a:pt x="27" y="350"/>
                  </a:cubicBezTo>
                  <a:cubicBezTo>
                    <a:pt x="30" y="350"/>
                    <a:pt x="30" y="349"/>
                    <a:pt x="31" y="348"/>
                  </a:cubicBezTo>
                  <a:cubicBezTo>
                    <a:pt x="34" y="347"/>
                    <a:pt x="37" y="348"/>
                    <a:pt x="40" y="347"/>
                  </a:cubicBezTo>
                  <a:cubicBezTo>
                    <a:pt x="42" y="346"/>
                    <a:pt x="45" y="345"/>
                    <a:pt x="47" y="343"/>
                  </a:cubicBezTo>
                  <a:cubicBezTo>
                    <a:pt x="50" y="342"/>
                    <a:pt x="53" y="340"/>
                    <a:pt x="56" y="341"/>
                  </a:cubicBezTo>
                  <a:cubicBezTo>
                    <a:pt x="58" y="347"/>
                    <a:pt x="40" y="352"/>
                    <a:pt x="36" y="356"/>
                  </a:cubicBezTo>
                  <a:cubicBezTo>
                    <a:pt x="32" y="361"/>
                    <a:pt x="43" y="361"/>
                    <a:pt x="46" y="361"/>
                  </a:cubicBezTo>
                  <a:cubicBezTo>
                    <a:pt x="49" y="360"/>
                    <a:pt x="52" y="360"/>
                    <a:pt x="56" y="358"/>
                  </a:cubicBezTo>
                  <a:cubicBezTo>
                    <a:pt x="57" y="358"/>
                    <a:pt x="56" y="357"/>
                    <a:pt x="58" y="357"/>
                  </a:cubicBezTo>
                  <a:cubicBezTo>
                    <a:pt x="58" y="356"/>
                    <a:pt x="60" y="357"/>
                    <a:pt x="60" y="357"/>
                  </a:cubicBezTo>
                  <a:cubicBezTo>
                    <a:pt x="65" y="357"/>
                    <a:pt x="69" y="357"/>
                    <a:pt x="74" y="355"/>
                  </a:cubicBezTo>
                  <a:cubicBezTo>
                    <a:pt x="77" y="354"/>
                    <a:pt x="81" y="354"/>
                    <a:pt x="84" y="353"/>
                  </a:cubicBezTo>
                  <a:cubicBezTo>
                    <a:pt x="86" y="353"/>
                    <a:pt x="88" y="352"/>
                    <a:pt x="89" y="351"/>
                  </a:cubicBezTo>
                  <a:cubicBezTo>
                    <a:pt x="94" y="350"/>
                    <a:pt x="96" y="351"/>
                    <a:pt x="100" y="348"/>
                  </a:cubicBezTo>
                  <a:cubicBezTo>
                    <a:pt x="101" y="347"/>
                    <a:pt x="103" y="345"/>
                    <a:pt x="104" y="344"/>
                  </a:cubicBezTo>
                  <a:cubicBezTo>
                    <a:pt x="107" y="342"/>
                    <a:pt x="107" y="343"/>
                    <a:pt x="109" y="341"/>
                  </a:cubicBezTo>
                  <a:cubicBezTo>
                    <a:pt x="112" y="338"/>
                    <a:pt x="115" y="338"/>
                    <a:pt x="117" y="335"/>
                  </a:cubicBezTo>
                  <a:cubicBezTo>
                    <a:pt x="119" y="331"/>
                    <a:pt x="120" y="330"/>
                    <a:pt x="124" y="329"/>
                  </a:cubicBezTo>
                  <a:cubicBezTo>
                    <a:pt x="126" y="328"/>
                    <a:pt x="128" y="328"/>
                    <a:pt x="130" y="327"/>
                  </a:cubicBezTo>
                  <a:cubicBezTo>
                    <a:pt x="131" y="325"/>
                    <a:pt x="132" y="324"/>
                    <a:pt x="134" y="322"/>
                  </a:cubicBezTo>
                  <a:cubicBezTo>
                    <a:pt x="136" y="322"/>
                    <a:pt x="138" y="320"/>
                    <a:pt x="140" y="319"/>
                  </a:cubicBezTo>
                  <a:cubicBezTo>
                    <a:pt x="142" y="318"/>
                    <a:pt x="143" y="319"/>
                    <a:pt x="145" y="317"/>
                  </a:cubicBezTo>
                  <a:cubicBezTo>
                    <a:pt x="148" y="315"/>
                    <a:pt x="152" y="312"/>
                    <a:pt x="154" y="310"/>
                  </a:cubicBezTo>
                  <a:cubicBezTo>
                    <a:pt x="157" y="308"/>
                    <a:pt x="158" y="305"/>
                    <a:pt x="161" y="304"/>
                  </a:cubicBezTo>
                  <a:cubicBezTo>
                    <a:pt x="164" y="302"/>
                    <a:pt x="169" y="303"/>
                    <a:pt x="173" y="302"/>
                  </a:cubicBezTo>
                  <a:cubicBezTo>
                    <a:pt x="176" y="301"/>
                    <a:pt x="175" y="301"/>
                    <a:pt x="177" y="299"/>
                  </a:cubicBezTo>
                  <a:cubicBezTo>
                    <a:pt x="181" y="296"/>
                    <a:pt x="189" y="300"/>
                    <a:pt x="192" y="295"/>
                  </a:cubicBezTo>
                  <a:cubicBezTo>
                    <a:pt x="193" y="297"/>
                    <a:pt x="192" y="299"/>
                    <a:pt x="193" y="301"/>
                  </a:cubicBezTo>
                  <a:cubicBezTo>
                    <a:pt x="195" y="301"/>
                    <a:pt x="197" y="301"/>
                    <a:pt x="199" y="300"/>
                  </a:cubicBezTo>
                  <a:cubicBezTo>
                    <a:pt x="202" y="298"/>
                    <a:pt x="206" y="295"/>
                    <a:pt x="208" y="294"/>
                  </a:cubicBezTo>
                  <a:cubicBezTo>
                    <a:pt x="211" y="294"/>
                    <a:pt x="214" y="294"/>
                    <a:pt x="217" y="294"/>
                  </a:cubicBezTo>
                  <a:cubicBezTo>
                    <a:pt x="218" y="294"/>
                    <a:pt x="218" y="295"/>
                    <a:pt x="220" y="295"/>
                  </a:cubicBezTo>
                  <a:cubicBezTo>
                    <a:pt x="221" y="294"/>
                    <a:pt x="222" y="293"/>
                    <a:pt x="223" y="292"/>
                  </a:cubicBezTo>
                  <a:cubicBezTo>
                    <a:pt x="225" y="292"/>
                    <a:pt x="228" y="293"/>
                    <a:pt x="227" y="289"/>
                  </a:cubicBezTo>
                  <a:cubicBezTo>
                    <a:pt x="223" y="288"/>
                    <a:pt x="217" y="281"/>
                    <a:pt x="219" y="277"/>
                  </a:cubicBezTo>
                  <a:cubicBezTo>
                    <a:pt x="223" y="277"/>
                    <a:pt x="223" y="273"/>
                    <a:pt x="225" y="270"/>
                  </a:cubicBezTo>
                  <a:cubicBezTo>
                    <a:pt x="226" y="267"/>
                    <a:pt x="229" y="266"/>
                    <a:pt x="230" y="264"/>
                  </a:cubicBezTo>
                  <a:cubicBezTo>
                    <a:pt x="230" y="262"/>
                    <a:pt x="230" y="259"/>
                    <a:pt x="230" y="257"/>
                  </a:cubicBezTo>
                  <a:cubicBezTo>
                    <a:pt x="230" y="253"/>
                    <a:pt x="230" y="249"/>
                    <a:pt x="233" y="245"/>
                  </a:cubicBezTo>
                  <a:cubicBezTo>
                    <a:pt x="235" y="243"/>
                    <a:pt x="237" y="243"/>
                    <a:pt x="238" y="240"/>
                  </a:cubicBezTo>
                  <a:cubicBezTo>
                    <a:pt x="239" y="238"/>
                    <a:pt x="238" y="238"/>
                    <a:pt x="238" y="236"/>
                  </a:cubicBezTo>
                  <a:cubicBezTo>
                    <a:pt x="238" y="231"/>
                    <a:pt x="238" y="226"/>
                    <a:pt x="238" y="221"/>
                  </a:cubicBezTo>
                  <a:cubicBezTo>
                    <a:pt x="238" y="217"/>
                    <a:pt x="239" y="212"/>
                    <a:pt x="237" y="209"/>
                  </a:cubicBezTo>
                  <a:cubicBezTo>
                    <a:pt x="235" y="206"/>
                    <a:pt x="233" y="204"/>
                    <a:pt x="233" y="200"/>
                  </a:cubicBezTo>
                  <a:cubicBezTo>
                    <a:pt x="232" y="197"/>
                    <a:pt x="232" y="197"/>
                    <a:pt x="230" y="195"/>
                  </a:cubicBezTo>
                  <a:cubicBezTo>
                    <a:pt x="229" y="194"/>
                    <a:pt x="229" y="193"/>
                    <a:pt x="228" y="192"/>
                  </a:cubicBezTo>
                  <a:cubicBezTo>
                    <a:pt x="227" y="192"/>
                    <a:pt x="225" y="193"/>
                    <a:pt x="224" y="192"/>
                  </a:cubicBezTo>
                  <a:cubicBezTo>
                    <a:pt x="226" y="191"/>
                    <a:pt x="229" y="190"/>
                    <a:pt x="232" y="189"/>
                  </a:cubicBezTo>
                  <a:cubicBezTo>
                    <a:pt x="235" y="189"/>
                    <a:pt x="239" y="192"/>
                    <a:pt x="242" y="191"/>
                  </a:cubicBezTo>
                  <a:cubicBezTo>
                    <a:pt x="242" y="189"/>
                    <a:pt x="244" y="188"/>
                    <a:pt x="245" y="187"/>
                  </a:cubicBezTo>
                  <a:cubicBezTo>
                    <a:pt x="247" y="184"/>
                    <a:pt x="248" y="179"/>
                    <a:pt x="248" y="175"/>
                  </a:cubicBezTo>
                  <a:cubicBezTo>
                    <a:pt x="244" y="175"/>
                    <a:pt x="242" y="175"/>
                    <a:pt x="239" y="173"/>
                  </a:cubicBezTo>
                  <a:cubicBezTo>
                    <a:pt x="236" y="172"/>
                    <a:pt x="235" y="170"/>
                    <a:pt x="232" y="168"/>
                  </a:cubicBezTo>
                  <a:cubicBezTo>
                    <a:pt x="231" y="168"/>
                    <a:pt x="226" y="166"/>
                    <a:pt x="225" y="165"/>
                  </a:cubicBezTo>
                  <a:cubicBezTo>
                    <a:pt x="225" y="164"/>
                    <a:pt x="225" y="162"/>
                    <a:pt x="225" y="161"/>
                  </a:cubicBezTo>
                  <a:cubicBezTo>
                    <a:pt x="226" y="159"/>
                    <a:pt x="228" y="159"/>
                    <a:pt x="228" y="156"/>
                  </a:cubicBezTo>
                  <a:cubicBezTo>
                    <a:pt x="228" y="154"/>
                    <a:pt x="228" y="150"/>
                    <a:pt x="228" y="148"/>
                  </a:cubicBezTo>
                  <a:cubicBezTo>
                    <a:pt x="227" y="146"/>
                    <a:pt x="225" y="144"/>
                    <a:pt x="224" y="142"/>
                  </a:cubicBezTo>
                  <a:cubicBezTo>
                    <a:pt x="223" y="139"/>
                    <a:pt x="224" y="137"/>
                    <a:pt x="226" y="135"/>
                  </a:cubicBezTo>
                  <a:cubicBezTo>
                    <a:pt x="228" y="134"/>
                    <a:pt x="229" y="134"/>
                    <a:pt x="231" y="134"/>
                  </a:cubicBezTo>
                  <a:cubicBezTo>
                    <a:pt x="231" y="134"/>
                    <a:pt x="232" y="134"/>
                    <a:pt x="233" y="134"/>
                  </a:cubicBezTo>
                  <a:cubicBezTo>
                    <a:pt x="234" y="133"/>
                    <a:pt x="233" y="132"/>
                    <a:pt x="234" y="131"/>
                  </a:cubicBezTo>
                  <a:cubicBezTo>
                    <a:pt x="235" y="131"/>
                    <a:pt x="237" y="131"/>
                    <a:pt x="238" y="131"/>
                  </a:cubicBezTo>
                  <a:cubicBezTo>
                    <a:pt x="238" y="130"/>
                    <a:pt x="239" y="129"/>
                    <a:pt x="239" y="129"/>
                  </a:cubicBezTo>
                  <a:cubicBezTo>
                    <a:pt x="238" y="128"/>
                    <a:pt x="236" y="127"/>
                    <a:pt x="234" y="126"/>
                  </a:cubicBezTo>
                  <a:cubicBezTo>
                    <a:pt x="232" y="125"/>
                    <a:pt x="232" y="125"/>
                    <a:pt x="230" y="125"/>
                  </a:cubicBezTo>
                  <a:cubicBezTo>
                    <a:pt x="228" y="125"/>
                    <a:pt x="227" y="123"/>
                    <a:pt x="225" y="122"/>
                  </a:cubicBezTo>
                  <a:cubicBezTo>
                    <a:pt x="223" y="121"/>
                    <a:pt x="222" y="121"/>
                    <a:pt x="220" y="120"/>
                  </a:cubicBezTo>
                  <a:cubicBezTo>
                    <a:pt x="219" y="121"/>
                    <a:pt x="219" y="122"/>
                    <a:pt x="219" y="123"/>
                  </a:cubicBezTo>
                  <a:cubicBezTo>
                    <a:pt x="218" y="123"/>
                    <a:pt x="218" y="123"/>
                    <a:pt x="218" y="123"/>
                  </a:cubicBezTo>
                  <a:cubicBezTo>
                    <a:pt x="217" y="125"/>
                    <a:pt x="216" y="125"/>
                    <a:pt x="215" y="126"/>
                  </a:cubicBezTo>
                  <a:cubicBezTo>
                    <a:pt x="213" y="127"/>
                    <a:pt x="211" y="127"/>
                    <a:pt x="209" y="127"/>
                  </a:cubicBezTo>
                  <a:cubicBezTo>
                    <a:pt x="206" y="127"/>
                    <a:pt x="206" y="125"/>
                    <a:pt x="206" y="123"/>
                  </a:cubicBezTo>
                  <a:cubicBezTo>
                    <a:pt x="206" y="120"/>
                    <a:pt x="205" y="118"/>
                    <a:pt x="204" y="115"/>
                  </a:cubicBezTo>
                  <a:cubicBezTo>
                    <a:pt x="204" y="114"/>
                    <a:pt x="203" y="113"/>
                    <a:pt x="201" y="112"/>
                  </a:cubicBezTo>
                  <a:cubicBezTo>
                    <a:pt x="199" y="112"/>
                    <a:pt x="196" y="112"/>
                    <a:pt x="196" y="110"/>
                  </a:cubicBezTo>
                  <a:cubicBezTo>
                    <a:pt x="196" y="108"/>
                    <a:pt x="197" y="107"/>
                    <a:pt x="196" y="105"/>
                  </a:cubicBezTo>
                  <a:cubicBezTo>
                    <a:pt x="195" y="103"/>
                    <a:pt x="194" y="102"/>
                    <a:pt x="192" y="100"/>
                  </a:cubicBezTo>
                  <a:cubicBezTo>
                    <a:pt x="191" y="98"/>
                    <a:pt x="190" y="96"/>
                    <a:pt x="188" y="94"/>
                  </a:cubicBezTo>
                  <a:cubicBezTo>
                    <a:pt x="187" y="95"/>
                    <a:pt x="185" y="94"/>
                    <a:pt x="184" y="95"/>
                  </a:cubicBezTo>
                  <a:cubicBezTo>
                    <a:pt x="182" y="95"/>
                    <a:pt x="181" y="98"/>
                    <a:pt x="180" y="99"/>
                  </a:cubicBezTo>
                  <a:cubicBezTo>
                    <a:pt x="179" y="101"/>
                    <a:pt x="178" y="102"/>
                    <a:pt x="178" y="104"/>
                  </a:cubicBezTo>
                  <a:cubicBezTo>
                    <a:pt x="178" y="105"/>
                    <a:pt x="178" y="106"/>
                    <a:pt x="179" y="107"/>
                  </a:cubicBezTo>
                  <a:cubicBezTo>
                    <a:pt x="180" y="109"/>
                    <a:pt x="180" y="112"/>
                    <a:pt x="178" y="113"/>
                  </a:cubicBezTo>
                  <a:cubicBezTo>
                    <a:pt x="177" y="114"/>
                    <a:pt x="173" y="112"/>
                    <a:pt x="172" y="114"/>
                  </a:cubicBezTo>
                  <a:cubicBezTo>
                    <a:pt x="171" y="116"/>
                    <a:pt x="173" y="119"/>
                    <a:pt x="171" y="120"/>
                  </a:cubicBezTo>
                  <a:cubicBezTo>
                    <a:pt x="169" y="120"/>
                    <a:pt x="166" y="119"/>
                    <a:pt x="165" y="119"/>
                  </a:cubicBezTo>
                  <a:cubicBezTo>
                    <a:pt x="163" y="118"/>
                    <a:pt x="160" y="119"/>
                    <a:pt x="158" y="118"/>
                  </a:cubicBezTo>
                  <a:cubicBezTo>
                    <a:pt x="157" y="117"/>
                    <a:pt x="156" y="116"/>
                    <a:pt x="155" y="116"/>
                  </a:cubicBezTo>
                  <a:cubicBezTo>
                    <a:pt x="154" y="115"/>
                    <a:pt x="154" y="115"/>
                    <a:pt x="153" y="114"/>
                  </a:cubicBezTo>
                  <a:cubicBezTo>
                    <a:pt x="152" y="114"/>
                    <a:pt x="153" y="114"/>
                    <a:pt x="152" y="113"/>
                  </a:cubicBezTo>
                  <a:cubicBezTo>
                    <a:pt x="151" y="112"/>
                    <a:pt x="148" y="112"/>
                    <a:pt x="147" y="112"/>
                  </a:cubicBezTo>
                  <a:cubicBezTo>
                    <a:pt x="145" y="112"/>
                    <a:pt x="142" y="111"/>
                    <a:pt x="141" y="110"/>
                  </a:cubicBezTo>
                  <a:cubicBezTo>
                    <a:pt x="140" y="109"/>
                    <a:pt x="140" y="108"/>
                    <a:pt x="140" y="107"/>
                  </a:cubicBezTo>
                  <a:cubicBezTo>
                    <a:pt x="139" y="105"/>
                    <a:pt x="138" y="105"/>
                    <a:pt x="137" y="104"/>
                  </a:cubicBezTo>
                  <a:cubicBezTo>
                    <a:pt x="137" y="103"/>
                    <a:pt x="137" y="102"/>
                    <a:pt x="136" y="102"/>
                  </a:cubicBezTo>
                  <a:cubicBezTo>
                    <a:pt x="136" y="101"/>
                    <a:pt x="137" y="101"/>
                    <a:pt x="136" y="100"/>
                  </a:cubicBezTo>
                  <a:cubicBezTo>
                    <a:pt x="136" y="100"/>
                    <a:pt x="135" y="99"/>
                    <a:pt x="135" y="99"/>
                  </a:cubicBezTo>
                  <a:cubicBezTo>
                    <a:pt x="133" y="98"/>
                    <a:pt x="132" y="97"/>
                    <a:pt x="131" y="96"/>
                  </a:cubicBezTo>
                  <a:cubicBezTo>
                    <a:pt x="130" y="94"/>
                    <a:pt x="130" y="92"/>
                    <a:pt x="130" y="90"/>
                  </a:cubicBezTo>
                  <a:cubicBezTo>
                    <a:pt x="130" y="88"/>
                    <a:pt x="132" y="88"/>
                    <a:pt x="133" y="86"/>
                  </a:cubicBezTo>
                  <a:cubicBezTo>
                    <a:pt x="135" y="84"/>
                    <a:pt x="136" y="83"/>
                    <a:pt x="138" y="82"/>
                  </a:cubicBezTo>
                  <a:cubicBezTo>
                    <a:pt x="140" y="81"/>
                    <a:pt x="143" y="79"/>
                    <a:pt x="144" y="78"/>
                  </a:cubicBezTo>
                  <a:cubicBezTo>
                    <a:pt x="145" y="77"/>
                    <a:pt x="146" y="76"/>
                    <a:pt x="146" y="75"/>
                  </a:cubicBezTo>
                  <a:cubicBezTo>
                    <a:pt x="147" y="74"/>
                    <a:pt x="148" y="73"/>
                    <a:pt x="149" y="73"/>
                  </a:cubicBezTo>
                  <a:cubicBezTo>
                    <a:pt x="148" y="73"/>
                    <a:pt x="147" y="72"/>
                    <a:pt x="146" y="72"/>
                  </a:cubicBezTo>
                  <a:cubicBezTo>
                    <a:pt x="144" y="72"/>
                    <a:pt x="143" y="72"/>
                    <a:pt x="141" y="71"/>
                  </a:cubicBezTo>
                  <a:cubicBezTo>
                    <a:pt x="140" y="70"/>
                    <a:pt x="140" y="70"/>
                    <a:pt x="140" y="69"/>
                  </a:cubicBezTo>
                  <a:cubicBezTo>
                    <a:pt x="140" y="68"/>
                    <a:pt x="141" y="66"/>
                    <a:pt x="141" y="65"/>
                  </a:cubicBezTo>
                  <a:cubicBezTo>
                    <a:pt x="142" y="63"/>
                    <a:pt x="145" y="63"/>
                    <a:pt x="147" y="63"/>
                  </a:cubicBezTo>
                  <a:cubicBezTo>
                    <a:pt x="150" y="63"/>
                    <a:pt x="152" y="63"/>
                    <a:pt x="154" y="63"/>
                  </a:cubicBezTo>
                  <a:cubicBezTo>
                    <a:pt x="157" y="63"/>
                    <a:pt x="157" y="63"/>
                    <a:pt x="158" y="61"/>
                  </a:cubicBezTo>
                  <a:cubicBezTo>
                    <a:pt x="158" y="59"/>
                    <a:pt x="159" y="56"/>
                    <a:pt x="161" y="54"/>
                  </a:cubicBezTo>
                  <a:cubicBezTo>
                    <a:pt x="162" y="53"/>
                    <a:pt x="163" y="53"/>
                    <a:pt x="163" y="51"/>
                  </a:cubicBezTo>
                  <a:cubicBezTo>
                    <a:pt x="164" y="50"/>
                    <a:pt x="164" y="48"/>
                    <a:pt x="165" y="46"/>
                  </a:cubicBezTo>
                  <a:cubicBezTo>
                    <a:pt x="166" y="44"/>
                    <a:pt x="167" y="43"/>
                    <a:pt x="168" y="41"/>
                  </a:cubicBezTo>
                  <a:cubicBezTo>
                    <a:pt x="170" y="39"/>
                    <a:pt x="171" y="39"/>
                    <a:pt x="171" y="36"/>
                  </a:cubicBezTo>
                  <a:cubicBezTo>
                    <a:pt x="172" y="32"/>
                    <a:pt x="173" y="34"/>
                    <a:pt x="176" y="33"/>
                  </a:cubicBezTo>
                  <a:cubicBezTo>
                    <a:pt x="178" y="33"/>
                    <a:pt x="178" y="32"/>
                    <a:pt x="180" y="31"/>
                  </a:cubicBezTo>
                  <a:cubicBezTo>
                    <a:pt x="181" y="30"/>
                    <a:pt x="183" y="29"/>
                    <a:pt x="184" y="28"/>
                  </a:cubicBezTo>
                  <a:cubicBezTo>
                    <a:pt x="184" y="28"/>
                    <a:pt x="185" y="26"/>
                    <a:pt x="185" y="26"/>
                  </a:cubicBezTo>
                  <a:cubicBezTo>
                    <a:pt x="186" y="25"/>
                    <a:pt x="186" y="24"/>
                    <a:pt x="186" y="23"/>
                  </a:cubicBezTo>
                  <a:cubicBezTo>
                    <a:pt x="187" y="23"/>
                    <a:pt x="187" y="23"/>
                    <a:pt x="188" y="23"/>
                  </a:cubicBezTo>
                  <a:cubicBezTo>
                    <a:pt x="188" y="22"/>
                    <a:pt x="188" y="21"/>
                    <a:pt x="188" y="20"/>
                  </a:cubicBezTo>
                  <a:cubicBezTo>
                    <a:pt x="188" y="19"/>
                    <a:pt x="190" y="17"/>
                    <a:pt x="191" y="16"/>
                  </a:cubicBezTo>
                  <a:cubicBezTo>
                    <a:pt x="193" y="15"/>
                    <a:pt x="194" y="13"/>
                    <a:pt x="196" y="13"/>
                  </a:cubicBezTo>
                  <a:cubicBezTo>
                    <a:pt x="198" y="12"/>
                    <a:pt x="201" y="12"/>
                    <a:pt x="203" y="10"/>
                  </a:cubicBezTo>
                  <a:cubicBezTo>
                    <a:pt x="203" y="10"/>
                    <a:pt x="203" y="10"/>
                    <a:pt x="203" y="10"/>
                  </a:cubicBezTo>
                  <a:moveTo>
                    <a:pt x="240" y="128"/>
                  </a:moveTo>
                  <a:cubicBezTo>
                    <a:pt x="240" y="128"/>
                    <a:pt x="240" y="128"/>
                    <a:pt x="240" y="128"/>
                  </a:cubicBezTo>
                  <a:cubicBezTo>
                    <a:pt x="240" y="128"/>
                    <a:pt x="240" y="128"/>
                    <a:pt x="240" y="128"/>
                  </a:cubicBezTo>
                  <a:moveTo>
                    <a:pt x="203" y="10"/>
                  </a:moveTo>
                  <a:cubicBezTo>
                    <a:pt x="204" y="10"/>
                    <a:pt x="205" y="10"/>
                    <a:pt x="205" y="10"/>
                  </a:cubicBezTo>
                  <a:cubicBezTo>
                    <a:pt x="205" y="10"/>
                    <a:pt x="204" y="10"/>
                    <a:pt x="203" y="10"/>
                  </a:cubicBezTo>
                  <a:moveTo>
                    <a:pt x="216" y="17"/>
                  </a:moveTo>
                  <a:cubicBezTo>
                    <a:pt x="216" y="17"/>
                    <a:pt x="217" y="16"/>
                    <a:pt x="218" y="16"/>
                  </a:cubicBezTo>
                  <a:cubicBezTo>
                    <a:pt x="217" y="16"/>
                    <a:pt x="216" y="17"/>
                    <a:pt x="216" y="17"/>
                  </a:cubicBezTo>
                  <a:moveTo>
                    <a:pt x="214" y="18"/>
                  </a:moveTo>
                  <a:cubicBezTo>
                    <a:pt x="215" y="18"/>
                    <a:pt x="215" y="17"/>
                    <a:pt x="216" y="17"/>
                  </a:cubicBezTo>
                  <a:cubicBezTo>
                    <a:pt x="215" y="17"/>
                    <a:pt x="215" y="18"/>
                    <a:pt x="214" y="18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29" name="Freeform 9"/>
            <p:cNvSpPr>
              <a:spLocks noEditPoints="1"/>
            </p:cNvSpPr>
            <p:nvPr/>
          </p:nvSpPr>
          <p:spPr bwMode="auto">
            <a:xfrm>
              <a:off x="4821261" y="4365658"/>
              <a:ext cx="302633" cy="242106"/>
            </a:xfrm>
            <a:custGeom>
              <a:avLst/>
              <a:gdLst/>
              <a:ahLst/>
              <a:cxnLst>
                <a:cxn ang="0">
                  <a:pos x="207" y="85"/>
                </a:cxn>
                <a:cxn ang="0">
                  <a:pos x="198" y="80"/>
                </a:cxn>
                <a:cxn ang="0">
                  <a:pos x="191" y="69"/>
                </a:cxn>
                <a:cxn ang="0">
                  <a:pos x="189" y="63"/>
                </a:cxn>
                <a:cxn ang="0">
                  <a:pos x="188" y="61"/>
                </a:cxn>
                <a:cxn ang="0">
                  <a:pos x="169" y="57"/>
                </a:cxn>
                <a:cxn ang="0">
                  <a:pos x="170" y="46"/>
                </a:cxn>
                <a:cxn ang="0">
                  <a:pos x="175" y="34"/>
                </a:cxn>
                <a:cxn ang="0">
                  <a:pos x="178" y="28"/>
                </a:cxn>
                <a:cxn ang="0">
                  <a:pos x="175" y="22"/>
                </a:cxn>
                <a:cxn ang="0">
                  <a:pos x="168" y="18"/>
                </a:cxn>
                <a:cxn ang="0">
                  <a:pos x="156" y="17"/>
                </a:cxn>
                <a:cxn ang="0">
                  <a:pos x="150" y="15"/>
                </a:cxn>
                <a:cxn ang="0">
                  <a:pos x="140" y="10"/>
                </a:cxn>
                <a:cxn ang="0">
                  <a:pos x="143" y="0"/>
                </a:cxn>
                <a:cxn ang="0">
                  <a:pos x="135" y="2"/>
                </a:cxn>
                <a:cxn ang="0">
                  <a:pos x="119" y="0"/>
                </a:cxn>
                <a:cxn ang="0">
                  <a:pos x="104" y="1"/>
                </a:cxn>
                <a:cxn ang="0">
                  <a:pos x="97" y="6"/>
                </a:cxn>
                <a:cxn ang="0">
                  <a:pos x="92" y="11"/>
                </a:cxn>
                <a:cxn ang="0">
                  <a:pos x="87" y="14"/>
                </a:cxn>
                <a:cxn ang="0">
                  <a:pos x="81" y="21"/>
                </a:cxn>
                <a:cxn ang="0">
                  <a:pos x="61" y="12"/>
                </a:cxn>
                <a:cxn ang="0">
                  <a:pos x="49" y="15"/>
                </a:cxn>
                <a:cxn ang="0">
                  <a:pos x="43" y="8"/>
                </a:cxn>
                <a:cxn ang="0">
                  <a:pos x="31" y="8"/>
                </a:cxn>
                <a:cxn ang="0">
                  <a:pos x="24" y="15"/>
                </a:cxn>
                <a:cxn ang="0">
                  <a:pos x="16" y="19"/>
                </a:cxn>
                <a:cxn ang="0">
                  <a:pos x="5" y="23"/>
                </a:cxn>
                <a:cxn ang="0">
                  <a:pos x="3" y="32"/>
                </a:cxn>
                <a:cxn ang="0">
                  <a:pos x="3" y="45"/>
                </a:cxn>
                <a:cxn ang="0">
                  <a:pos x="31" y="56"/>
                </a:cxn>
                <a:cxn ang="0">
                  <a:pos x="39" y="71"/>
                </a:cxn>
                <a:cxn ang="0">
                  <a:pos x="61" y="89"/>
                </a:cxn>
                <a:cxn ang="0">
                  <a:pos x="79" y="95"/>
                </a:cxn>
                <a:cxn ang="0">
                  <a:pos x="83" y="110"/>
                </a:cxn>
                <a:cxn ang="0">
                  <a:pos x="95" y="127"/>
                </a:cxn>
                <a:cxn ang="0">
                  <a:pos x="114" y="123"/>
                </a:cxn>
                <a:cxn ang="0">
                  <a:pos x="124" y="114"/>
                </a:cxn>
                <a:cxn ang="0">
                  <a:pos x="125" y="141"/>
                </a:cxn>
                <a:cxn ang="0">
                  <a:pos x="153" y="157"/>
                </a:cxn>
                <a:cxn ang="0">
                  <a:pos x="171" y="161"/>
                </a:cxn>
                <a:cxn ang="0">
                  <a:pos x="179" y="152"/>
                </a:cxn>
                <a:cxn ang="0">
                  <a:pos x="171" y="141"/>
                </a:cxn>
                <a:cxn ang="0">
                  <a:pos x="171" y="133"/>
                </a:cxn>
                <a:cxn ang="0">
                  <a:pos x="177" y="127"/>
                </a:cxn>
                <a:cxn ang="0">
                  <a:pos x="185" y="114"/>
                </a:cxn>
                <a:cxn ang="0">
                  <a:pos x="193" y="111"/>
                </a:cxn>
                <a:cxn ang="0">
                  <a:pos x="198" y="106"/>
                </a:cxn>
                <a:cxn ang="0">
                  <a:pos x="201" y="100"/>
                </a:cxn>
                <a:cxn ang="0">
                  <a:pos x="207" y="91"/>
                </a:cxn>
              </a:cxnLst>
              <a:rect l="0" t="0" r="r" b="b"/>
              <a:pathLst>
                <a:path w="208" h="167">
                  <a:moveTo>
                    <a:pt x="196" y="13"/>
                  </a:moveTo>
                  <a:cubicBezTo>
                    <a:pt x="196" y="13"/>
                    <a:pt x="196" y="13"/>
                    <a:pt x="196" y="13"/>
                  </a:cubicBezTo>
                  <a:moveTo>
                    <a:pt x="207" y="85"/>
                  </a:moveTo>
                  <a:cubicBezTo>
                    <a:pt x="206" y="83"/>
                    <a:pt x="205" y="83"/>
                    <a:pt x="203" y="83"/>
                  </a:cubicBezTo>
                  <a:cubicBezTo>
                    <a:pt x="203" y="83"/>
                    <a:pt x="202" y="82"/>
                    <a:pt x="202" y="82"/>
                  </a:cubicBezTo>
                  <a:cubicBezTo>
                    <a:pt x="200" y="81"/>
                    <a:pt x="199" y="81"/>
                    <a:pt x="198" y="80"/>
                  </a:cubicBezTo>
                  <a:cubicBezTo>
                    <a:pt x="197" y="79"/>
                    <a:pt x="197" y="79"/>
                    <a:pt x="196" y="79"/>
                  </a:cubicBezTo>
                  <a:cubicBezTo>
                    <a:pt x="194" y="78"/>
                    <a:pt x="193" y="77"/>
                    <a:pt x="191" y="76"/>
                  </a:cubicBezTo>
                  <a:cubicBezTo>
                    <a:pt x="190" y="74"/>
                    <a:pt x="190" y="71"/>
                    <a:pt x="191" y="69"/>
                  </a:cubicBezTo>
                  <a:cubicBezTo>
                    <a:pt x="191" y="68"/>
                    <a:pt x="191" y="67"/>
                    <a:pt x="191" y="66"/>
                  </a:cubicBezTo>
                  <a:cubicBezTo>
                    <a:pt x="191" y="66"/>
                    <a:pt x="191" y="65"/>
                    <a:pt x="191" y="65"/>
                  </a:cubicBezTo>
                  <a:cubicBezTo>
                    <a:pt x="191" y="64"/>
                    <a:pt x="190" y="63"/>
                    <a:pt x="189" y="63"/>
                  </a:cubicBezTo>
                  <a:cubicBezTo>
                    <a:pt x="189" y="63"/>
                    <a:pt x="188" y="62"/>
                    <a:pt x="188" y="62"/>
                  </a:cubicBezTo>
                  <a:cubicBezTo>
                    <a:pt x="188" y="61"/>
                    <a:pt x="188" y="61"/>
                    <a:pt x="188" y="61"/>
                  </a:cubicBezTo>
                  <a:cubicBezTo>
                    <a:pt x="188" y="61"/>
                    <a:pt x="188" y="61"/>
                    <a:pt x="188" y="61"/>
                  </a:cubicBezTo>
                  <a:cubicBezTo>
                    <a:pt x="185" y="61"/>
                    <a:pt x="182" y="61"/>
                    <a:pt x="180" y="59"/>
                  </a:cubicBezTo>
                  <a:cubicBezTo>
                    <a:pt x="178" y="59"/>
                    <a:pt x="177" y="58"/>
                    <a:pt x="176" y="58"/>
                  </a:cubicBezTo>
                  <a:cubicBezTo>
                    <a:pt x="174" y="58"/>
                    <a:pt x="170" y="59"/>
                    <a:pt x="169" y="57"/>
                  </a:cubicBezTo>
                  <a:cubicBezTo>
                    <a:pt x="168" y="56"/>
                    <a:pt x="169" y="52"/>
                    <a:pt x="169" y="51"/>
                  </a:cubicBezTo>
                  <a:cubicBezTo>
                    <a:pt x="169" y="50"/>
                    <a:pt x="169" y="49"/>
                    <a:pt x="169" y="49"/>
                  </a:cubicBezTo>
                  <a:cubicBezTo>
                    <a:pt x="169" y="47"/>
                    <a:pt x="169" y="47"/>
                    <a:pt x="170" y="46"/>
                  </a:cubicBezTo>
                  <a:cubicBezTo>
                    <a:pt x="171" y="45"/>
                    <a:pt x="171" y="44"/>
                    <a:pt x="171" y="42"/>
                  </a:cubicBezTo>
                  <a:cubicBezTo>
                    <a:pt x="172" y="41"/>
                    <a:pt x="172" y="40"/>
                    <a:pt x="172" y="39"/>
                  </a:cubicBezTo>
                  <a:cubicBezTo>
                    <a:pt x="173" y="37"/>
                    <a:pt x="174" y="36"/>
                    <a:pt x="175" y="34"/>
                  </a:cubicBezTo>
                  <a:cubicBezTo>
                    <a:pt x="175" y="33"/>
                    <a:pt x="175" y="33"/>
                    <a:pt x="175" y="32"/>
                  </a:cubicBezTo>
                  <a:cubicBezTo>
                    <a:pt x="176" y="32"/>
                    <a:pt x="176" y="32"/>
                    <a:pt x="177" y="31"/>
                  </a:cubicBezTo>
                  <a:cubicBezTo>
                    <a:pt x="177" y="30"/>
                    <a:pt x="178" y="29"/>
                    <a:pt x="178" y="28"/>
                  </a:cubicBezTo>
                  <a:cubicBezTo>
                    <a:pt x="179" y="27"/>
                    <a:pt x="179" y="27"/>
                    <a:pt x="180" y="26"/>
                  </a:cubicBezTo>
                  <a:cubicBezTo>
                    <a:pt x="180" y="25"/>
                    <a:pt x="179" y="24"/>
                    <a:pt x="179" y="23"/>
                  </a:cubicBezTo>
                  <a:cubicBezTo>
                    <a:pt x="178" y="23"/>
                    <a:pt x="176" y="23"/>
                    <a:pt x="175" y="22"/>
                  </a:cubicBezTo>
                  <a:cubicBezTo>
                    <a:pt x="174" y="22"/>
                    <a:pt x="173" y="22"/>
                    <a:pt x="172" y="21"/>
                  </a:cubicBezTo>
                  <a:cubicBezTo>
                    <a:pt x="171" y="21"/>
                    <a:pt x="170" y="20"/>
                    <a:pt x="170" y="20"/>
                  </a:cubicBezTo>
                  <a:cubicBezTo>
                    <a:pt x="169" y="19"/>
                    <a:pt x="169" y="19"/>
                    <a:pt x="168" y="18"/>
                  </a:cubicBezTo>
                  <a:cubicBezTo>
                    <a:pt x="168" y="18"/>
                    <a:pt x="167" y="17"/>
                    <a:pt x="167" y="17"/>
                  </a:cubicBezTo>
                  <a:cubicBezTo>
                    <a:pt x="166" y="15"/>
                    <a:pt x="166" y="15"/>
                    <a:pt x="164" y="15"/>
                  </a:cubicBezTo>
                  <a:cubicBezTo>
                    <a:pt x="161" y="15"/>
                    <a:pt x="159" y="16"/>
                    <a:pt x="156" y="17"/>
                  </a:cubicBezTo>
                  <a:cubicBezTo>
                    <a:pt x="155" y="18"/>
                    <a:pt x="154" y="18"/>
                    <a:pt x="152" y="17"/>
                  </a:cubicBezTo>
                  <a:cubicBezTo>
                    <a:pt x="152" y="17"/>
                    <a:pt x="152" y="16"/>
                    <a:pt x="151" y="16"/>
                  </a:cubicBezTo>
                  <a:cubicBezTo>
                    <a:pt x="151" y="16"/>
                    <a:pt x="150" y="15"/>
                    <a:pt x="150" y="15"/>
                  </a:cubicBezTo>
                  <a:cubicBezTo>
                    <a:pt x="149" y="14"/>
                    <a:pt x="149" y="14"/>
                    <a:pt x="147" y="13"/>
                  </a:cubicBezTo>
                  <a:cubicBezTo>
                    <a:pt x="145" y="12"/>
                    <a:pt x="144" y="12"/>
                    <a:pt x="142" y="11"/>
                  </a:cubicBezTo>
                  <a:cubicBezTo>
                    <a:pt x="141" y="11"/>
                    <a:pt x="140" y="11"/>
                    <a:pt x="140" y="10"/>
                  </a:cubicBezTo>
                  <a:cubicBezTo>
                    <a:pt x="140" y="9"/>
                    <a:pt x="141" y="9"/>
                    <a:pt x="141" y="9"/>
                  </a:cubicBezTo>
                  <a:cubicBezTo>
                    <a:pt x="143" y="8"/>
                    <a:pt x="146" y="6"/>
                    <a:pt x="146" y="5"/>
                  </a:cubicBezTo>
                  <a:cubicBezTo>
                    <a:pt x="147" y="3"/>
                    <a:pt x="146" y="0"/>
                    <a:pt x="143" y="0"/>
                  </a:cubicBezTo>
                  <a:cubicBezTo>
                    <a:pt x="143" y="0"/>
                    <a:pt x="142" y="0"/>
                    <a:pt x="141" y="0"/>
                  </a:cubicBezTo>
                  <a:cubicBezTo>
                    <a:pt x="140" y="0"/>
                    <a:pt x="139" y="0"/>
                    <a:pt x="139" y="0"/>
                  </a:cubicBezTo>
                  <a:cubicBezTo>
                    <a:pt x="137" y="1"/>
                    <a:pt x="136" y="2"/>
                    <a:pt x="135" y="2"/>
                  </a:cubicBezTo>
                  <a:cubicBezTo>
                    <a:pt x="134" y="2"/>
                    <a:pt x="132" y="2"/>
                    <a:pt x="131" y="2"/>
                  </a:cubicBezTo>
                  <a:cubicBezTo>
                    <a:pt x="129" y="2"/>
                    <a:pt x="127" y="3"/>
                    <a:pt x="125" y="2"/>
                  </a:cubicBezTo>
                  <a:cubicBezTo>
                    <a:pt x="123" y="2"/>
                    <a:pt x="122" y="0"/>
                    <a:pt x="119" y="0"/>
                  </a:cubicBezTo>
                  <a:cubicBezTo>
                    <a:pt x="116" y="0"/>
                    <a:pt x="113" y="0"/>
                    <a:pt x="110" y="0"/>
                  </a:cubicBezTo>
                  <a:cubicBezTo>
                    <a:pt x="109" y="0"/>
                    <a:pt x="108" y="1"/>
                    <a:pt x="107" y="1"/>
                  </a:cubicBezTo>
                  <a:cubicBezTo>
                    <a:pt x="106" y="1"/>
                    <a:pt x="105" y="1"/>
                    <a:pt x="104" y="1"/>
                  </a:cubicBezTo>
                  <a:cubicBezTo>
                    <a:pt x="103" y="2"/>
                    <a:pt x="103" y="3"/>
                    <a:pt x="102" y="3"/>
                  </a:cubicBezTo>
                  <a:cubicBezTo>
                    <a:pt x="101" y="4"/>
                    <a:pt x="100" y="4"/>
                    <a:pt x="99" y="5"/>
                  </a:cubicBezTo>
                  <a:cubicBezTo>
                    <a:pt x="98" y="5"/>
                    <a:pt x="98" y="5"/>
                    <a:pt x="97" y="6"/>
                  </a:cubicBezTo>
                  <a:cubicBezTo>
                    <a:pt x="96" y="6"/>
                    <a:pt x="95" y="7"/>
                    <a:pt x="94" y="8"/>
                  </a:cubicBezTo>
                  <a:cubicBezTo>
                    <a:pt x="94" y="9"/>
                    <a:pt x="94" y="9"/>
                    <a:pt x="93" y="10"/>
                  </a:cubicBezTo>
                  <a:cubicBezTo>
                    <a:pt x="92" y="10"/>
                    <a:pt x="92" y="10"/>
                    <a:pt x="92" y="11"/>
                  </a:cubicBezTo>
                  <a:cubicBezTo>
                    <a:pt x="92" y="11"/>
                    <a:pt x="92" y="11"/>
                    <a:pt x="92" y="11"/>
                  </a:cubicBezTo>
                  <a:cubicBezTo>
                    <a:pt x="91" y="12"/>
                    <a:pt x="90" y="12"/>
                    <a:pt x="89" y="12"/>
                  </a:cubicBezTo>
                  <a:cubicBezTo>
                    <a:pt x="87" y="13"/>
                    <a:pt x="87" y="13"/>
                    <a:pt x="87" y="14"/>
                  </a:cubicBezTo>
                  <a:cubicBezTo>
                    <a:pt x="86" y="15"/>
                    <a:pt x="85" y="16"/>
                    <a:pt x="85" y="17"/>
                  </a:cubicBezTo>
                  <a:cubicBezTo>
                    <a:pt x="85" y="17"/>
                    <a:pt x="84" y="18"/>
                    <a:pt x="84" y="19"/>
                  </a:cubicBezTo>
                  <a:cubicBezTo>
                    <a:pt x="83" y="20"/>
                    <a:pt x="82" y="21"/>
                    <a:pt x="81" y="21"/>
                  </a:cubicBezTo>
                  <a:cubicBezTo>
                    <a:pt x="79" y="22"/>
                    <a:pt x="78" y="21"/>
                    <a:pt x="76" y="20"/>
                  </a:cubicBezTo>
                  <a:cubicBezTo>
                    <a:pt x="73" y="19"/>
                    <a:pt x="68" y="18"/>
                    <a:pt x="66" y="16"/>
                  </a:cubicBezTo>
                  <a:cubicBezTo>
                    <a:pt x="65" y="14"/>
                    <a:pt x="64" y="12"/>
                    <a:pt x="61" y="12"/>
                  </a:cubicBezTo>
                  <a:cubicBezTo>
                    <a:pt x="60" y="12"/>
                    <a:pt x="56" y="13"/>
                    <a:pt x="55" y="14"/>
                  </a:cubicBezTo>
                  <a:cubicBezTo>
                    <a:pt x="55" y="14"/>
                    <a:pt x="55" y="15"/>
                    <a:pt x="54" y="16"/>
                  </a:cubicBezTo>
                  <a:cubicBezTo>
                    <a:pt x="52" y="17"/>
                    <a:pt x="50" y="16"/>
                    <a:pt x="49" y="15"/>
                  </a:cubicBezTo>
                  <a:cubicBezTo>
                    <a:pt x="48" y="15"/>
                    <a:pt x="47" y="15"/>
                    <a:pt x="46" y="14"/>
                  </a:cubicBezTo>
                  <a:cubicBezTo>
                    <a:pt x="45" y="13"/>
                    <a:pt x="45" y="12"/>
                    <a:pt x="44" y="11"/>
                  </a:cubicBezTo>
                  <a:cubicBezTo>
                    <a:pt x="44" y="10"/>
                    <a:pt x="43" y="10"/>
                    <a:pt x="43" y="8"/>
                  </a:cubicBezTo>
                  <a:cubicBezTo>
                    <a:pt x="44" y="7"/>
                    <a:pt x="44" y="6"/>
                    <a:pt x="44" y="5"/>
                  </a:cubicBezTo>
                  <a:cubicBezTo>
                    <a:pt x="42" y="5"/>
                    <a:pt x="40" y="5"/>
                    <a:pt x="38" y="5"/>
                  </a:cubicBezTo>
                  <a:cubicBezTo>
                    <a:pt x="35" y="6"/>
                    <a:pt x="34" y="7"/>
                    <a:pt x="31" y="8"/>
                  </a:cubicBezTo>
                  <a:cubicBezTo>
                    <a:pt x="29" y="9"/>
                    <a:pt x="28" y="10"/>
                    <a:pt x="27" y="13"/>
                  </a:cubicBezTo>
                  <a:cubicBezTo>
                    <a:pt x="27" y="13"/>
                    <a:pt x="26" y="14"/>
                    <a:pt x="26" y="14"/>
                  </a:cubicBezTo>
                  <a:cubicBezTo>
                    <a:pt x="25" y="14"/>
                    <a:pt x="25" y="15"/>
                    <a:pt x="24" y="15"/>
                  </a:cubicBezTo>
                  <a:cubicBezTo>
                    <a:pt x="23" y="16"/>
                    <a:pt x="23" y="16"/>
                    <a:pt x="22" y="16"/>
                  </a:cubicBezTo>
                  <a:cubicBezTo>
                    <a:pt x="21" y="17"/>
                    <a:pt x="20" y="16"/>
                    <a:pt x="19" y="17"/>
                  </a:cubicBezTo>
                  <a:cubicBezTo>
                    <a:pt x="18" y="17"/>
                    <a:pt x="17" y="18"/>
                    <a:pt x="16" y="19"/>
                  </a:cubicBezTo>
                  <a:cubicBezTo>
                    <a:pt x="15" y="20"/>
                    <a:pt x="13" y="21"/>
                    <a:pt x="11" y="22"/>
                  </a:cubicBezTo>
                  <a:cubicBezTo>
                    <a:pt x="10" y="22"/>
                    <a:pt x="8" y="22"/>
                    <a:pt x="7" y="22"/>
                  </a:cubicBezTo>
                  <a:cubicBezTo>
                    <a:pt x="5" y="22"/>
                    <a:pt x="6" y="23"/>
                    <a:pt x="5" y="23"/>
                  </a:cubicBezTo>
                  <a:cubicBezTo>
                    <a:pt x="3" y="25"/>
                    <a:pt x="1" y="26"/>
                    <a:pt x="0" y="28"/>
                  </a:cubicBezTo>
                  <a:cubicBezTo>
                    <a:pt x="1" y="28"/>
                    <a:pt x="1" y="29"/>
                    <a:pt x="2" y="29"/>
                  </a:cubicBezTo>
                  <a:cubicBezTo>
                    <a:pt x="2" y="29"/>
                    <a:pt x="3" y="32"/>
                    <a:pt x="3" y="32"/>
                  </a:cubicBezTo>
                  <a:cubicBezTo>
                    <a:pt x="4" y="33"/>
                    <a:pt x="4" y="32"/>
                    <a:pt x="4" y="33"/>
                  </a:cubicBezTo>
                  <a:cubicBezTo>
                    <a:pt x="3" y="35"/>
                    <a:pt x="3" y="35"/>
                    <a:pt x="3" y="35"/>
                  </a:cubicBezTo>
                  <a:cubicBezTo>
                    <a:pt x="3" y="38"/>
                    <a:pt x="3" y="42"/>
                    <a:pt x="3" y="45"/>
                  </a:cubicBezTo>
                  <a:cubicBezTo>
                    <a:pt x="4" y="49"/>
                    <a:pt x="5" y="51"/>
                    <a:pt x="8" y="54"/>
                  </a:cubicBezTo>
                  <a:cubicBezTo>
                    <a:pt x="12" y="57"/>
                    <a:pt x="14" y="61"/>
                    <a:pt x="19" y="60"/>
                  </a:cubicBezTo>
                  <a:cubicBezTo>
                    <a:pt x="23" y="60"/>
                    <a:pt x="27" y="56"/>
                    <a:pt x="31" y="56"/>
                  </a:cubicBezTo>
                  <a:cubicBezTo>
                    <a:pt x="36" y="55"/>
                    <a:pt x="40" y="59"/>
                    <a:pt x="42" y="63"/>
                  </a:cubicBezTo>
                  <a:cubicBezTo>
                    <a:pt x="42" y="64"/>
                    <a:pt x="43" y="65"/>
                    <a:pt x="43" y="66"/>
                  </a:cubicBezTo>
                  <a:cubicBezTo>
                    <a:pt x="43" y="68"/>
                    <a:pt x="40" y="69"/>
                    <a:pt x="39" y="71"/>
                  </a:cubicBezTo>
                  <a:cubicBezTo>
                    <a:pt x="39" y="75"/>
                    <a:pt x="46" y="81"/>
                    <a:pt x="50" y="81"/>
                  </a:cubicBezTo>
                  <a:cubicBezTo>
                    <a:pt x="53" y="82"/>
                    <a:pt x="58" y="80"/>
                    <a:pt x="60" y="84"/>
                  </a:cubicBezTo>
                  <a:cubicBezTo>
                    <a:pt x="61" y="85"/>
                    <a:pt x="60" y="87"/>
                    <a:pt x="61" y="89"/>
                  </a:cubicBezTo>
                  <a:cubicBezTo>
                    <a:pt x="61" y="92"/>
                    <a:pt x="64" y="94"/>
                    <a:pt x="68" y="94"/>
                  </a:cubicBezTo>
                  <a:cubicBezTo>
                    <a:pt x="70" y="94"/>
                    <a:pt x="72" y="92"/>
                    <a:pt x="75" y="92"/>
                  </a:cubicBezTo>
                  <a:cubicBezTo>
                    <a:pt x="76" y="93"/>
                    <a:pt x="78" y="94"/>
                    <a:pt x="79" y="95"/>
                  </a:cubicBezTo>
                  <a:cubicBezTo>
                    <a:pt x="82" y="96"/>
                    <a:pt x="88" y="97"/>
                    <a:pt x="87" y="101"/>
                  </a:cubicBezTo>
                  <a:cubicBezTo>
                    <a:pt x="87" y="105"/>
                    <a:pt x="84" y="102"/>
                    <a:pt x="83" y="105"/>
                  </a:cubicBezTo>
                  <a:cubicBezTo>
                    <a:pt x="82" y="105"/>
                    <a:pt x="82" y="110"/>
                    <a:pt x="83" y="110"/>
                  </a:cubicBezTo>
                  <a:cubicBezTo>
                    <a:pt x="84" y="112"/>
                    <a:pt x="86" y="110"/>
                    <a:pt x="88" y="111"/>
                  </a:cubicBezTo>
                  <a:cubicBezTo>
                    <a:pt x="90" y="113"/>
                    <a:pt x="90" y="120"/>
                    <a:pt x="91" y="122"/>
                  </a:cubicBezTo>
                  <a:cubicBezTo>
                    <a:pt x="92" y="126"/>
                    <a:pt x="92" y="125"/>
                    <a:pt x="95" y="127"/>
                  </a:cubicBezTo>
                  <a:cubicBezTo>
                    <a:pt x="97" y="129"/>
                    <a:pt x="96" y="129"/>
                    <a:pt x="99" y="130"/>
                  </a:cubicBezTo>
                  <a:cubicBezTo>
                    <a:pt x="102" y="131"/>
                    <a:pt x="106" y="128"/>
                    <a:pt x="109" y="126"/>
                  </a:cubicBezTo>
                  <a:cubicBezTo>
                    <a:pt x="110" y="125"/>
                    <a:pt x="113" y="124"/>
                    <a:pt x="114" y="123"/>
                  </a:cubicBezTo>
                  <a:cubicBezTo>
                    <a:pt x="115" y="121"/>
                    <a:pt x="114" y="118"/>
                    <a:pt x="114" y="116"/>
                  </a:cubicBezTo>
                  <a:cubicBezTo>
                    <a:pt x="115" y="115"/>
                    <a:pt x="117" y="113"/>
                    <a:pt x="119" y="112"/>
                  </a:cubicBezTo>
                  <a:cubicBezTo>
                    <a:pt x="121" y="112"/>
                    <a:pt x="122" y="113"/>
                    <a:pt x="124" y="114"/>
                  </a:cubicBezTo>
                  <a:cubicBezTo>
                    <a:pt x="127" y="117"/>
                    <a:pt x="124" y="119"/>
                    <a:pt x="123" y="122"/>
                  </a:cubicBezTo>
                  <a:cubicBezTo>
                    <a:pt x="122" y="124"/>
                    <a:pt x="123" y="126"/>
                    <a:pt x="123" y="127"/>
                  </a:cubicBezTo>
                  <a:cubicBezTo>
                    <a:pt x="123" y="132"/>
                    <a:pt x="124" y="136"/>
                    <a:pt x="125" y="141"/>
                  </a:cubicBezTo>
                  <a:cubicBezTo>
                    <a:pt x="134" y="141"/>
                    <a:pt x="139" y="148"/>
                    <a:pt x="147" y="151"/>
                  </a:cubicBezTo>
                  <a:cubicBezTo>
                    <a:pt x="149" y="152"/>
                    <a:pt x="151" y="151"/>
                    <a:pt x="152" y="153"/>
                  </a:cubicBezTo>
                  <a:cubicBezTo>
                    <a:pt x="153" y="154"/>
                    <a:pt x="153" y="156"/>
                    <a:pt x="153" y="157"/>
                  </a:cubicBezTo>
                  <a:cubicBezTo>
                    <a:pt x="154" y="159"/>
                    <a:pt x="159" y="167"/>
                    <a:pt x="163" y="165"/>
                  </a:cubicBezTo>
                  <a:cubicBezTo>
                    <a:pt x="164" y="164"/>
                    <a:pt x="165" y="162"/>
                    <a:pt x="167" y="162"/>
                  </a:cubicBezTo>
                  <a:cubicBezTo>
                    <a:pt x="168" y="161"/>
                    <a:pt x="170" y="161"/>
                    <a:pt x="171" y="161"/>
                  </a:cubicBezTo>
                  <a:cubicBezTo>
                    <a:pt x="174" y="161"/>
                    <a:pt x="176" y="162"/>
                    <a:pt x="177" y="162"/>
                  </a:cubicBezTo>
                  <a:cubicBezTo>
                    <a:pt x="178" y="161"/>
                    <a:pt x="178" y="159"/>
                    <a:pt x="179" y="158"/>
                  </a:cubicBezTo>
                  <a:cubicBezTo>
                    <a:pt x="179" y="156"/>
                    <a:pt x="180" y="154"/>
                    <a:pt x="179" y="152"/>
                  </a:cubicBezTo>
                  <a:cubicBezTo>
                    <a:pt x="178" y="151"/>
                    <a:pt x="178" y="151"/>
                    <a:pt x="176" y="151"/>
                  </a:cubicBezTo>
                  <a:cubicBezTo>
                    <a:pt x="174" y="151"/>
                    <a:pt x="173" y="151"/>
                    <a:pt x="171" y="149"/>
                  </a:cubicBezTo>
                  <a:cubicBezTo>
                    <a:pt x="168" y="146"/>
                    <a:pt x="171" y="144"/>
                    <a:pt x="171" y="141"/>
                  </a:cubicBezTo>
                  <a:cubicBezTo>
                    <a:pt x="172" y="140"/>
                    <a:pt x="171" y="139"/>
                    <a:pt x="171" y="139"/>
                  </a:cubicBezTo>
                  <a:cubicBezTo>
                    <a:pt x="171" y="138"/>
                    <a:pt x="171" y="137"/>
                    <a:pt x="171" y="136"/>
                  </a:cubicBezTo>
                  <a:cubicBezTo>
                    <a:pt x="171" y="135"/>
                    <a:pt x="170" y="134"/>
                    <a:pt x="171" y="133"/>
                  </a:cubicBezTo>
                  <a:cubicBezTo>
                    <a:pt x="171" y="133"/>
                    <a:pt x="172" y="132"/>
                    <a:pt x="172" y="131"/>
                  </a:cubicBezTo>
                  <a:cubicBezTo>
                    <a:pt x="173" y="129"/>
                    <a:pt x="172" y="129"/>
                    <a:pt x="174" y="128"/>
                  </a:cubicBezTo>
                  <a:cubicBezTo>
                    <a:pt x="175" y="128"/>
                    <a:pt x="176" y="128"/>
                    <a:pt x="177" y="127"/>
                  </a:cubicBezTo>
                  <a:cubicBezTo>
                    <a:pt x="180" y="125"/>
                    <a:pt x="178" y="122"/>
                    <a:pt x="179" y="119"/>
                  </a:cubicBezTo>
                  <a:cubicBezTo>
                    <a:pt x="180" y="118"/>
                    <a:pt x="181" y="118"/>
                    <a:pt x="182" y="117"/>
                  </a:cubicBezTo>
                  <a:cubicBezTo>
                    <a:pt x="183" y="116"/>
                    <a:pt x="184" y="115"/>
                    <a:pt x="185" y="114"/>
                  </a:cubicBezTo>
                  <a:cubicBezTo>
                    <a:pt x="185" y="114"/>
                    <a:pt x="186" y="111"/>
                    <a:pt x="187" y="110"/>
                  </a:cubicBezTo>
                  <a:cubicBezTo>
                    <a:pt x="187" y="110"/>
                    <a:pt x="189" y="110"/>
                    <a:pt x="189" y="110"/>
                  </a:cubicBezTo>
                  <a:cubicBezTo>
                    <a:pt x="191" y="110"/>
                    <a:pt x="192" y="111"/>
                    <a:pt x="193" y="111"/>
                  </a:cubicBezTo>
                  <a:cubicBezTo>
                    <a:pt x="194" y="111"/>
                    <a:pt x="195" y="111"/>
                    <a:pt x="196" y="111"/>
                  </a:cubicBezTo>
                  <a:cubicBezTo>
                    <a:pt x="196" y="111"/>
                    <a:pt x="196" y="110"/>
                    <a:pt x="196" y="110"/>
                  </a:cubicBezTo>
                  <a:cubicBezTo>
                    <a:pt x="197" y="109"/>
                    <a:pt x="198" y="108"/>
                    <a:pt x="198" y="106"/>
                  </a:cubicBezTo>
                  <a:cubicBezTo>
                    <a:pt x="198" y="106"/>
                    <a:pt x="198" y="106"/>
                    <a:pt x="198" y="105"/>
                  </a:cubicBezTo>
                  <a:cubicBezTo>
                    <a:pt x="198" y="103"/>
                    <a:pt x="200" y="102"/>
                    <a:pt x="201" y="100"/>
                  </a:cubicBezTo>
                  <a:cubicBezTo>
                    <a:pt x="201" y="100"/>
                    <a:pt x="201" y="100"/>
                    <a:pt x="201" y="100"/>
                  </a:cubicBezTo>
                  <a:cubicBezTo>
                    <a:pt x="201" y="100"/>
                    <a:pt x="201" y="100"/>
                    <a:pt x="201" y="100"/>
                  </a:cubicBezTo>
                  <a:cubicBezTo>
                    <a:pt x="202" y="98"/>
                    <a:pt x="204" y="97"/>
                    <a:pt x="205" y="95"/>
                  </a:cubicBezTo>
                  <a:cubicBezTo>
                    <a:pt x="206" y="93"/>
                    <a:pt x="206" y="92"/>
                    <a:pt x="207" y="91"/>
                  </a:cubicBezTo>
                  <a:cubicBezTo>
                    <a:pt x="207" y="89"/>
                    <a:pt x="208" y="87"/>
                    <a:pt x="207" y="85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30" name="Freeform 10"/>
            <p:cNvSpPr>
              <a:spLocks/>
            </p:cNvSpPr>
            <p:nvPr/>
          </p:nvSpPr>
          <p:spPr bwMode="auto">
            <a:xfrm>
              <a:off x="5065837" y="4525004"/>
              <a:ext cx="74115" cy="87702"/>
            </a:xfrm>
            <a:custGeom>
              <a:avLst/>
              <a:gdLst/>
              <a:ahLst/>
              <a:cxnLst>
                <a:cxn ang="0">
                  <a:pos x="29" y="15"/>
                </a:cxn>
                <a:cxn ang="0">
                  <a:pos x="28" y="11"/>
                </a:cxn>
                <a:cxn ang="0">
                  <a:pos x="27" y="6"/>
                </a:cxn>
                <a:cxn ang="0">
                  <a:pos x="28" y="0"/>
                </a:cxn>
                <a:cxn ang="0">
                  <a:pos x="28" y="1"/>
                </a:cxn>
                <a:cxn ang="0">
                  <a:pos x="25" y="1"/>
                </a:cxn>
                <a:cxn ang="0">
                  <a:pos x="21" y="0"/>
                </a:cxn>
                <a:cxn ang="0">
                  <a:pos x="19" y="0"/>
                </a:cxn>
                <a:cxn ang="0">
                  <a:pos x="17" y="4"/>
                </a:cxn>
                <a:cxn ang="0">
                  <a:pos x="14" y="7"/>
                </a:cxn>
                <a:cxn ang="0">
                  <a:pos x="11" y="9"/>
                </a:cxn>
                <a:cxn ang="0">
                  <a:pos x="9" y="17"/>
                </a:cxn>
                <a:cxn ang="0">
                  <a:pos x="6" y="18"/>
                </a:cxn>
                <a:cxn ang="0">
                  <a:pos x="4" y="21"/>
                </a:cxn>
                <a:cxn ang="0">
                  <a:pos x="3" y="23"/>
                </a:cxn>
                <a:cxn ang="0">
                  <a:pos x="3" y="26"/>
                </a:cxn>
                <a:cxn ang="0">
                  <a:pos x="3" y="29"/>
                </a:cxn>
                <a:cxn ang="0">
                  <a:pos x="3" y="31"/>
                </a:cxn>
                <a:cxn ang="0">
                  <a:pos x="3" y="39"/>
                </a:cxn>
                <a:cxn ang="0">
                  <a:pos x="8" y="41"/>
                </a:cxn>
                <a:cxn ang="0">
                  <a:pos x="11" y="42"/>
                </a:cxn>
                <a:cxn ang="0">
                  <a:pos x="11" y="48"/>
                </a:cxn>
                <a:cxn ang="0">
                  <a:pos x="9" y="52"/>
                </a:cxn>
                <a:cxn ang="0">
                  <a:pos x="14" y="54"/>
                </a:cxn>
                <a:cxn ang="0">
                  <a:pos x="26" y="57"/>
                </a:cxn>
                <a:cxn ang="0">
                  <a:pos x="35" y="58"/>
                </a:cxn>
                <a:cxn ang="0">
                  <a:pos x="35" y="58"/>
                </a:cxn>
                <a:cxn ang="0">
                  <a:pos x="35" y="58"/>
                </a:cxn>
                <a:cxn ang="0">
                  <a:pos x="39" y="46"/>
                </a:cxn>
                <a:cxn ang="0">
                  <a:pos x="42" y="42"/>
                </a:cxn>
                <a:cxn ang="0">
                  <a:pos x="44" y="38"/>
                </a:cxn>
                <a:cxn ang="0">
                  <a:pos x="51" y="35"/>
                </a:cxn>
                <a:cxn ang="0">
                  <a:pos x="48" y="33"/>
                </a:cxn>
                <a:cxn ang="0">
                  <a:pos x="43" y="32"/>
                </a:cxn>
                <a:cxn ang="0">
                  <a:pos x="39" y="28"/>
                </a:cxn>
                <a:cxn ang="0">
                  <a:pos x="37" y="25"/>
                </a:cxn>
                <a:cxn ang="0">
                  <a:pos x="34" y="24"/>
                </a:cxn>
                <a:cxn ang="0">
                  <a:pos x="32" y="20"/>
                </a:cxn>
                <a:cxn ang="0">
                  <a:pos x="29" y="15"/>
                </a:cxn>
              </a:cxnLst>
              <a:rect l="0" t="0" r="r" b="b"/>
              <a:pathLst>
                <a:path w="51" h="60">
                  <a:moveTo>
                    <a:pt x="29" y="15"/>
                  </a:moveTo>
                  <a:cubicBezTo>
                    <a:pt x="28" y="14"/>
                    <a:pt x="29" y="12"/>
                    <a:pt x="28" y="11"/>
                  </a:cubicBezTo>
                  <a:cubicBezTo>
                    <a:pt x="28" y="9"/>
                    <a:pt x="27" y="8"/>
                    <a:pt x="27" y="6"/>
                  </a:cubicBezTo>
                  <a:cubicBezTo>
                    <a:pt x="27" y="4"/>
                    <a:pt x="27" y="2"/>
                    <a:pt x="28" y="0"/>
                  </a:cubicBezTo>
                  <a:cubicBezTo>
                    <a:pt x="28" y="0"/>
                    <a:pt x="28" y="1"/>
                    <a:pt x="28" y="1"/>
                  </a:cubicBezTo>
                  <a:cubicBezTo>
                    <a:pt x="27" y="1"/>
                    <a:pt x="26" y="1"/>
                    <a:pt x="25" y="1"/>
                  </a:cubicBezTo>
                  <a:cubicBezTo>
                    <a:pt x="24" y="1"/>
                    <a:pt x="23" y="0"/>
                    <a:pt x="21" y="0"/>
                  </a:cubicBezTo>
                  <a:cubicBezTo>
                    <a:pt x="21" y="0"/>
                    <a:pt x="19" y="0"/>
                    <a:pt x="19" y="0"/>
                  </a:cubicBezTo>
                  <a:cubicBezTo>
                    <a:pt x="18" y="1"/>
                    <a:pt x="17" y="4"/>
                    <a:pt x="17" y="4"/>
                  </a:cubicBezTo>
                  <a:cubicBezTo>
                    <a:pt x="16" y="5"/>
                    <a:pt x="15" y="6"/>
                    <a:pt x="14" y="7"/>
                  </a:cubicBezTo>
                  <a:cubicBezTo>
                    <a:pt x="13" y="8"/>
                    <a:pt x="12" y="8"/>
                    <a:pt x="11" y="9"/>
                  </a:cubicBezTo>
                  <a:cubicBezTo>
                    <a:pt x="10" y="12"/>
                    <a:pt x="12" y="15"/>
                    <a:pt x="9" y="17"/>
                  </a:cubicBezTo>
                  <a:cubicBezTo>
                    <a:pt x="8" y="18"/>
                    <a:pt x="7" y="18"/>
                    <a:pt x="6" y="18"/>
                  </a:cubicBezTo>
                  <a:cubicBezTo>
                    <a:pt x="4" y="19"/>
                    <a:pt x="5" y="19"/>
                    <a:pt x="4" y="21"/>
                  </a:cubicBezTo>
                  <a:cubicBezTo>
                    <a:pt x="4" y="22"/>
                    <a:pt x="3" y="23"/>
                    <a:pt x="3" y="23"/>
                  </a:cubicBezTo>
                  <a:cubicBezTo>
                    <a:pt x="2" y="24"/>
                    <a:pt x="3" y="25"/>
                    <a:pt x="3" y="26"/>
                  </a:cubicBezTo>
                  <a:cubicBezTo>
                    <a:pt x="3" y="27"/>
                    <a:pt x="3" y="28"/>
                    <a:pt x="3" y="29"/>
                  </a:cubicBezTo>
                  <a:cubicBezTo>
                    <a:pt x="3" y="29"/>
                    <a:pt x="4" y="30"/>
                    <a:pt x="3" y="31"/>
                  </a:cubicBezTo>
                  <a:cubicBezTo>
                    <a:pt x="3" y="34"/>
                    <a:pt x="0" y="36"/>
                    <a:pt x="3" y="39"/>
                  </a:cubicBezTo>
                  <a:cubicBezTo>
                    <a:pt x="5" y="41"/>
                    <a:pt x="6" y="41"/>
                    <a:pt x="8" y="41"/>
                  </a:cubicBezTo>
                  <a:cubicBezTo>
                    <a:pt x="10" y="41"/>
                    <a:pt x="10" y="41"/>
                    <a:pt x="11" y="42"/>
                  </a:cubicBezTo>
                  <a:cubicBezTo>
                    <a:pt x="12" y="44"/>
                    <a:pt x="11" y="46"/>
                    <a:pt x="11" y="48"/>
                  </a:cubicBezTo>
                  <a:cubicBezTo>
                    <a:pt x="10" y="49"/>
                    <a:pt x="10" y="51"/>
                    <a:pt x="9" y="52"/>
                  </a:cubicBezTo>
                  <a:cubicBezTo>
                    <a:pt x="11" y="52"/>
                    <a:pt x="12" y="53"/>
                    <a:pt x="14" y="54"/>
                  </a:cubicBezTo>
                  <a:cubicBezTo>
                    <a:pt x="19" y="57"/>
                    <a:pt x="20" y="60"/>
                    <a:pt x="26" y="57"/>
                  </a:cubicBezTo>
                  <a:cubicBezTo>
                    <a:pt x="30" y="54"/>
                    <a:pt x="31" y="56"/>
                    <a:pt x="35" y="58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6" y="53"/>
                    <a:pt x="37" y="49"/>
                    <a:pt x="39" y="46"/>
                  </a:cubicBezTo>
                  <a:cubicBezTo>
                    <a:pt x="40" y="44"/>
                    <a:pt x="41" y="43"/>
                    <a:pt x="42" y="42"/>
                  </a:cubicBezTo>
                  <a:cubicBezTo>
                    <a:pt x="42" y="40"/>
                    <a:pt x="43" y="39"/>
                    <a:pt x="44" y="38"/>
                  </a:cubicBezTo>
                  <a:cubicBezTo>
                    <a:pt x="46" y="37"/>
                    <a:pt x="49" y="35"/>
                    <a:pt x="51" y="35"/>
                  </a:cubicBezTo>
                  <a:cubicBezTo>
                    <a:pt x="51" y="33"/>
                    <a:pt x="49" y="33"/>
                    <a:pt x="48" y="33"/>
                  </a:cubicBezTo>
                  <a:cubicBezTo>
                    <a:pt x="46" y="33"/>
                    <a:pt x="45" y="33"/>
                    <a:pt x="43" y="32"/>
                  </a:cubicBezTo>
                  <a:cubicBezTo>
                    <a:pt x="42" y="31"/>
                    <a:pt x="40" y="30"/>
                    <a:pt x="39" y="28"/>
                  </a:cubicBezTo>
                  <a:cubicBezTo>
                    <a:pt x="38" y="27"/>
                    <a:pt x="37" y="26"/>
                    <a:pt x="37" y="25"/>
                  </a:cubicBezTo>
                  <a:cubicBezTo>
                    <a:pt x="36" y="24"/>
                    <a:pt x="35" y="24"/>
                    <a:pt x="34" y="24"/>
                  </a:cubicBezTo>
                  <a:cubicBezTo>
                    <a:pt x="32" y="23"/>
                    <a:pt x="32" y="21"/>
                    <a:pt x="32" y="20"/>
                  </a:cubicBezTo>
                  <a:cubicBezTo>
                    <a:pt x="31" y="18"/>
                    <a:pt x="30" y="17"/>
                    <a:pt x="29" y="15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31" name="Freeform 11"/>
            <p:cNvSpPr>
              <a:spLocks/>
            </p:cNvSpPr>
            <p:nvPr/>
          </p:nvSpPr>
          <p:spPr bwMode="auto">
            <a:xfrm>
              <a:off x="5086836" y="4812813"/>
              <a:ext cx="352042" cy="228519"/>
            </a:xfrm>
            <a:custGeom>
              <a:avLst/>
              <a:gdLst/>
              <a:ahLst/>
              <a:cxnLst>
                <a:cxn ang="0">
                  <a:pos x="231" y="65"/>
                </a:cxn>
                <a:cxn ang="0">
                  <a:pos x="214" y="71"/>
                </a:cxn>
                <a:cxn ang="0">
                  <a:pos x="204" y="60"/>
                </a:cxn>
                <a:cxn ang="0">
                  <a:pos x="194" y="60"/>
                </a:cxn>
                <a:cxn ang="0">
                  <a:pos x="186" y="51"/>
                </a:cxn>
                <a:cxn ang="0">
                  <a:pos x="183" y="47"/>
                </a:cxn>
                <a:cxn ang="0">
                  <a:pos x="186" y="39"/>
                </a:cxn>
                <a:cxn ang="0">
                  <a:pos x="192" y="36"/>
                </a:cxn>
                <a:cxn ang="0">
                  <a:pos x="195" y="30"/>
                </a:cxn>
                <a:cxn ang="0">
                  <a:pos x="197" y="18"/>
                </a:cxn>
                <a:cxn ang="0">
                  <a:pos x="188" y="17"/>
                </a:cxn>
                <a:cxn ang="0">
                  <a:pos x="174" y="10"/>
                </a:cxn>
                <a:cxn ang="0">
                  <a:pos x="161" y="9"/>
                </a:cxn>
                <a:cxn ang="0">
                  <a:pos x="145" y="1"/>
                </a:cxn>
                <a:cxn ang="0">
                  <a:pos x="133" y="1"/>
                </a:cxn>
                <a:cxn ang="0">
                  <a:pos x="121" y="8"/>
                </a:cxn>
                <a:cxn ang="0">
                  <a:pos x="110" y="18"/>
                </a:cxn>
                <a:cxn ang="0">
                  <a:pos x="94" y="17"/>
                </a:cxn>
                <a:cxn ang="0">
                  <a:pos x="90" y="21"/>
                </a:cxn>
                <a:cxn ang="0">
                  <a:pos x="51" y="27"/>
                </a:cxn>
                <a:cxn ang="0">
                  <a:pos x="39" y="56"/>
                </a:cxn>
                <a:cxn ang="0">
                  <a:pos x="8" y="90"/>
                </a:cxn>
                <a:cxn ang="0">
                  <a:pos x="5" y="118"/>
                </a:cxn>
                <a:cxn ang="0">
                  <a:pos x="41" y="118"/>
                </a:cxn>
                <a:cxn ang="0">
                  <a:pos x="46" y="130"/>
                </a:cxn>
                <a:cxn ang="0">
                  <a:pos x="52" y="144"/>
                </a:cxn>
                <a:cxn ang="0">
                  <a:pos x="57" y="153"/>
                </a:cxn>
                <a:cxn ang="0">
                  <a:pos x="68" y="151"/>
                </a:cxn>
                <a:cxn ang="0">
                  <a:pos x="88" y="145"/>
                </a:cxn>
                <a:cxn ang="0">
                  <a:pos x="108" y="135"/>
                </a:cxn>
                <a:cxn ang="0">
                  <a:pos x="113" y="129"/>
                </a:cxn>
                <a:cxn ang="0">
                  <a:pos x="119" y="114"/>
                </a:cxn>
                <a:cxn ang="0">
                  <a:pos x="127" y="120"/>
                </a:cxn>
                <a:cxn ang="0">
                  <a:pos x="138" y="133"/>
                </a:cxn>
                <a:cxn ang="0">
                  <a:pos x="148" y="137"/>
                </a:cxn>
                <a:cxn ang="0">
                  <a:pos x="147" y="143"/>
                </a:cxn>
                <a:cxn ang="0">
                  <a:pos x="158" y="156"/>
                </a:cxn>
                <a:cxn ang="0">
                  <a:pos x="157" y="147"/>
                </a:cxn>
                <a:cxn ang="0">
                  <a:pos x="163" y="134"/>
                </a:cxn>
                <a:cxn ang="0">
                  <a:pos x="174" y="121"/>
                </a:cxn>
                <a:cxn ang="0">
                  <a:pos x="173" y="106"/>
                </a:cxn>
                <a:cxn ang="0">
                  <a:pos x="185" y="111"/>
                </a:cxn>
                <a:cxn ang="0">
                  <a:pos x="196" y="118"/>
                </a:cxn>
                <a:cxn ang="0">
                  <a:pos x="209" y="115"/>
                </a:cxn>
                <a:cxn ang="0">
                  <a:pos x="223" y="123"/>
                </a:cxn>
                <a:cxn ang="0">
                  <a:pos x="222" y="109"/>
                </a:cxn>
                <a:cxn ang="0">
                  <a:pos x="220" y="97"/>
                </a:cxn>
                <a:cxn ang="0">
                  <a:pos x="236" y="98"/>
                </a:cxn>
                <a:cxn ang="0">
                  <a:pos x="238" y="91"/>
                </a:cxn>
                <a:cxn ang="0">
                  <a:pos x="240" y="71"/>
                </a:cxn>
              </a:cxnLst>
              <a:rect l="0" t="0" r="r" b="b"/>
              <a:pathLst>
                <a:path w="242" h="157">
                  <a:moveTo>
                    <a:pt x="240" y="71"/>
                  </a:moveTo>
                  <a:cubicBezTo>
                    <a:pt x="240" y="69"/>
                    <a:pt x="240" y="67"/>
                    <a:pt x="238" y="65"/>
                  </a:cubicBezTo>
                  <a:cubicBezTo>
                    <a:pt x="237" y="64"/>
                    <a:pt x="234" y="62"/>
                    <a:pt x="233" y="62"/>
                  </a:cubicBezTo>
                  <a:cubicBezTo>
                    <a:pt x="232" y="63"/>
                    <a:pt x="232" y="64"/>
                    <a:pt x="231" y="65"/>
                  </a:cubicBezTo>
                  <a:cubicBezTo>
                    <a:pt x="230" y="65"/>
                    <a:pt x="229" y="65"/>
                    <a:pt x="228" y="66"/>
                  </a:cubicBezTo>
                  <a:cubicBezTo>
                    <a:pt x="226" y="67"/>
                    <a:pt x="227" y="69"/>
                    <a:pt x="226" y="70"/>
                  </a:cubicBezTo>
                  <a:cubicBezTo>
                    <a:pt x="225" y="72"/>
                    <a:pt x="225" y="73"/>
                    <a:pt x="222" y="73"/>
                  </a:cubicBezTo>
                  <a:cubicBezTo>
                    <a:pt x="219" y="73"/>
                    <a:pt x="217" y="72"/>
                    <a:pt x="214" y="71"/>
                  </a:cubicBezTo>
                  <a:cubicBezTo>
                    <a:pt x="213" y="71"/>
                    <a:pt x="212" y="70"/>
                    <a:pt x="212" y="69"/>
                  </a:cubicBezTo>
                  <a:cubicBezTo>
                    <a:pt x="211" y="69"/>
                    <a:pt x="210" y="69"/>
                    <a:pt x="210" y="68"/>
                  </a:cubicBezTo>
                  <a:cubicBezTo>
                    <a:pt x="208" y="67"/>
                    <a:pt x="208" y="66"/>
                    <a:pt x="208" y="64"/>
                  </a:cubicBezTo>
                  <a:cubicBezTo>
                    <a:pt x="208" y="61"/>
                    <a:pt x="206" y="61"/>
                    <a:pt x="204" y="60"/>
                  </a:cubicBezTo>
                  <a:cubicBezTo>
                    <a:pt x="204" y="60"/>
                    <a:pt x="204" y="60"/>
                    <a:pt x="203" y="59"/>
                  </a:cubicBezTo>
                  <a:cubicBezTo>
                    <a:pt x="203" y="59"/>
                    <a:pt x="202" y="59"/>
                    <a:pt x="201" y="59"/>
                  </a:cubicBezTo>
                  <a:cubicBezTo>
                    <a:pt x="200" y="60"/>
                    <a:pt x="200" y="60"/>
                    <a:pt x="198" y="60"/>
                  </a:cubicBezTo>
                  <a:cubicBezTo>
                    <a:pt x="197" y="60"/>
                    <a:pt x="195" y="60"/>
                    <a:pt x="194" y="60"/>
                  </a:cubicBezTo>
                  <a:cubicBezTo>
                    <a:pt x="193" y="60"/>
                    <a:pt x="192" y="60"/>
                    <a:pt x="191" y="60"/>
                  </a:cubicBezTo>
                  <a:cubicBezTo>
                    <a:pt x="190" y="60"/>
                    <a:pt x="189" y="60"/>
                    <a:pt x="188" y="60"/>
                  </a:cubicBezTo>
                  <a:cubicBezTo>
                    <a:pt x="185" y="59"/>
                    <a:pt x="183" y="60"/>
                    <a:pt x="183" y="57"/>
                  </a:cubicBezTo>
                  <a:cubicBezTo>
                    <a:pt x="182" y="53"/>
                    <a:pt x="184" y="53"/>
                    <a:pt x="186" y="51"/>
                  </a:cubicBezTo>
                  <a:cubicBezTo>
                    <a:pt x="186" y="51"/>
                    <a:pt x="187" y="51"/>
                    <a:pt x="187" y="50"/>
                  </a:cubicBezTo>
                  <a:cubicBezTo>
                    <a:pt x="187" y="50"/>
                    <a:pt x="186" y="50"/>
                    <a:pt x="186" y="50"/>
                  </a:cubicBezTo>
                  <a:cubicBezTo>
                    <a:pt x="185" y="50"/>
                    <a:pt x="185" y="50"/>
                    <a:pt x="184" y="49"/>
                  </a:cubicBezTo>
                  <a:cubicBezTo>
                    <a:pt x="183" y="49"/>
                    <a:pt x="183" y="48"/>
                    <a:pt x="183" y="47"/>
                  </a:cubicBezTo>
                  <a:cubicBezTo>
                    <a:pt x="183" y="47"/>
                    <a:pt x="183" y="46"/>
                    <a:pt x="183" y="45"/>
                  </a:cubicBezTo>
                  <a:cubicBezTo>
                    <a:pt x="183" y="44"/>
                    <a:pt x="184" y="44"/>
                    <a:pt x="184" y="43"/>
                  </a:cubicBezTo>
                  <a:cubicBezTo>
                    <a:pt x="184" y="42"/>
                    <a:pt x="185" y="42"/>
                    <a:pt x="185" y="41"/>
                  </a:cubicBezTo>
                  <a:cubicBezTo>
                    <a:pt x="186" y="40"/>
                    <a:pt x="186" y="40"/>
                    <a:pt x="186" y="39"/>
                  </a:cubicBezTo>
                  <a:cubicBezTo>
                    <a:pt x="187" y="38"/>
                    <a:pt x="187" y="38"/>
                    <a:pt x="188" y="38"/>
                  </a:cubicBezTo>
                  <a:cubicBezTo>
                    <a:pt x="188" y="37"/>
                    <a:pt x="189" y="37"/>
                    <a:pt x="189" y="36"/>
                  </a:cubicBezTo>
                  <a:cubicBezTo>
                    <a:pt x="189" y="36"/>
                    <a:pt x="192" y="35"/>
                    <a:pt x="192" y="35"/>
                  </a:cubicBezTo>
                  <a:cubicBezTo>
                    <a:pt x="192" y="36"/>
                    <a:pt x="192" y="36"/>
                    <a:pt x="192" y="36"/>
                  </a:cubicBezTo>
                  <a:cubicBezTo>
                    <a:pt x="192" y="37"/>
                    <a:pt x="192" y="37"/>
                    <a:pt x="192" y="37"/>
                  </a:cubicBezTo>
                  <a:cubicBezTo>
                    <a:pt x="194" y="36"/>
                    <a:pt x="196" y="36"/>
                    <a:pt x="196" y="35"/>
                  </a:cubicBezTo>
                  <a:cubicBezTo>
                    <a:pt x="197" y="34"/>
                    <a:pt x="196" y="33"/>
                    <a:pt x="196" y="33"/>
                  </a:cubicBezTo>
                  <a:cubicBezTo>
                    <a:pt x="195" y="32"/>
                    <a:pt x="195" y="31"/>
                    <a:pt x="195" y="30"/>
                  </a:cubicBezTo>
                  <a:cubicBezTo>
                    <a:pt x="195" y="28"/>
                    <a:pt x="195" y="26"/>
                    <a:pt x="195" y="24"/>
                  </a:cubicBezTo>
                  <a:cubicBezTo>
                    <a:pt x="195" y="23"/>
                    <a:pt x="196" y="22"/>
                    <a:pt x="196" y="20"/>
                  </a:cubicBezTo>
                  <a:cubicBezTo>
                    <a:pt x="197" y="19"/>
                    <a:pt x="198" y="19"/>
                    <a:pt x="198" y="18"/>
                  </a:cubicBezTo>
                  <a:cubicBezTo>
                    <a:pt x="198" y="18"/>
                    <a:pt x="197" y="18"/>
                    <a:pt x="197" y="18"/>
                  </a:cubicBezTo>
                  <a:cubicBezTo>
                    <a:pt x="196" y="18"/>
                    <a:pt x="195" y="18"/>
                    <a:pt x="195" y="18"/>
                  </a:cubicBezTo>
                  <a:cubicBezTo>
                    <a:pt x="195" y="18"/>
                    <a:pt x="195" y="17"/>
                    <a:pt x="194" y="17"/>
                  </a:cubicBezTo>
                  <a:cubicBezTo>
                    <a:pt x="193" y="17"/>
                    <a:pt x="191" y="17"/>
                    <a:pt x="190" y="17"/>
                  </a:cubicBezTo>
                  <a:cubicBezTo>
                    <a:pt x="189" y="17"/>
                    <a:pt x="189" y="17"/>
                    <a:pt x="188" y="17"/>
                  </a:cubicBezTo>
                  <a:cubicBezTo>
                    <a:pt x="186" y="16"/>
                    <a:pt x="184" y="16"/>
                    <a:pt x="182" y="15"/>
                  </a:cubicBezTo>
                  <a:cubicBezTo>
                    <a:pt x="181" y="15"/>
                    <a:pt x="180" y="15"/>
                    <a:pt x="179" y="13"/>
                  </a:cubicBezTo>
                  <a:cubicBezTo>
                    <a:pt x="178" y="13"/>
                    <a:pt x="178" y="13"/>
                    <a:pt x="178" y="12"/>
                  </a:cubicBezTo>
                  <a:cubicBezTo>
                    <a:pt x="177" y="12"/>
                    <a:pt x="175" y="11"/>
                    <a:pt x="174" y="10"/>
                  </a:cubicBezTo>
                  <a:cubicBezTo>
                    <a:pt x="173" y="10"/>
                    <a:pt x="172" y="9"/>
                    <a:pt x="171" y="8"/>
                  </a:cubicBezTo>
                  <a:cubicBezTo>
                    <a:pt x="170" y="7"/>
                    <a:pt x="171" y="7"/>
                    <a:pt x="169" y="7"/>
                  </a:cubicBezTo>
                  <a:cubicBezTo>
                    <a:pt x="168" y="7"/>
                    <a:pt x="167" y="7"/>
                    <a:pt x="166" y="8"/>
                  </a:cubicBezTo>
                  <a:cubicBezTo>
                    <a:pt x="164" y="8"/>
                    <a:pt x="163" y="9"/>
                    <a:pt x="161" y="9"/>
                  </a:cubicBezTo>
                  <a:cubicBezTo>
                    <a:pt x="159" y="9"/>
                    <a:pt x="157" y="8"/>
                    <a:pt x="155" y="7"/>
                  </a:cubicBezTo>
                  <a:cubicBezTo>
                    <a:pt x="154" y="6"/>
                    <a:pt x="154" y="5"/>
                    <a:pt x="153" y="5"/>
                  </a:cubicBezTo>
                  <a:cubicBezTo>
                    <a:pt x="152" y="4"/>
                    <a:pt x="149" y="3"/>
                    <a:pt x="147" y="2"/>
                  </a:cubicBezTo>
                  <a:cubicBezTo>
                    <a:pt x="147" y="1"/>
                    <a:pt x="146" y="1"/>
                    <a:pt x="145" y="1"/>
                  </a:cubicBezTo>
                  <a:cubicBezTo>
                    <a:pt x="145" y="1"/>
                    <a:pt x="144" y="1"/>
                    <a:pt x="143" y="1"/>
                  </a:cubicBezTo>
                  <a:cubicBezTo>
                    <a:pt x="143" y="1"/>
                    <a:pt x="142" y="0"/>
                    <a:pt x="141" y="0"/>
                  </a:cubicBezTo>
                  <a:cubicBezTo>
                    <a:pt x="141" y="0"/>
                    <a:pt x="140" y="0"/>
                    <a:pt x="139" y="0"/>
                  </a:cubicBezTo>
                  <a:cubicBezTo>
                    <a:pt x="137" y="0"/>
                    <a:pt x="134" y="0"/>
                    <a:pt x="133" y="1"/>
                  </a:cubicBezTo>
                  <a:cubicBezTo>
                    <a:pt x="131" y="3"/>
                    <a:pt x="129" y="6"/>
                    <a:pt x="129" y="8"/>
                  </a:cubicBezTo>
                  <a:cubicBezTo>
                    <a:pt x="129" y="11"/>
                    <a:pt x="129" y="14"/>
                    <a:pt x="126" y="14"/>
                  </a:cubicBezTo>
                  <a:cubicBezTo>
                    <a:pt x="124" y="14"/>
                    <a:pt x="124" y="13"/>
                    <a:pt x="123" y="12"/>
                  </a:cubicBezTo>
                  <a:cubicBezTo>
                    <a:pt x="122" y="11"/>
                    <a:pt x="123" y="9"/>
                    <a:pt x="121" y="8"/>
                  </a:cubicBezTo>
                  <a:cubicBezTo>
                    <a:pt x="120" y="8"/>
                    <a:pt x="119" y="10"/>
                    <a:pt x="118" y="11"/>
                  </a:cubicBezTo>
                  <a:cubicBezTo>
                    <a:pt x="118" y="12"/>
                    <a:pt x="118" y="12"/>
                    <a:pt x="118" y="13"/>
                  </a:cubicBezTo>
                  <a:cubicBezTo>
                    <a:pt x="118" y="15"/>
                    <a:pt x="117" y="15"/>
                    <a:pt x="116" y="15"/>
                  </a:cubicBezTo>
                  <a:cubicBezTo>
                    <a:pt x="114" y="16"/>
                    <a:pt x="113" y="18"/>
                    <a:pt x="110" y="18"/>
                  </a:cubicBezTo>
                  <a:cubicBezTo>
                    <a:pt x="110" y="18"/>
                    <a:pt x="109" y="17"/>
                    <a:pt x="108" y="17"/>
                  </a:cubicBezTo>
                  <a:cubicBezTo>
                    <a:pt x="107" y="17"/>
                    <a:pt x="105" y="17"/>
                    <a:pt x="104" y="18"/>
                  </a:cubicBezTo>
                  <a:cubicBezTo>
                    <a:pt x="102" y="19"/>
                    <a:pt x="100" y="19"/>
                    <a:pt x="97" y="18"/>
                  </a:cubicBezTo>
                  <a:cubicBezTo>
                    <a:pt x="96" y="18"/>
                    <a:pt x="95" y="18"/>
                    <a:pt x="94" y="17"/>
                  </a:cubicBezTo>
                  <a:cubicBezTo>
                    <a:pt x="94" y="17"/>
                    <a:pt x="94" y="17"/>
                    <a:pt x="93" y="17"/>
                  </a:cubicBezTo>
                  <a:cubicBezTo>
                    <a:pt x="93" y="16"/>
                    <a:pt x="93" y="16"/>
                    <a:pt x="92" y="15"/>
                  </a:cubicBezTo>
                  <a:cubicBezTo>
                    <a:pt x="92" y="15"/>
                    <a:pt x="92" y="15"/>
                    <a:pt x="92" y="15"/>
                  </a:cubicBezTo>
                  <a:cubicBezTo>
                    <a:pt x="92" y="17"/>
                    <a:pt x="93" y="19"/>
                    <a:pt x="90" y="21"/>
                  </a:cubicBezTo>
                  <a:cubicBezTo>
                    <a:pt x="87" y="23"/>
                    <a:pt x="83" y="25"/>
                    <a:pt x="80" y="26"/>
                  </a:cubicBezTo>
                  <a:cubicBezTo>
                    <a:pt x="78" y="27"/>
                    <a:pt x="77" y="27"/>
                    <a:pt x="75" y="27"/>
                  </a:cubicBezTo>
                  <a:cubicBezTo>
                    <a:pt x="69" y="27"/>
                    <a:pt x="64" y="30"/>
                    <a:pt x="58" y="29"/>
                  </a:cubicBezTo>
                  <a:cubicBezTo>
                    <a:pt x="56" y="28"/>
                    <a:pt x="54" y="27"/>
                    <a:pt x="51" y="27"/>
                  </a:cubicBezTo>
                  <a:cubicBezTo>
                    <a:pt x="40" y="28"/>
                    <a:pt x="58" y="37"/>
                    <a:pt x="52" y="42"/>
                  </a:cubicBezTo>
                  <a:cubicBezTo>
                    <a:pt x="50" y="44"/>
                    <a:pt x="49" y="43"/>
                    <a:pt x="47" y="44"/>
                  </a:cubicBezTo>
                  <a:cubicBezTo>
                    <a:pt x="47" y="45"/>
                    <a:pt x="46" y="47"/>
                    <a:pt x="46" y="47"/>
                  </a:cubicBezTo>
                  <a:cubicBezTo>
                    <a:pt x="44" y="51"/>
                    <a:pt x="42" y="53"/>
                    <a:pt x="39" y="56"/>
                  </a:cubicBezTo>
                  <a:cubicBezTo>
                    <a:pt x="34" y="62"/>
                    <a:pt x="30" y="69"/>
                    <a:pt x="23" y="74"/>
                  </a:cubicBezTo>
                  <a:cubicBezTo>
                    <a:pt x="22" y="75"/>
                    <a:pt x="20" y="76"/>
                    <a:pt x="19" y="78"/>
                  </a:cubicBezTo>
                  <a:cubicBezTo>
                    <a:pt x="17" y="80"/>
                    <a:pt x="17" y="82"/>
                    <a:pt x="15" y="83"/>
                  </a:cubicBezTo>
                  <a:cubicBezTo>
                    <a:pt x="13" y="86"/>
                    <a:pt x="11" y="88"/>
                    <a:pt x="8" y="90"/>
                  </a:cubicBezTo>
                  <a:cubicBezTo>
                    <a:pt x="6" y="93"/>
                    <a:pt x="6" y="95"/>
                    <a:pt x="6" y="98"/>
                  </a:cubicBezTo>
                  <a:cubicBezTo>
                    <a:pt x="6" y="100"/>
                    <a:pt x="7" y="104"/>
                    <a:pt x="6" y="105"/>
                  </a:cubicBezTo>
                  <a:cubicBezTo>
                    <a:pt x="5" y="107"/>
                    <a:pt x="3" y="106"/>
                    <a:pt x="2" y="108"/>
                  </a:cubicBezTo>
                  <a:cubicBezTo>
                    <a:pt x="0" y="111"/>
                    <a:pt x="3" y="117"/>
                    <a:pt x="5" y="118"/>
                  </a:cubicBezTo>
                  <a:cubicBezTo>
                    <a:pt x="8" y="119"/>
                    <a:pt x="11" y="118"/>
                    <a:pt x="13" y="117"/>
                  </a:cubicBezTo>
                  <a:cubicBezTo>
                    <a:pt x="18" y="115"/>
                    <a:pt x="22" y="112"/>
                    <a:pt x="27" y="112"/>
                  </a:cubicBezTo>
                  <a:cubicBezTo>
                    <a:pt x="31" y="112"/>
                    <a:pt x="35" y="115"/>
                    <a:pt x="38" y="117"/>
                  </a:cubicBezTo>
                  <a:cubicBezTo>
                    <a:pt x="38" y="117"/>
                    <a:pt x="40" y="118"/>
                    <a:pt x="41" y="118"/>
                  </a:cubicBezTo>
                  <a:cubicBezTo>
                    <a:pt x="42" y="118"/>
                    <a:pt x="43" y="119"/>
                    <a:pt x="44" y="119"/>
                  </a:cubicBezTo>
                  <a:cubicBezTo>
                    <a:pt x="45" y="121"/>
                    <a:pt x="44" y="123"/>
                    <a:pt x="45" y="125"/>
                  </a:cubicBezTo>
                  <a:cubicBezTo>
                    <a:pt x="45" y="125"/>
                    <a:pt x="46" y="126"/>
                    <a:pt x="46" y="126"/>
                  </a:cubicBezTo>
                  <a:cubicBezTo>
                    <a:pt x="46" y="127"/>
                    <a:pt x="46" y="129"/>
                    <a:pt x="46" y="130"/>
                  </a:cubicBezTo>
                  <a:cubicBezTo>
                    <a:pt x="46" y="132"/>
                    <a:pt x="46" y="134"/>
                    <a:pt x="47" y="136"/>
                  </a:cubicBezTo>
                  <a:cubicBezTo>
                    <a:pt x="47" y="137"/>
                    <a:pt x="48" y="138"/>
                    <a:pt x="49" y="139"/>
                  </a:cubicBezTo>
                  <a:cubicBezTo>
                    <a:pt x="49" y="140"/>
                    <a:pt x="50" y="141"/>
                    <a:pt x="50" y="141"/>
                  </a:cubicBezTo>
                  <a:cubicBezTo>
                    <a:pt x="51" y="143"/>
                    <a:pt x="51" y="143"/>
                    <a:pt x="52" y="144"/>
                  </a:cubicBezTo>
                  <a:cubicBezTo>
                    <a:pt x="52" y="145"/>
                    <a:pt x="53" y="145"/>
                    <a:pt x="53" y="147"/>
                  </a:cubicBezTo>
                  <a:cubicBezTo>
                    <a:pt x="53" y="147"/>
                    <a:pt x="53" y="149"/>
                    <a:pt x="53" y="150"/>
                  </a:cubicBezTo>
                  <a:cubicBezTo>
                    <a:pt x="53" y="151"/>
                    <a:pt x="51" y="152"/>
                    <a:pt x="51" y="153"/>
                  </a:cubicBezTo>
                  <a:cubicBezTo>
                    <a:pt x="53" y="154"/>
                    <a:pt x="55" y="153"/>
                    <a:pt x="57" y="153"/>
                  </a:cubicBezTo>
                  <a:cubicBezTo>
                    <a:pt x="58" y="153"/>
                    <a:pt x="59" y="154"/>
                    <a:pt x="60" y="154"/>
                  </a:cubicBezTo>
                  <a:cubicBezTo>
                    <a:pt x="61" y="154"/>
                    <a:pt x="62" y="154"/>
                    <a:pt x="63" y="153"/>
                  </a:cubicBezTo>
                  <a:cubicBezTo>
                    <a:pt x="63" y="153"/>
                    <a:pt x="65" y="153"/>
                    <a:pt x="66" y="153"/>
                  </a:cubicBezTo>
                  <a:cubicBezTo>
                    <a:pt x="67" y="152"/>
                    <a:pt x="67" y="151"/>
                    <a:pt x="68" y="151"/>
                  </a:cubicBezTo>
                  <a:cubicBezTo>
                    <a:pt x="71" y="150"/>
                    <a:pt x="74" y="150"/>
                    <a:pt x="77" y="149"/>
                  </a:cubicBezTo>
                  <a:cubicBezTo>
                    <a:pt x="79" y="149"/>
                    <a:pt x="80" y="148"/>
                    <a:pt x="81" y="147"/>
                  </a:cubicBezTo>
                  <a:cubicBezTo>
                    <a:pt x="82" y="145"/>
                    <a:pt x="82" y="144"/>
                    <a:pt x="84" y="143"/>
                  </a:cubicBezTo>
                  <a:cubicBezTo>
                    <a:pt x="85" y="143"/>
                    <a:pt x="86" y="144"/>
                    <a:pt x="88" y="145"/>
                  </a:cubicBezTo>
                  <a:cubicBezTo>
                    <a:pt x="91" y="146"/>
                    <a:pt x="95" y="149"/>
                    <a:pt x="99" y="147"/>
                  </a:cubicBezTo>
                  <a:cubicBezTo>
                    <a:pt x="100" y="146"/>
                    <a:pt x="100" y="145"/>
                    <a:pt x="102" y="144"/>
                  </a:cubicBezTo>
                  <a:cubicBezTo>
                    <a:pt x="103" y="143"/>
                    <a:pt x="105" y="142"/>
                    <a:pt x="105" y="140"/>
                  </a:cubicBezTo>
                  <a:cubicBezTo>
                    <a:pt x="106" y="139"/>
                    <a:pt x="106" y="136"/>
                    <a:pt x="108" y="135"/>
                  </a:cubicBezTo>
                  <a:cubicBezTo>
                    <a:pt x="109" y="135"/>
                    <a:pt x="110" y="135"/>
                    <a:pt x="110" y="135"/>
                  </a:cubicBezTo>
                  <a:cubicBezTo>
                    <a:pt x="110" y="135"/>
                    <a:pt x="111" y="134"/>
                    <a:pt x="111" y="134"/>
                  </a:cubicBezTo>
                  <a:cubicBezTo>
                    <a:pt x="113" y="133"/>
                    <a:pt x="113" y="133"/>
                    <a:pt x="113" y="132"/>
                  </a:cubicBezTo>
                  <a:cubicBezTo>
                    <a:pt x="113" y="131"/>
                    <a:pt x="113" y="130"/>
                    <a:pt x="113" y="129"/>
                  </a:cubicBezTo>
                  <a:cubicBezTo>
                    <a:pt x="112" y="127"/>
                    <a:pt x="111" y="128"/>
                    <a:pt x="110" y="127"/>
                  </a:cubicBezTo>
                  <a:cubicBezTo>
                    <a:pt x="109" y="125"/>
                    <a:pt x="109" y="123"/>
                    <a:pt x="111" y="122"/>
                  </a:cubicBezTo>
                  <a:cubicBezTo>
                    <a:pt x="113" y="120"/>
                    <a:pt x="115" y="120"/>
                    <a:pt x="117" y="119"/>
                  </a:cubicBezTo>
                  <a:cubicBezTo>
                    <a:pt x="118" y="118"/>
                    <a:pt x="119" y="116"/>
                    <a:pt x="119" y="114"/>
                  </a:cubicBezTo>
                  <a:cubicBezTo>
                    <a:pt x="120" y="112"/>
                    <a:pt x="120" y="109"/>
                    <a:pt x="123" y="110"/>
                  </a:cubicBezTo>
                  <a:cubicBezTo>
                    <a:pt x="125" y="111"/>
                    <a:pt x="127" y="113"/>
                    <a:pt x="127" y="115"/>
                  </a:cubicBezTo>
                  <a:cubicBezTo>
                    <a:pt x="127" y="116"/>
                    <a:pt x="127" y="117"/>
                    <a:pt x="127" y="118"/>
                  </a:cubicBezTo>
                  <a:cubicBezTo>
                    <a:pt x="127" y="118"/>
                    <a:pt x="127" y="120"/>
                    <a:pt x="127" y="120"/>
                  </a:cubicBezTo>
                  <a:cubicBezTo>
                    <a:pt x="127" y="121"/>
                    <a:pt x="128" y="121"/>
                    <a:pt x="128" y="122"/>
                  </a:cubicBezTo>
                  <a:cubicBezTo>
                    <a:pt x="129" y="123"/>
                    <a:pt x="130" y="124"/>
                    <a:pt x="131" y="125"/>
                  </a:cubicBezTo>
                  <a:cubicBezTo>
                    <a:pt x="132" y="126"/>
                    <a:pt x="133" y="128"/>
                    <a:pt x="134" y="130"/>
                  </a:cubicBezTo>
                  <a:cubicBezTo>
                    <a:pt x="135" y="132"/>
                    <a:pt x="136" y="133"/>
                    <a:pt x="138" y="133"/>
                  </a:cubicBezTo>
                  <a:cubicBezTo>
                    <a:pt x="139" y="134"/>
                    <a:pt x="140" y="134"/>
                    <a:pt x="141" y="134"/>
                  </a:cubicBezTo>
                  <a:cubicBezTo>
                    <a:pt x="142" y="134"/>
                    <a:pt x="142" y="135"/>
                    <a:pt x="142" y="135"/>
                  </a:cubicBezTo>
                  <a:cubicBezTo>
                    <a:pt x="143" y="135"/>
                    <a:pt x="144" y="135"/>
                    <a:pt x="144" y="135"/>
                  </a:cubicBezTo>
                  <a:cubicBezTo>
                    <a:pt x="146" y="135"/>
                    <a:pt x="147" y="136"/>
                    <a:pt x="148" y="137"/>
                  </a:cubicBezTo>
                  <a:cubicBezTo>
                    <a:pt x="149" y="137"/>
                    <a:pt x="149" y="137"/>
                    <a:pt x="150" y="138"/>
                  </a:cubicBezTo>
                  <a:cubicBezTo>
                    <a:pt x="150" y="139"/>
                    <a:pt x="148" y="140"/>
                    <a:pt x="148" y="141"/>
                  </a:cubicBezTo>
                  <a:cubicBezTo>
                    <a:pt x="148" y="141"/>
                    <a:pt x="148" y="142"/>
                    <a:pt x="148" y="142"/>
                  </a:cubicBezTo>
                  <a:cubicBezTo>
                    <a:pt x="148" y="142"/>
                    <a:pt x="147" y="143"/>
                    <a:pt x="147" y="143"/>
                  </a:cubicBezTo>
                  <a:cubicBezTo>
                    <a:pt x="147" y="143"/>
                    <a:pt x="147" y="144"/>
                    <a:pt x="147" y="145"/>
                  </a:cubicBezTo>
                  <a:cubicBezTo>
                    <a:pt x="149" y="145"/>
                    <a:pt x="151" y="145"/>
                    <a:pt x="152" y="147"/>
                  </a:cubicBezTo>
                  <a:cubicBezTo>
                    <a:pt x="153" y="149"/>
                    <a:pt x="153" y="152"/>
                    <a:pt x="153" y="154"/>
                  </a:cubicBezTo>
                  <a:cubicBezTo>
                    <a:pt x="154" y="156"/>
                    <a:pt x="157" y="156"/>
                    <a:pt x="158" y="156"/>
                  </a:cubicBezTo>
                  <a:cubicBezTo>
                    <a:pt x="161" y="157"/>
                    <a:pt x="162" y="156"/>
                    <a:pt x="163" y="153"/>
                  </a:cubicBezTo>
                  <a:cubicBezTo>
                    <a:pt x="163" y="152"/>
                    <a:pt x="164" y="151"/>
                    <a:pt x="162" y="150"/>
                  </a:cubicBezTo>
                  <a:cubicBezTo>
                    <a:pt x="162" y="149"/>
                    <a:pt x="161" y="149"/>
                    <a:pt x="160" y="148"/>
                  </a:cubicBezTo>
                  <a:cubicBezTo>
                    <a:pt x="160" y="148"/>
                    <a:pt x="158" y="148"/>
                    <a:pt x="157" y="147"/>
                  </a:cubicBezTo>
                  <a:cubicBezTo>
                    <a:pt x="157" y="147"/>
                    <a:pt x="157" y="144"/>
                    <a:pt x="157" y="143"/>
                  </a:cubicBezTo>
                  <a:cubicBezTo>
                    <a:pt x="158" y="143"/>
                    <a:pt x="159" y="142"/>
                    <a:pt x="159" y="141"/>
                  </a:cubicBezTo>
                  <a:cubicBezTo>
                    <a:pt x="160" y="140"/>
                    <a:pt x="160" y="140"/>
                    <a:pt x="160" y="139"/>
                  </a:cubicBezTo>
                  <a:cubicBezTo>
                    <a:pt x="161" y="137"/>
                    <a:pt x="163" y="136"/>
                    <a:pt x="163" y="134"/>
                  </a:cubicBezTo>
                  <a:cubicBezTo>
                    <a:pt x="164" y="132"/>
                    <a:pt x="164" y="130"/>
                    <a:pt x="166" y="129"/>
                  </a:cubicBezTo>
                  <a:cubicBezTo>
                    <a:pt x="168" y="128"/>
                    <a:pt x="169" y="127"/>
                    <a:pt x="171" y="126"/>
                  </a:cubicBezTo>
                  <a:cubicBezTo>
                    <a:pt x="171" y="125"/>
                    <a:pt x="171" y="125"/>
                    <a:pt x="172" y="124"/>
                  </a:cubicBezTo>
                  <a:cubicBezTo>
                    <a:pt x="173" y="123"/>
                    <a:pt x="174" y="122"/>
                    <a:pt x="174" y="121"/>
                  </a:cubicBezTo>
                  <a:cubicBezTo>
                    <a:pt x="175" y="120"/>
                    <a:pt x="175" y="118"/>
                    <a:pt x="175" y="117"/>
                  </a:cubicBezTo>
                  <a:cubicBezTo>
                    <a:pt x="174" y="116"/>
                    <a:pt x="174" y="115"/>
                    <a:pt x="173" y="114"/>
                  </a:cubicBezTo>
                  <a:cubicBezTo>
                    <a:pt x="172" y="113"/>
                    <a:pt x="171" y="110"/>
                    <a:pt x="172" y="108"/>
                  </a:cubicBezTo>
                  <a:cubicBezTo>
                    <a:pt x="172" y="108"/>
                    <a:pt x="173" y="107"/>
                    <a:pt x="173" y="106"/>
                  </a:cubicBezTo>
                  <a:cubicBezTo>
                    <a:pt x="174" y="106"/>
                    <a:pt x="175" y="105"/>
                    <a:pt x="175" y="105"/>
                  </a:cubicBezTo>
                  <a:cubicBezTo>
                    <a:pt x="176" y="104"/>
                    <a:pt x="180" y="104"/>
                    <a:pt x="181" y="105"/>
                  </a:cubicBezTo>
                  <a:cubicBezTo>
                    <a:pt x="181" y="105"/>
                    <a:pt x="183" y="107"/>
                    <a:pt x="183" y="107"/>
                  </a:cubicBezTo>
                  <a:cubicBezTo>
                    <a:pt x="184" y="109"/>
                    <a:pt x="184" y="110"/>
                    <a:pt x="185" y="111"/>
                  </a:cubicBezTo>
                  <a:cubicBezTo>
                    <a:pt x="185" y="112"/>
                    <a:pt x="185" y="114"/>
                    <a:pt x="185" y="115"/>
                  </a:cubicBezTo>
                  <a:cubicBezTo>
                    <a:pt x="186" y="117"/>
                    <a:pt x="187" y="117"/>
                    <a:pt x="189" y="117"/>
                  </a:cubicBezTo>
                  <a:cubicBezTo>
                    <a:pt x="190" y="118"/>
                    <a:pt x="192" y="119"/>
                    <a:pt x="194" y="119"/>
                  </a:cubicBezTo>
                  <a:cubicBezTo>
                    <a:pt x="195" y="118"/>
                    <a:pt x="195" y="118"/>
                    <a:pt x="196" y="118"/>
                  </a:cubicBezTo>
                  <a:cubicBezTo>
                    <a:pt x="197" y="118"/>
                    <a:pt x="198" y="118"/>
                    <a:pt x="198" y="118"/>
                  </a:cubicBezTo>
                  <a:cubicBezTo>
                    <a:pt x="199" y="117"/>
                    <a:pt x="199" y="116"/>
                    <a:pt x="200" y="116"/>
                  </a:cubicBezTo>
                  <a:cubicBezTo>
                    <a:pt x="201" y="115"/>
                    <a:pt x="202" y="115"/>
                    <a:pt x="203" y="115"/>
                  </a:cubicBezTo>
                  <a:cubicBezTo>
                    <a:pt x="205" y="115"/>
                    <a:pt x="207" y="115"/>
                    <a:pt x="209" y="115"/>
                  </a:cubicBezTo>
                  <a:cubicBezTo>
                    <a:pt x="210" y="115"/>
                    <a:pt x="212" y="114"/>
                    <a:pt x="213" y="115"/>
                  </a:cubicBezTo>
                  <a:cubicBezTo>
                    <a:pt x="214" y="115"/>
                    <a:pt x="214" y="118"/>
                    <a:pt x="214" y="118"/>
                  </a:cubicBezTo>
                  <a:cubicBezTo>
                    <a:pt x="215" y="119"/>
                    <a:pt x="215" y="120"/>
                    <a:pt x="216" y="121"/>
                  </a:cubicBezTo>
                  <a:cubicBezTo>
                    <a:pt x="218" y="122"/>
                    <a:pt x="220" y="123"/>
                    <a:pt x="223" y="123"/>
                  </a:cubicBezTo>
                  <a:cubicBezTo>
                    <a:pt x="223" y="121"/>
                    <a:pt x="222" y="120"/>
                    <a:pt x="221" y="118"/>
                  </a:cubicBezTo>
                  <a:cubicBezTo>
                    <a:pt x="221" y="117"/>
                    <a:pt x="220" y="117"/>
                    <a:pt x="220" y="116"/>
                  </a:cubicBezTo>
                  <a:cubicBezTo>
                    <a:pt x="221" y="115"/>
                    <a:pt x="221" y="115"/>
                    <a:pt x="222" y="114"/>
                  </a:cubicBezTo>
                  <a:cubicBezTo>
                    <a:pt x="222" y="113"/>
                    <a:pt x="224" y="110"/>
                    <a:pt x="222" y="109"/>
                  </a:cubicBezTo>
                  <a:cubicBezTo>
                    <a:pt x="221" y="108"/>
                    <a:pt x="219" y="109"/>
                    <a:pt x="217" y="109"/>
                  </a:cubicBezTo>
                  <a:cubicBezTo>
                    <a:pt x="217" y="107"/>
                    <a:pt x="217" y="105"/>
                    <a:pt x="217" y="104"/>
                  </a:cubicBezTo>
                  <a:cubicBezTo>
                    <a:pt x="217" y="102"/>
                    <a:pt x="217" y="101"/>
                    <a:pt x="218" y="99"/>
                  </a:cubicBezTo>
                  <a:cubicBezTo>
                    <a:pt x="218" y="98"/>
                    <a:pt x="219" y="97"/>
                    <a:pt x="220" y="97"/>
                  </a:cubicBezTo>
                  <a:cubicBezTo>
                    <a:pt x="222" y="96"/>
                    <a:pt x="223" y="96"/>
                    <a:pt x="224" y="95"/>
                  </a:cubicBezTo>
                  <a:cubicBezTo>
                    <a:pt x="225" y="95"/>
                    <a:pt x="225" y="94"/>
                    <a:pt x="226" y="94"/>
                  </a:cubicBezTo>
                  <a:cubicBezTo>
                    <a:pt x="229" y="94"/>
                    <a:pt x="229" y="97"/>
                    <a:pt x="231" y="98"/>
                  </a:cubicBezTo>
                  <a:cubicBezTo>
                    <a:pt x="232" y="99"/>
                    <a:pt x="234" y="99"/>
                    <a:pt x="236" y="98"/>
                  </a:cubicBezTo>
                  <a:cubicBezTo>
                    <a:pt x="237" y="98"/>
                    <a:pt x="239" y="97"/>
                    <a:pt x="240" y="97"/>
                  </a:cubicBezTo>
                  <a:cubicBezTo>
                    <a:pt x="240" y="96"/>
                    <a:pt x="241" y="93"/>
                    <a:pt x="241" y="93"/>
                  </a:cubicBezTo>
                  <a:cubicBezTo>
                    <a:pt x="240" y="92"/>
                    <a:pt x="239" y="92"/>
                    <a:pt x="239" y="92"/>
                  </a:cubicBezTo>
                  <a:cubicBezTo>
                    <a:pt x="238" y="92"/>
                    <a:pt x="238" y="91"/>
                    <a:pt x="238" y="91"/>
                  </a:cubicBezTo>
                  <a:cubicBezTo>
                    <a:pt x="237" y="90"/>
                    <a:pt x="236" y="90"/>
                    <a:pt x="236" y="89"/>
                  </a:cubicBezTo>
                  <a:cubicBezTo>
                    <a:pt x="235" y="85"/>
                    <a:pt x="237" y="84"/>
                    <a:pt x="239" y="82"/>
                  </a:cubicBezTo>
                  <a:cubicBezTo>
                    <a:pt x="240" y="80"/>
                    <a:pt x="240" y="78"/>
                    <a:pt x="241" y="77"/>
                  </a:cubicBezTo>
                  <a:cubicBezTo>
                    <a:pt x="242" y="74"/>
                    <a:pt x="241" y="73"/>
                    <a:pt x="240" y="71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32" name="Line 12"/>
            <p:cNvSpPr>
              <a:spLocks noChangeShapeType="1"/>
            </p:cNvSpPr>
            <p:nvPr/>
          </p:nvSpPr>
          <p:spPr bwMode="auto">
            <a:xfrm>
              <a:off x="5132541" y="4760933"/>
              <a:ext cx="1235" cy="1235"/>
            </a:xfrm>
            <a:prstGeom prst="line">
              <a:avLst/>
            </a:pr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33" name="Line 13"/>
            <p:cNvSpPr>
              <a:spLocks noChangeShapeType="1"/>
            </p:cNvSpPr>
            <p:nvPr/>
          </p:nvSpPr>
          <p:spPr bwMode="auto">
            <a:xfrm>
              <a:off x="5132541" y="4760933"/>
              <a:ext cx="1235" cy="1235"/>
            </a:xfrm>
            <a:prstGeom prst="line">
              <a:avLst/>
            </a:pr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34" name="Freeform 14"/>
            <p:cNvSpPr>
              <a:spLocks/>
            </p:cNvSpPr>
            <p:nvPr/>
          </p:nvSpPr>
          <p:spPr bwMode="auto">
            <a:xfrm>
              <a:off x="5351176" y="4662114"/>
              <a:ext cx="606502" cy="310045"/>
            </a:xfrm>
            <a:custGeom>
              <a:avLst/>
              <a:gdLst/>
              <a:ahLst/>
              <a:cxnLst>
                <a:cxn ang="0">
                  <a:pos x="412" y="70"/>
                </a:cxn>
                <a:cxn ang="0">
                  <a:pos x="405" y="46"/>
                </a:cxn>
                <a:cxn ang="0">
                  <a:pos x="411" y="26"/>
                </a:cxn>
                <a:cxn ang="0">
                  <a:pos x="395" y="20"/>
                </a:cxn>
                <a:cxn ang="0">
                  <a:pos x="370" y="21"/>
                </a:cxn>
                <a:cxn ang="0">
                  <a:pos x="347" y="12"/>
                </a:cxn>
                <a:cxn ang="0">
                  <a:pos x="321" y="1"/>
                </a:cxn>
                <a:cxn ang="0">
                  <a:pos x="305" y="8"/>
                </a:cxn>
                <a:cxn ang="0">
                  <a:pos x="294" y="24"/>
                </a:cxn>
                <a:cxn ang="0">
                  <a:pos x="282" y="33"/>
                </a:cxn>
                <a:cxn ang="0">
                  <a:pos x="266" y="35"/>
                </a:cxn>
                <a:cxn ang="0">
                  <a:pos x="254" y="26"/>
                </a:cxn>
                <a:cxn ang="0">
                  <a:pos x="245" y="21"/>
                </a:cxn>
                <a:cxn ang="0">
                  <a:pos x="241" y="37"/>
                </a:cxn>
                <a:cxn ang="0">
                  <a:pos x="224" y="43"/>
                </a:cxn>
                <a:cxn ang="0">
                  <a:pos x="222" y="53"/>
                </a:cxn>
                <a:cxn ang="0">
                  <a:pos x="191" y="65"/>
                </a:cxn>
                <a:cxn ang="0">
                  <a:pos x="187" y="83"/>
                </a:cxn>
                <a:cxn ang="0">
                  <a:pos x="196" y="93"/>
                </a:cxn>
                <a:cxn ang="0">
                  <a:pos x="193" y="108"/>
                </a:cxn>
                <a:cxn ang="0">
                  <a:pos x="192" y="124"/>
                </a:cxn>
                <a:cxn ang="0">
                  <a:pos x="179" y="112"/>
                </a:cxn>
                <a:cxn ang="0">
                  <a:pos x="151" y="111"/>
                </a:cxn>
                <a:cxn ang="0">
                  <a:pos x="129" y="118"/>
                </a:cxn>
                <a:cxn ang="0">
                  <a:pos x="108" y="132"/>
                </a:cxn>
                <a:cxn ang="0">
                  <a:pos x="79" y="128"/>
                </a:cxn>
                <a:cxn ang="0">
                  <a:pos x="56" y="138"/>
                </a:cxn>
                <a:cxn ang="0">
                  <a:pos x="38" y="130"/>
                </a:cxn>
                <a:cxn ang="0">
                  <a:pos x="14" y="124"/>
                </a:cxn>
                <a:cxn ang="0">
                  <a:pos x="12" y="141"/>
                </a:cxn>
                <a:cxn ang="0">
                  <a:pos x="5" y="154"/>
                </a:cxn>
                <a:cxn ang="0">
                  <a:pos x="16" y="164"/>
                </a:cxn>
                <a:cxn ang="0">
                  <a:pos x="30" y="173"/>
                </a:cxn>
                <a:cxn ang="0">
                  <a:pos x="51" y="166"/>
                </a:cxn>
                <a:cxn ang="0">
                  <a:pos x="70" y="178"/>
                </a:cxn>
                <a:cxn ang="0">
                  <a:pos x="82" y="185"/>
                </a:cxn>
                <a:cxn ang="0">
                  <a:pos x="95" y="168"/>
                </a:cxn>
                <a:cxn ang="0">
                  <a:pos x="127" y="167"/>
                </a:cxn>
                <a:cxn ang="0">
                  <a:pos x="147" y="165"/>
                </a:cxn>
                <a:cxn ang="0">
                  <a:pos x="160" y="186"/>
                </a:cxn>
                <a:cxn ang="0">
                  <a:pos x="197" y="198"/>
                </a:cxn>
                <a:cxn ang="0">
                  <a:pos x="236" y="203"/>
                </a:cxn>
                <a:cxn ang="0">
                  <a:pos x="254" y="208"/>
                </a:cxn>
                <a:cxn ang="0">
                  <a:pos x="276" y="213"/>
                </a:cxn>
                <a:cxn ang="0">
                  <a:pos x="289" y="200"/>
                </a:cxn>
                <a:cxn ang="0">
                  <a:pos x="312" y="193"/>
                </a:cxn>
                <a:cxn ang="0">
                  <a:pos x="330" y="187"/>
                </a:cxn>
                <a:cxn ang="0">
                  <a:pos x="352" y="187"/>
                </a:cxn>
                <a:cxn ang="0">
                  <a:pos x="368" y="166"/>
                </a:cxn>
                <a:cxn ang="0">
                  <a:pos x="380" y="154"/>
                </a:cxn>
                <a:cxn ang="0">
                  <a:pos x="381" y="141"/>
                </a:cxn>
                <a:cxn ang="0">
                  <a:pos x="388" y="124"/>
                </a:cxn>
                <a:cxn ang="0">
                  <a:pos x="383" y="112"/>
                </a:cxn>
                <a:cxn ang="0">
                  <a:pos x="395" y="108"/>
                </a:cxn>
                <a:cxn ang="0">
                  <a:pos x="410" y="96"/>
                </a:cxn>
              </a:cxnLst>
              <a:rect l="0" t="0" r="r" b="b"/>
              <a:pathLst>
                <a:path w="417" h="213">
                  <a:moveTo>
                    <a:pt x="416" y="79"/>
                  </a:moveTo>
                  <a:cubicBezTo>
                    <a:pt x="415" y="77"/>
                    <a:pt x="415" y="76"/>
                    <a:pt x="415" y="75"/>
                  </a:cubicBezTo>
                  <a:cubicBezTo>
                    <a:pt x="415" y="75"/>
                    <a:pt x="414" y="75"/>
                    <a:pt x="414" y="74"/>
                  </a:cubicBezTo>
                  <a:cubicBezTo>
                    <a:pt x="414" y="74"/>
                    <a:pt x="414" y="74"/>
                    <a:pt x="414" y="73"/>
                  </a:cubicBezTo>
                  <a:cubicBezTo>
                    <a:pt x="414" y="73"/>
                    <a:pt x="414" y="72"/>
                    <a:pt x="413" y="71"/>
                  </a:cubicBezTo>
                  <a:cubicBezTo>
                    <a:pt x="413" y="71"/>
                    <a:pt x="412" y="71"/>
                    <a:pt x="412" y="70"/>
                  </a:cubicBezTo>
                  <a:cubicBezTo>
                    <a:pt x="411" y="69"/>
                    <a:pt x="410" y="67"/>
                    <a:pt x="410" y="66"/>
                  </a:cubicBezTo>
                  <a:cubicBezTo>
                    <a:pt x="409" y="63"/>
                    <a:pt x="410" y="60"/>
                    <a:pt x="409" y="57"/>
                  </a:cubicBezTo>
                  <a:cubicBezTo>
                    <a:pt x="409" y="56"/>
                    <a:pt x="409" y="55"/>
                    <a:pt x="408" y="54"/>
                  </a:cubicBezTo>
                  <a:cubicBezTo>
                    <a:pt x="408" y="54"/>
                    <a:pt x="407" y="53"/>
                    <a:pt x="406" y="53"/>
                  </a:cubicBezTo>
                  <a:cubicBezTo>
                    <a:pt x="406" y="52"/>
                    <a:pt x="405" y="50"/>
                    <a:pt x="405" y="49"/>
                  </a:cubicBezTo>
                  <a:cubicBezTo>
                    <a:pt x="404" y="48"/>
                    <a:pt x="405" y="47"/>
                    <a:pt x="405" y="46"/>
                  </a:cubicBezTo>
                  <a:cubicBezTo>
                    <a:pt x="406" y="44"/>
                    <a:pt x="407" y="42"/>
                    <a:pt x="408" y="41"/>
                  </a:cubicBezTo>
                  <a:cubicBezTo>
                    <a:pt x="409" y="40"/>
                    <a:pt x="410" y="39"/>
                    <a:pt x="410" y="38"/>
                  </a:cubicBezTo>
                  <a:cubicBezTo>
                    <a:pt x="411" y="37"/>
                    <a:pt x="412" y="35"/>
                    <a:pt x="412" y="33"/>
                  </a:cubicBezTo>
                  <a:cubicBezTo>
                    <a:pt x="412" y="32"/>
                    <a:pt x="412" y="30"/>
                    <a:pt x="412" y="29"/>
                  </a:cubicBezTo>
                  <a:cubicBezTo>
                    <a:pt x="412" y="28"/>
                    <a:pt x="411" y="27"/>
                    <a:pt x="411" y="26"/>
                  </a:cubicBezTo>
                  <a:cubicBezTo>
                    <a:pt x="411" y="26"/>
                    <a:pt x="411" y="26"/>
                    <a:pt x="411" y="26"/>
                  </a:cubicBezTo>
                  <a:cubicBezTo>
                    <a:pt x="411" y="26"/>
                    <a:pt x="411" y="26"/>
                    <a:pt x="410" y="26"/>
                  </a:cubicBezTo>
                  <a:cubicBezTo>
                    <a:pt x="410" y="26"/>
                    <a:pt x="410" y="25"/>
                    <a:pt x="409" y="25"/>
                  </a:cubicBezTo>
                  <a:cubicBezTo>
                    <a:pt x="409" y="25"/>
                    <a:pt x="409" y="24"/>
                    <a:pt x="408" y="24"/>
                  </a:cubicBezTo>
                  <a:cubicBezTo>
                    <a:pt x="407" y="23"/>
                    <a:pt x="405" y="23"/>
                    <a:pt x="404" y="23"/>
                  </a:cubicBezTo>
                  <a:cubicBezTo>
                    <a:pt x="402" y="23"/>
                    <a:pt x="396" y="25"/>
                    <a:pt x="395" y="22"/>
                  </a:cubicBezTo>
                  <a:cubicBezTo>
                    <a:pt x="395" y="22"/>
                    <a:pt x="395" y="21"/>
                    <a:pt x="395" y="20"/>
                  </a:cubicBezTo>
                  <a:cubicBezTo>
                    <a:pt x="394" y="19"/>
                    <a:pt x="394" y="19"/>
                    <a:pt x="393" y="18"/>
                  </a:cubicBezTo>
                  <a:cubicBezTo>
                    <a:pt x="392" y="17"/>
                    <a:pt x="390" y="18"/>
                    <a:pt x="389" y="16"/>
                  </a:cubicBezTo>
                  <a:cubicBezTo>
                    <a:pt x="388" y="15"/>
                    <a:pt x="387" y="14"/>
                    <a:pt x="385" y="15"/>
                  </a:cubicBezTo>
                  <a:cubicBezTo>
                    <a:pt x="383" y="15"/>
                    <a:pt x="384" y="17"/>
                    <a:pt x="383" y="19"/>
                  </a:cubicBezTo>
                  <a:cubicBezTo>
                    <a:pt x="382" y="20"/>
                    <a:pt x="380" y="21"/>
                    <a:pt x="379" y="21"/>
                  </a:cubicBezTo>
                  <a:cubicBezTo>
                    <a:pt x="376" y="22"/>
                    <a:pt x="373" y="21"/>
                    <a:pt x="370" y="21"/>
                  </a:cubicBezTo>
                  <a:cubicBezTo>
                    <a:pt x="368" y="21"/>
                    <a:pt x="367" y="21"/>
                    <a:pt x="365" y="20"/>
                  </a:cubicBezTo>
                  <a:cubicBezTo>
                    <a:pt x="362" y="19"/>
                    <a:pt x="359" y="18"/>
                    <a:pt x="357" y="17"/>
                  </a:cubicBezTo>
                  <a:cubicBezTo>
                    <a:pt x="355" y="16"/>
                    <a:pt x="356" y="14"/>
                    <a:pt x="355" y="13"/>
                  </a:cubicBezTo>
                  <a:cubicBezTo>
                    <a:pt x="354" y="11"/>
                    <a:pt x="353" y="10"/>
                    <a:pt x="351" y="11"/>
                  </a:cubicBezTo>
                  <a:cubicBezTo>
                    <a:pt x="350" y="11"/>
                    <a:pt x="350" y="11"/>
                    <a:pt x="349" y="12"/>
                  </a:cubicBezTo>
                  <a:cubicBezTo>
                    <a:pt x="348" y="12"/>
                    <a:pt x="347" y="12"/>
                    <a:pt x="347" y="12"/>
                  </a:cubicBezTo>
                  <a:cubicBezTo>
                    <a:pt x="345" y="12"/>
                    <a:pt x="343" y="12"/>
                    <a:pt x="342" y="12"/>
                  </a:cubicBezTo>
                  <a:cubicBezTo>
                    <a:pt x="341" y="11"/>
                    <a:pt x="341" y="10"/>
                    <a:pt x="340" y="9"/>
                  </a:cubicBezTo>
                  <a:cubicBezTo>
                    <a:pt x="338" y="7"/>
                    <a:pt x="334" y="6"/>
                    <a:pt x="332" y="5"/>
                  </a:cubicBezTo>
                  <a:cubicBezTo>
                    <a:pt x="330" y="4"/>
                    <a:pt x="329" y="4"/>
                    <a:pt x="327" y="3"/>
                  </a:cubicBezTo>
                  <a:cubicBezTo>
                    <a:pt x="327" y="3"/>
                    <a:pt x="326" y="2"/>
                    <a:pt x="326" y="2"/>
                  </a:cubicBezTo>
                  <a:cubicBezTo>
                    <a:pt x="326" y="0"/>
                    <a:pt x="322" y="0"/>
                    <a:pt x="321" y="1"/>
                  </a:cubicBezTo>
                  <a:cubicBezTo>
                    <a:pt x="321" y="2"/>
                    <a:pt x="322" y="4"/>
                    <a:pt x="320" y="4"/>
                  </a:cubicBezTo>
                  <a:cubicBezTo>
                    <a:pt x="318" y="5"/>
                    <a:pt x="316" y="5"/>
                    <a:pt x="314" y="3"/>
                  </a:cubicBezTo>
                  <a:cubicBezTo>
                    <a:pt x="313" y="2"/>
                    <a:pt x="314" y="0"/>
                    <a:pt x="312" y="0"/>
                  </a:cubicBezTo>
                  <a:cubicBezTo>
                    <a:pt x="311" y="0"/>
                    <a:pt x="310" y="0"/>
                    <a:pt x="309" y="0"/>
                  </a:cubicBezTo>
                  <a:cubicBezTo>
                    <a:pt x="308" y="0"/>
                    <a:pt x="308" y="0"/>
                    <a:pt x="308" y="1"/>
                  </a:cubicBezTo>
                  <a:cubicBezTo>
                    <a:pt x="307" y="3"/>
                    <a:pt x="305" y="5"/>
                    <a:pt x="305" y="8"/>
                  </a:cubicBezTo>
                  <a:cubicBezTo>
                    <a:pt x="305" y="9"/>
                    <a:pt x="304" y="11"/>
                    <a:pt x="305" y="13"/>
                  </a:cubicBezTo>
                  <a:cubicBezTo>
                    <a:pt x="305" y="15"/>
                    <a:pt x="306" y="16"/>
                    <a:pt x="306" y="17"/>
                  </a:cubicBezTo>
                  <a:cubicBezTo>
                    <a:pt x="305" y="19"/>
                    <a:pt x="303" y="19"/>
                    <a:pt x="302" y="18"/>
                  </a:cubicBezTo>
                  <a:cubicBezTo>
                    <a:pt x="300" y="17"/>
                    <a:pt x="298" y="17"/>
                    <a:pt x="297" y="18"/>
                  </a:cubicBezTo>
                  <a:cubicBezTo>
                    <a:pt x="297" y="18"/>
                    <a:pt x="297" y="20"/>
                    <a:pt x="296" y="20"/>
                  </a:cubicBezTo>
                  <a:cubicBezTo>
                    <a:pt x="296" y="22"/>
                    <a:pt x="294" y="22"/>
                    <a:pt x="294" y="24"/>
                  </a:cubicBezTo>
                  <a:cubicBezTo>
                    <a:pt x="293" y="27"/>
                    <a:pt x="293" y="30"/>
                    <a:pt x="291" y="32"/>
                  </a:cubicBezTo>
                  <a:cubicBezTo>
                    <a:pt x="290" y="33"/>
                    <a:pt x="289" y="34"/>
                    <a:pt x="288" y="34"/>
                  </a:cubicBezTo>
                  <a:cubicBezTo>
                    <a:pt x="287" y="34"/>
                    <a:pt x="286" y="34"/>
                    <a:pt x="286" y="34"/>
                  </a:cubicBezTo>
                  <a:cubicBezTo>
                    <a:pt x="285" y="34"/>
                    <a:pt x="284" y="35"/>
                    <a:pt x="284" y="34"/>
                  </a:cubicBezTo>
                  <a:cubicBezTo>
                    <a:pt x="283" y="34"/>
                    <a:pt x="283" y="34"/>
                    <a:pt x="283" y="34"/>
                  </a:cubicBezTo>
                  <a:cubicBezTo>
                    <a:pt x="283" y="33"/>
                    <a:pt x="282" y="33"/>
                    <a:pt x="282" y="33"/>
                  </a:cubicBezTo>
                  <a:cubicBezTo>
                    <a:pt x="281" y="32"/>
                    <a:pt x="281" y="32"/>
                    <a:pt x="281" y="31"/>
                  </a:cubicBezTo>
                  <a:cubicBezTo>
                    <a:pt x="280" y="30"/>
                    <a:pt x="279" y="29"/>
                    <a:pt x="278" y="29"/>
                  </a:cubicBezTo>
                  <a:cubicBezTo>
                    <a:pt x="275" y="29"/>
                    <a:pt x="275" y="33"/>
                    <a:pt x="274" y="34"/>
                  </a:cubicBezTo>
                  <a:cubicBezTo>
                    <a:pt x="274" y="34"/>
                    <a:pt x="273" y="34"/>
                    <a:pt x="272" y="34"/>
                  </a:cubicBezTo>
                  <a:cubicBezTo>
                    <a:pt x="271" y="34"/>
                    <a:pt x="270" y="35"/>
                    <a:pt x="269" y="35"/>
                  </a:cubicBezTo>
                  <a:cubicBezTo>
                    <a:pt x="268" y="35"/>
                    <a:pt x="267" y="35"/>
                    <a:pt x="266" y="35"/>
                  </a:cubicBezTo>
                  <a:cubicBezTo>
                    <a:pt x="265" y="35"/>
                    <a:pt x="264" y="35"/>
                    <a:pt x="263" y="35"/>
                  </a:cubicBezTo>
                  <a:cubicBezTo>
                    <a:pt x="263" y="35"/>
                    <a:pt x="263" y="35"/>
                    <a:pt x="262" y="35"/>
                  </a:cubicBezTo>
                  <a:cubicBezTo>
                    <a:pt x="261" y="34"/>
                    <a:pt x="260" y="35"/>
                    <a:pt x="259" y="34"/>
                  </a:cubicBezTo>
                  <a:cubicBezTo>
                    <a:pt x="259" y="34"/>
                    <a:pt x="257" y="33"/>
                    <a:pt x="257" y="32"/>
                  </a:cubicBezTo>
                  <a:cubicBezTo>
                    <a:pt x="256" y="31"/>
                    <a:pt x="256" y="30"/>
                    <a:pt x="256" y="29"/>
                  </a:cubicBezTo>
                  <a:cubicBezTo>
                    <a:pt x="256" y="28"/>
                    <a:pt x="256" y="26"/>
                    <a:pt x="254" y="26"/>
                  </a:cubicBezTo>
                  <a:cubicBezTo>
                    <a:pt x="254" y="25"/>
                    <a:pt x="253" y="24"/>
                    <a:pt x="252" y="23"/>
                  </a:cubicBezTo>
                  <a:cubicBezTo>
                    <a:pt x="252" y="23"/>
                    <a:pt x="251" y="22"/>
                    <a:pt x="250" y="21"/>
                  </a:cubicBezTo>
                  <a:cubicBezTo>
                    <a:pt x="249" y="20"/>
                    <a:pt x="247" y="20"/>
                    <a:pt x="246" y="19"/>
                  </a:cubicBezTo>
                  <a:cubicBezTo>
                    <a:pt x="245" y="19"/>
                    <a:pt x="245" y="18"/>
                    <a:pt x="244" y="18"/>
                  </a:cubicBezTo>
                  <a:cubicBezTo>
                    <a:pt x="244" y="19"/>
                    <a:pt x="244" y="19"/>
                    <a:pt x="244" y="19"/>
                  </a:cubicBezTo>
                  <a:cubicBezTo>
                    <a:pt x="244" y="20"/>
                    <a:pt x="245" y="21"/>
                    <a:pt x="245" y="21"/>
                  </a:cubicBezTo>
                  <a:cubicBezTo>
                    <a:pt x="245" y="21"/>
                    <a:pt x="244" y="21"/>
                    <a:pt x="244" y="22"/>
                  </a:cubicBezTo>
                  <a:cubicBezTo>
                    <a:pt x="244" y="22"/>
                    <a:pt x="244" y="23"/>
                    <a:pt x="244" y="24"/>
                  </a:cubicBezTo>
                  <a:cubicBezTo>
                    <a:pt x="244" y="25"/>
                    <a:pt x="243" y="25"/>
                    <a:pt x="243" y="26"/>
                  </a:cubicBezTo>
                  <a:cubicBezTo>
                    <a:pt x="243" y="27"/>
                    <a:pt x="243" y="29"/>
                    <a:pt x="243" y="30"/>
                  </a:cubicBezTo>
                  <a:cubicBezTo>
                    <a:pt x="243" y="32"/>
                    <a:pt x="242" y="33"/>
                    <a:pt x="242" y="34"/>
                  </a:cubicBezTo>
                  <a:cubicBezTo>
                    <a:pt x="242" y="35"/>
                    <a:pt x="242" y="36"/>
                    <a:pt x="241" y="37"/>
                  </a:cubicBezTo>
                  <a:cubicBezTo>
                    <a:pt x="241" y="38"/>
                    <a:pt x="240" y="40"/>
                    <a:pt x="239" y="41"/>
                  </a:cubicBezTo>
                  <a:cubicBezTo>
                    <a:pt x="238" y="42"/>
                    <a:pt x="232" y="41"/>
                    <a:pt x="231" y="40"/>
                  </a:cubicBezTo>
                  <a:cubicBezTo>
                    <a:pt x="230" y="39"/>
                    <a:pt x="230" y="38"/>
                    <a:pt x="229" y="38"/>
                  </a:cubicBezTo>
                  <a:cubicBezTo>
                    <a:pt x="228" y="38"/>
                    <a:pt x="227" y="38"/>
                    <a:pt x="226" y="38"/>
                  </a:cubicBezTo>
                  <a:cubicBezTo>
                    <a:pt x="226" y="38"/>
                    <a:pt x="225" y="40"/>
                    <a:pt x="225" y="41"/>
                  </a:cubicBezTo>
                  <a:cubicBezTo>
                    <a:pt x="224" y="41"/>
                    <a:pt x="224" y="42"/>
                    <a:pt x="224" y="43"/>
                  </a:cubicBezTo>
                  <a:cubicBezTo>
                    <a:pt x="223" y="44"/>
                    <a:pt x="224" y="45"/>
                    <a:pt x="224" y="46"/>
                  </a:cubicBezTo>
                  <a:cubicBezTo>
                    <a:pt x="223" y="46"/>
                    <a:pt x="223" y="47"/>
                    <a:pt x="223" y="48"/>
                  </a:cubicBezTo>
                  <a:cubicBezTo>
                    <a:pt x="223" y="48"/>
                    <a:pt x="223" y="48"/>
                    <a:pt x="223" y="47"/>
                  </a:cubicBezTo>
                  <a:cubicBezTo>
                    <a:pt x="223" y="48"/>
                    <a:pt x="223" y="49"/>
                    <a:pt x="223" y="50"/>
                  </a:cubicBezTo>
                  <a:cubicBezTo>
                    <a:pt x="222" y="50"/>
                    <a:pt x="222" y="51"/>
                    <a:pt x="222" y="52"/>
                  </a:cubicBezTo>
                  <a:cubicBezTo>
                    <a:pt x="222" y="52"/>
                    <a:pt x="222" y="53"/>
                    <a:pt x="222" y="53"/>
                  </a:cubicBezTo>
                  <a:cubicBezTo>
                    <a:pt x="222" y="54"/>
                    <a:pt x="222" y="54"/>
                    <a:pt x="221" y="55"/>
                  </a:cubicBezTo>
                  <a:cubicBezTo>
                    <a:pt x="221" y="56"/>
                    <a:pt x="220" y="56"/>
                    <a:pt x="219" y="57"/>
                  </a:cubicBezTo>
                  <a:cubicBezTo>
                    <a:pt x="216" y="59"/>
                    <a:pt x="212" y="59"/>
                    <a:pt x="208" y="59"/>
                  </a:cubicBezTo>
                  <a:cubicBezTo>
                    <a:pt x="206" y="59"/>
                    <a:pt x="204" y="60"/>
                    <a:pt x="202" y="61"/>
                  </a:cubicBezTo>
                  <a:cubicBezTo>
                    <a:pt x="200" y="62"/>
                    <a:pt x="198" y="63"/>
                    <a:pt x="196" y="63"/>
                  </a:cubicBezTo>
                  <a:cubicBezTo>
                    <a:pt x="194" y="63"/>
                    <a:pt x="192" y="64"/>
                    <a:pt x="191" y="65"/>
                  </a:cubicBezTo>
                  <a:cubicBezTo>
                    <a:pt x="190" y="66"/>
                    <a:pt x="189" y="67"/>
                    <a:pt x="189" y="67"/>
                  </a:cubicBezTo>
                  <a:cubicBezTo>
                    <a:pt x="188" y="68"/>
                    <a:pt x="187" y="68"/>
                    <a:pt x="186" y="68"/>
                  </a:cubicBezTo>
                  <a:cubicBezTo>
                    <a:pt x="185" y="69"/>
                    <a:pt x="186" y="70"/>
                    <a:pt x="186" y="71"/>
                  </a:cubicBezTo>
                  <a:cubicBezTo>
                    <a:pt x="186" y="72"/>
                    <a:pt x="186" y="73"/>
                    <a:pt x="186" y="74"/>
                  </a:cubicBezTo>
                  <a:cubicBezTo>
                    <a:pt x="186" y="74"/>
                    <a:pt x="186" y="74"/>
                    <a:pt x="187" y="75"/>
                  </a:cubicBezTo>
                  <a:cubicBezTo>
                    <a:pt x="187" y="77"/>
                    <a:pt x="187" y="80"/>
                    <a:pt x="187" y="83"/>
                  </a:cubicBezTo>
                  <a:cubicBezTo>
                    <a:pt x="187" y="84"/>
                    <a:pt x="188" y="85"/>
                    <a:pt x="188" y="85"/>
                  </a:cubicBezTo>
                  <a:cubicBezTo>
                    <a:pt x="189" y="86"/>
                    <a:pt x="189" y="86"/>
                    <a:pt x="189" y="86"/>
                  </a:cubicBezTo>
                  <a:cubicBezTo>
                    <a:pt x="190" y="87"/>
                    <a:pt x="190" y="88"/>
                    <a:pt x="190" y="88"/>
                  </a:cubicBezTo>
                  <a:cubicBezTo>
                    <a:pt x="190" y="88"/>
                    <a:pt x="191" y="88"/>
                    <a:pt x="192" y="89"/>
                  </a:cubicBezTo>
                  <a:cubicBezTo>
                    <a:pt x="192" y="89"/>
                    <a:pt x="193" y="90"/>
                    <a:pt x="193" y="90"/>
                  </a:cubicBezTo>
                  <a:cubicBezTo>
                    <a:pt x="194" y="91"/>
                    <a:pt x="195" y="92"/>
                    <a:pt x="196" y="93"/>
                  </a:cubicBezTo>
                  <a:cubicBezTo>
                    <a:pt x="197" y="94"/>
                    <a:pt x="196" y="96"/>
                    <a:pt x="196" y="98"/>
                  </a:cubicBezTo>
                  <a:cubicBezTo>
                    <a:pt x="195" y="99"/>
                    <a:pt x="195" y="100"/>
                    <a:pt x="194" y="100"/>
                  </a:cubicBezTo>
                  <a:cubicBezTo>
                    <a:pt x="193" y="101"/>
                    <a:pt x="192" y="101"/>
                    <a:pt x="192" y="102"/>
                  </a:cubicBezTo>
                  <a:cubicBezTo>
                    <a:pt x="192" y="103"/>
                    <a:pt x="191" y="104"/>
                    <a:pt x="191" y="105"/>
                  </a:cubicBezTo>
                  <a:cubicBezTo>
                    <a:pt x="191" y="105"/>
                    <a:pt x="192" y="105"/>
                    <a:pt x="192" y="106"/>
                  </a:cubicBezTo>
                  <a:cubicBezTo>
                    <a:pt x="192" y="107"/>
                    <a:pt x="192" y="107"/>
                    <a:pt x="193" y="108"/>
                  </a:cubicBezTo>
                  <a:cubicBezTo>
                    <a:pt x="195" y="110"/>
                    <a:pt x="197" y="110"/>
                    <a:pt x="199" y="111"/>
                  </a:cubicBezTo>
                  <a:cubicBezTo>
                    <a:pt x="202" y="112"/>
                    <a:pt x="200" y="115"/>
                    <a:pt x="199" y="116"/>
                  </a:cubicBezTo>
                  <a:cubicBezTo>
                    <a:pt x="199" y="117"/>
                    <a:pt x="199" y="118"/>
                    <a:pt x="199" y="119"/>
                  </a:cubicBezTo>
                  <a:cubicBezTo>
                    <a:pt x="199" y="120"/>
                    <a:pt x="199" y="121"/>
                    <a:pt x="198" y="122"/>
                  </a:cubicBezTo>
                  <a:cubicBezTo>
                    <a:pt x="197" y="123"/>
                    <a:pt x="197" y="123"/>
                    <a:pt x="196" y="124"/>
                  </a:cubicBezTo>
                  <a:cubicBezTo>
                    <a:pt x="195" y="124"/>
                    <a:pt x="193" y="124"/>
                    <a:pt x="192" y="124"/>
                  </a:cubicBezTo>
                  <a:cubicBezTo>
                    <a:pt x="191" y="124"/>
                    <a:pt x="191" y="123"/>
                    <a:pt x="190" y="123"/>
                  </a:cubicBezTo>
                  <a:cubicBezTo>
                    <a:pt x="189" y="123"/>
                    <a:pt x="187" y="124"/>
                    <a:pt x="186" y="122"/>
                  </a:cubicBezTo>
                  <a:cubicBezTo>
                    <a:pt x="186" y="122"/>
                    <a:pt x="186" y="121"/>
                    <a:pt x="186" y="121"/>
                  </a:cubicBezTo>
                  <a:cubicBezTo>
                    <a:pt x="186" y="120"/>
                    <a:pt x="185" y="118"/>
                    <a:pt x="184" y="117"/>
                  </a:cubicBezTo>
                  <a:cubicBezTo>
                    <a:pt x="183" y="116"/>
                    <a:pt x="182" y="114"/>
                    <a:pt x="181" y="113"/>
                  </a:cubicBezTo>
                  <a:cubicBezTo>
                    <a:pt x="180" y="113"/>
                    <a:pt x="181" y="113"/>
                    <a:pt x="179" y="112"/>
                  </a:cubicBezTo>
                  <a:cubicBezTo>
                    <a:pt x="177" y="112"/>
                    <a:pt x="175" y="114"/>
                    <a:pt x="172" y="114"/>
                  </a:cubicBezTo>
                  <a:cubicBezTo>
                    <a:pt x="171" y="114"/>
                    <a:pt x="168" y="115"/>
                    <a:pt x="167" y="114"/>
                  </a:cubicBezTo>
                  <a:cubicBezTo>
                    <a:pt x="166" y="113"/>
                    <a:pt x="166" y="112"/>
                    <a:pt x="165" y="111"/>
                  </a:cubicBezTo>
                  <a:cubicBezTo>
                    <a:pt x="164" y="111"/>
                    <a:pt x="161" y="110"/>
                    <a:pt x="160" y="110"/>
                  </a:cubicBezTo>
                  <a:cubicBezTo>
                    <a:pt x="158" y="110"/>
                    <a:pt x="156" y="110"/>
                    <a:pt x="154" y="110"/>
                  </a:cubicBezTo>
                  <a:cubicBezTo>
                    <a:pt x="153" y="110"/>
                    <a:pt x="151" y="110"/>
                    <a:pt x="151" y="111"/>
                  </a:cubicBezTo>
                  <a:cubicBezTo>
                    <a:pt x="150" y="114"/>
                    <a:pt x="156" y="116"/>
                    <a:pt x="153" y="118"/>
                  </a:cubicBezTo>
                  <a:cubicBezTo>
                    <a:pt x="152" y="118"/>
                    <a:pt x="152" y="118"/>
                    <a:pt x="151" y="118"/>
                  </a:cubicBezTo>
                  <a:cubicBezTo>
                    <a:pt x="150" y="118"/>
                    <a:pt x="149" y="118"/>
                    <a:pt x="149" y="119"/>
                  </a:cubicBezTo>
                  <a:cubicBezTo>
                    <a:pt x="148" y="119"/>
                    <a:pt x="148" y="119"/>
                    <a:pt x="147" y="119"/>
                  </a:cubicBezTo>
                  <a:cubicBezTo>
                    <a:pt x="144" y="119"/>
                    <a:pt x="142" y="119"/>
                    <a:pt x="140" y="119"/>
                  </a:cubicBezTo>
                  <a:cubicBezTo>
                    <a:pt x="136" y="118"/>
                    <a:pt x="132" y="118"/>
                    <a:pt x="129" y="118"/>
                  </a:cubicBezTo>
                  <a:cubicBezTo>
                    <a:pt x="127" y="118"/>
                    <a:pt x="126" y="118"/>
                    <a:pt x="126" y="119"/>
                  </a:cubicBezTo>
                  <a:cubicBezTo>
                    <a:pt x="125" y="121"/>
                    <a:pt x="126" y="122"/>
                    <a:pt x="126" y="123"/>
                  </a:cubicBezTo>
                  <a:cubicBezTo>
                    <a:pt x="125" y="125"/>
                    <a:pt x="123" y="124"/>
                    <a:pt x="122" y="124"/>
                  </a:cubicBezTo>
                  <a:cubicBezTo>
                    <a:pt x="119" y="124"/>
                    <a:pt x="115" y="123"/>
                    <a:pt x="113" y="125"/>
                  </a:cubicBezTo>
                  <a:cubicBezTo>
                    <a:pt x="112" y="126"/>
                    <a:pt x="112" y="127"/>
                    <a:pt x="111" y="128"/>
                  </a:cubicBezTo>
                  <a:cubicBezTo>
                    <a:pt x="110" y="129"/>
                    <a:pt x="109" y="131"/>
                    <a:pt x="108" y="132"/>
                  </a:cubicBezTo>
                  <a:cubicBezTo>
                    <a:pt x="106" y="132"/>
                    <a:pt x="105" y="130"/>
                    <a:pt x="103" y="131"/>
                  </a:cubicBezTo>
                  <a:cubicBezTo>
                    <a:pt x="102" y="131"/>
                    <a:pt x="101" y="132"/>
                    <a:pt x="99" y="133"/>
                  </a:cubicBezTo>
                  <a:cubicBezTo>
                    <a:pt x="97" y="133"/>
                    <a:pt x="94" y="133"/>
                    <a:pt x="91" y="133"/>
                  </a:cubicBezTo>
                  <a:cubicBezTo>
                    <a:pt x="92" y="133"/>
                    <a:pt x="88" y="133"/>
                    <a:pt x="87" y="132"/>
                  </a:cubicBezTo>
                  <a:cubicBezTo>
                    <a:pt x="87" y="130"/>
                    <a:pt x="81" y="128"/>
                    <a:pt x="79" y="128"/>
                  </a:cubicBezTo>
                  <a:cubicBezTo>
                    <a:pt x="79" y="128"/>
                    <a:pt x="79" y="128"/>
                    <a:pt x="79" y="128"/>
                  </a:cubicBezTo>
                  <a:cubicBezTo>
                    <a:pt x="77" y="128"/>
                    <a:pt x="77" y="126"/>
                    <a:pt x="76" y="125"/>
                  </a:cubicBezTo>
                  <a:cubicBezTo>
                    <a:pt x="74" y="122"/>
                    <a:pt x="71" y="123"/>
                    <a:pt x="68" y="123"/>
                  </a:cubicBezTo>
                  <a:cubicBezTo>
                    <a:pt x="64" y="124"/>
                    <a:pt x="60" y="122"/>
                    <a:pt x="56" y="123"/>
                  </a:cubicBezTo>
                  <a:cubicBezTo>
                    <a:pt x="53" y="124"/>
                    <a:pt x="53" y="125"/>
                    <a:pt x="53" y="128"/>
                  </a:cubicBezTo>
                  <a:cubicBezTo>
                    <a:pt x="54" y="131"/>
                    <a:pt x="58" y="133"/>
                    <a:pt x="57" y="137"/>
                  </a:cubicBezTo>
                  <a:cubicBezTo>
                    <a:pt x="57" y="137"/>
                    <a:pt x="57" y="138"/>
                    <a:pt x="56" y="138"/>
                  </a:cubicBezTo>
                  <a:cubicBezTo>
                    <a:pt x="56" y="139"/>
                    <a:pt x="55" y="141"/>
                    <a:pt x="54" y="141"/>
                  </a:cubicBezTo>
                  <a:cubicBezTo>
                    <a:pt x="50" y="143"/>
                    <a:pt x="49" y="141"/>
                    <a:pt x="46" y="139"/>
                  </a:cubicBezTo>
                  <a:cubicBezTo>
                    <a:pt x="44" y="138"/>
                    <a:pt x="41" y="137"/>
                    <a:pt x="40" y="135"/>
                  </a:cubicBezTo>
                  <a:cubicBezTo>
                    <a:pt x="39" y="134"/>
                    <a:pt x="39" y="135"/>
                    <a:pt x="39" y="134"/>
                  </a:cubicBezTo>
                  <a:cubicBezTo>
                    <a:pt x="39" y="133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0"/>
                  </a:cubicBezTo>
                  <a:cubicBezTo>
                    <a:pt x="37" y="129"/>
                    <a:pt x="35" y="130"/>
                    <a:pt x="34" y="130"/>
                  </a:cubicBezTo>
                  <a:cubicBezTo>
                    <a:pt x="32" y="129"/>
                    <a:pt x="32" y="129"/>
                    <a:pt x="31" y="128"/>
                  </a:cubicBezTo>
                  <a:cubicBezTo>
                    <a:pt x="30" y="126"/>
                    <a:pt x="30" y="124"/>
                    <a:pt x="28" y="122"/>
                  </a:cubicBezTo>
                  <a:cubicBezTo>
                    <a:pt x="27" y="121"/>
                    <a:pt x="25" y="122"/>
                    <a:pt x="24" y="122"/>
                  </a:cubicBezTo>
                  <a:cubicBezTo>
                    <a:pt x="21" y="122"/>
                    <a:pt x="19" y="122"/>
                    <a:pt x="16" y="122"/>
                  </a:cubicBezTo>
                  <a:cubicBezTo>
                    <a:pt x="16" y="123"/>
                    <a:pt x="15" y="123"/>
                    <a:pt x="14" y="124"/>
                  </a:cubicBezTo>
                  <a:cubicBezTo>
                    <a:pt x="14" y="126"/>
                    <a:pt x="13" y="127"/>
                    <a:pt x="13" y="128"/>
                  </a:cubicBezTo>
                  <a:cubicBezTo>
                    <a:pt x="13" y="130"/>
                    <a:pt x="13" y="132"/>
                    <a:pt x="13" y="134"/>
                  </a:cubicBezTo>
                  <a:cubicBezTo>
                    <a:pt x="13" y="135"/>
                    <a:pt x="13" y="136"/>
                    <a:pt x="14" y="137"/>
                  </a:cubicBezTo>
                  <a:cubicBezTo>
                    <a:pt x="14" y="137"/>
                    <a:pt x="15" y="138"/>
                    <a:pt x="14" y="139"/>
                  </a:cubicBezTo>
                  <a:cubicBezTo>
                    <a:pt x="14" y="140"/>
                    <a:pt x="12" y="140"/>
                    <a:pt x="10" y="141"/>
                  </a:cubicBezTo>
                  <a:cubicBezTo>
                    <a:pt x="12" y="141"/>
                    <a:pt x="12" y="141"/>
                    <a:pt x="12" y="141"/>
                  </a:cubicBezTo>
                  <a:cubicBezTo>
                    <a:pt x="12" y="142"/>
                    <a:pt x="12" y="143"/>
                    <a:pt x="13" y="143"/>
                  </a:cubicBezTo>
                  <a:cubicBezTo>
                    <a:pt x="13" y="144"/>
                    <a:pt x="13" y="144"/>
                    <a:pt x="13" y="145"/>
                  </a:cubicBezTo>
                  <a:cubicBezTo>
                    <a:pt x="14" y="146"/>
                    <a:pt x="13" y="148"/>
                    <a:pt x="13" y="150"/>
                  </a:cubicBezTo>
                  <a:cubicBezTo>
                    <a:pt x="12" y="151"/>
                    <a:pt x="12" y="153"/>
                    <a:pt x="10" y="154"/>
                  </a:cubicBezTo>
                  <a:cubicBezTo>
                    <a:pt x="10" y="155"/>
                    <a:pt x="9" y="155"/>
                    <a:pt x="8" y="155"/>
                  </a:cubicBezTo>
                  <a:cubicBezTo>
                    <a:pt x="7" y="155"/>
                    <a:pt x="6" y="155"/>
                    <a:pt x="5" y="154"/>
                  </a:cubicBezTo>
                  <a:cubicBezTo>
                    <a:pt x="5" y="155"/>
                    <a:pt x="4" y="155"/>
                    <a:pt x="4" y="155"/>
                  </a:cubicBezTo>
                  <a:cubicBezTo>
                    <a:pt x="2" y="157"/>
                    <a:pt x="0" y="157"/>
                    <a:pt x="1" y="161"/>
                  </a:cubicBezTo>
                  <a:cubicBezTo>
                    <a:pt x="1" y="164"/>
                    <a:pt x="3" y="163"/>
                    <a:pt x="6" y="164"/>
                  </a:cubicBezTo>
                  <a:cubicBezTo>
                    <a:pt x="7" y="164"/>
                    <a:pt x="8" y="164"/>
                    <a:pt x="9" y="164"/>
                  </a:cubicBezTo>
                  <a:cubicBezTo>
                    <a:pt x="10" y="164"/>
                    <a:pt x="11" y="164"/>
                    <a:pt x="12" y="164"/>
                  </a:cubicBezTo>
                  <a:cubicBezTo>
                    <a:pt x="13" y="164"/>
                    <a:pt x="15" y="164"/>
                    <a:pt x="16" y="164"/>
                  </a:cubicBezTo>
                  <a:cubicBezTo>
                    <a:pt x="18" y="164"/>
                    <a:pt x="18" y="164"/>
                    <a:pt x="19" y="163"/>
                  </a:cubicBezTo>
                  <a:cubicBezTo>
                    <a:pt x="20" y="163"/>
                    <a:pt x="21" y="163"/>
                    <a:pt x="21" y="163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4" y="165"/>
                    <a:pt x="26" y="165"/>
                    <a:pt x="26" y="168"/>
                  </a:cubicBezTo>
                  <a:cubicBezTo>
                    <a:pt x="26" y="170"/>
                    <a:pt x="26" y="171"/>
                    <a:pt x="28" y="172"/>
                  </a:cubicBezTo>
                  <a:cubicBezTo>
                    <a:pt x="28" y="173"/>
                    <a:pt x="29" y="173"/>
                    <a:pt x="30" y="173"/>
                  </a:cubicBezTo>
                  <a:cubicBezTo>
                    <a:pt x="30" y="174"/>
                    <a:pt x="31" y="175"/>
                    <a:pt x="32" y="175"/>
                  </a:cubicBezTo>
                  <a:cubicBezTo>
                    <a:pt x="35" y="176"/>
                    <a:pt x="37" y="177"/>
                    <a:pt x="40" y="177"/>
                  </a:cubicBezTo>
                  <a:cubicBezTo>
                    <a:pt x="43" y="177"/>
                    <a:pt x="43" y="176"/>
                    <a:pt x="44" y="174"/>
                  </a:cubicBezTo>
                  <a:cubicBezTo>
                    <a:pt x="45" y="173"/>
                    <a:pt x="44" y="171"/>
                    <a:pt x="46" y="170"/>
                  </a:cubicBezTo>
                  <a:cubicBezTo>
                    <a:pt x="47" y="169"/>
                    <a:pt x="48" y="169"/>
                    <a:pt x="49" y="169"/>
                  </a:cubicBezTo>
                  <a:cubicBezTo>
                    <a:pt x="50" y="168"/>
                    <a:pt x="50" y="167"/>
                    <a:pt x="51" y="166"/>
                  </a:cubicBezTo>
                  <a:cubicBezTo>
                    <a:pt x="52" y="166"/>
                    <a:pt x="55" y="168"/>
                    <a:pt x="56" y="169"/>
                  </a:cubicBezTo>
                  <a:cubicBezTo>
                    <a:pt x="58" y="171"/>
                    <a:pt x="58" y="173"/>
                    <a:pt x="58" y="175"/>
                  </a:cubicBezTo>
                  <a:cubicBezTo>
                    <a:pt x="59" y="176"/>
                    <a:pt x="59" y="176"/>
                    <a:pt x="59" y="177"/>
                  </a:cubicBezTo>
                  <a:cubicBezTo>
                    <a:pt x="61" y="177"/>
                    <a:pt x="62" y="177"/>
                    <a:pt x="63" y="177"/>
                  </a:cubicBezTo>
                  <a:cubicBezTo>
                    <a:pt x="64" y="177"/>
                    <a:pt x="65" y="177"/>
                    <a:pt x="66" y="177"/>
                  </a:cubicBezTo>
                  <a:cubicBezTo>
                    <a:pt x="67" y="177"/>
                    <a:pt x="69" y="178"/>
                    <a:pt x="70" y="178"/>
                  </a:cubicBezTo>
                  <a:cubicBezTo>
                    <a:pt x="71" y="178"/>
                    <a:pt x="72" y="178"/>
                    <a:pt x="72" y="179"/>
                  </a:cubicBezTo>
                  <a:cubicBezTo>
                    <a:pt x="73" y="180"/>
                    <a:pt x="72" y="181"/>
                    <a:pt x="73" y="182"/>
                  </a:cubicBezTo>
                  <a:cubicBezTo>
                    <a:pt x="73" y="183"/>
                    <a:pt x="75" y="183"/>
                    <a:pt x="76" y="183"/>
                  </a:cubicBezTo>
                  <a:cubicBezTo>
                    <a:pt x="76" y="183"/>
                    <a:pt x="78" y="183"/>
                    <a:pt x="78" y="183"/>
                  </a:cubicBezTo>
                  <a:cubicBezTo>
                    <a:pt x="79" y="184"/>
                    <a:pt x="79" y="184"/>
                    <a:pt x="80" y="184"/>
                  </a:cubicBezTo>
                  <a:cubicBezTo>
                    <a:pt x="80" y="185"/>
                    <a:pt x="81" y="185"/>
                    <a:pt x="82" y="185"/>
                  </a:cubicBezTo>
                  <a:cubicBezTo>
                    <a:pt x="83" y="185"/>
                    <a:pt x="85" y="185"/>
                    <a:pt x="87" y="185"/>
                  </a:cubicBezTo>
                  <a:cubicBezTo>
                    <a:pt x="89" y="184"/>
                    <a:pt x="89" y="182"/>
                    <a:pt x="89" y="180"/>
                  </a:cubicBezTo>
                  <a:cubicBezTo>
                    <a:pt x="90" y="179"/>
                    <a:pt x="91" y="178"/>
                    <a:pt x="92" y="176"/>
                  </a:cubicBezTo>
                  <a:cubicBezTo>
                    <a:pt x="92" y="175"/>
                    <a:pt x="92" y="174"/>
                    <a:pt x="92" y="173"/>
                  </a:cubicBezTo>
                  <a:cubicBezTo>
                    <a:pt x="92" y="171"/>
                    <a:pt x="92" y="171"/>
                    <a:pt x="93" y="170"/>
                  </a:cubicBezTo>
                  <a:cubicBezTo>
                    <a:pt x="93" y="169"/>
                    <a:pt x="93" y="169"/>
                    <a:pt x="95" y="168"/>
                  </a:cubicBezTo>
                  <a:cubicBezTo>
                    <a:pt x="96" y="168"/>
                    <a:pt x="97" y="167"/>
                    <a:pt x="99" y="167"/>
                  </a:cubicBezTo>
                  <a:cubicBezTo>
                    <a:pt x="100" y="167"/>
                    <a:pt x="101" y="167"/>
                    <a:pt x="102" y="167"/>
                  </a:cubicBezTo>
                  <a:cubicBezTo>
                    <a:pt x="107" y="167"/>
                    <a:pt x="112" y="168"/>
                    <a:pt x="117" y="168"/>
                  </a:cubicBezTo>
                  <a:cubicBezTo>
                    <a:pt x="118" y="168"/>
                    <a:pt x="119" y="168"/>
                    <a:pt x="120" y="168"/>
                  </a:cubicBezTo>
                  <a:cubicBezTo>
                    <a:pt x="121" y="167"/>
                    <a:pt x="122" y="166"/>
                    <a:pt x="123" y="166"/>
                  </a:cubicBezTo>
                  <a:cubicBezTo>
                    <a:pt x="125" y="165"/>
                    <a:pt x="126" y="166"/>
                    <a:pt x="127" y="167"/>
                  </a:cubicBezTo>
                  <a:cubicBezTo>
                    <a:pt x="129" y="169"/>
                    <a:pt x="132" y="166"/>
                    <a:pt x="134" y="165"/>
                  </a:cubicBezTo>
                  <a:cubicBezTo>
                    <a:pt x="136" y="163"/>
                    <a:pt x="139" y="162"/>
                    <a:pt x="142" y="161"/>
                  </a:cubicBezTo>
                  <a:cubicBezTo>
                    <a:pt x="143" y="160"/>
                    <a:pt x="145" y="159"/>
                    <a:pt x="147" y="159"/>
                  </a:cubicBezTo>
                  <a:cubicBezTo>
                    <a:pt x="149" y="159"/>
                    <a:pt x="152" y="159"/>
                    <a:pt x="152" y="162"/>
                  </a:cubicBezTo>
                  <a:cubicBezTo>
                    <a:pt x="152" y="163"/>
                    <a:pt x="150" y="164"/>
                    <a:pt x="149" y="165"/>
                  </a:cubicBezTo>
                  <a:cubicBezTo>
                    <a:pt x="149" y="165"/>
                    <a:pt x="147" y="165"/>
                    <a:pt x="147" y="165"/>
                  </a:cubicBezTo>
                  <a:cubicBezTo>
                    <a:pt x="146" y="166"/>
                    <a:pt x="146" y="167"/>
                    <a:pt x="146" y="168"/>
                  </a:cubicBezTo>
                  <a:cubicBezTo>
                    <a:pt x="146" y="169"/>
                    <a:pt x="145" y="169"/>
                    <a:pt x="147" y="171"/>
                  </a:cubicBezTo>
                  <a:cubicBezTo>
                    <a:pt x="147" y="171"/>
                    <a:pt x="148" y="172"/>
                    <a:pt x="149" y="173"/>
                  </a:cubicBezTo>
                  <a:cubicBezTo>
                    <a:pt x="150" y="174"/>
                    <a:pt x="151" y="175"/>
                    <a:pt x="152" y="176"/>
                  </a:cubicBezTo>
                  <a:cubicBezTo>
                    <a:pt x="154" y="177"/>
                    <a:pt x="154" y="179"/>
                    <a:pt x="155" y="181"/>
                  </a:cubicBezTo>
                  <a:cubicBezTo>
                    <a:pt x="156" y="183"/>
                    <a:pt x="158" y="185"/>
                    <a:pt x="160" y="186"/>
                  </a:cubicBezTo>
                  <a:cubicBezTo>
                    <a:pt x="163" y="189"/>
                    <a:pt x="168" y="192"/>
                    <a:pt x="172" y="194"/>
                  </a:cubicBezTo>
                  <a:cubicBezTo>
                    <a:pt x="173" y="194"/>
                    <a:pt x="174" y="194"/>
                    <a:pt x="175" y="194"/>
                  </a:cubicBezTo>
                  <a:cubicBezTo>
                    <a:pt x="178" y="194"/>
                    <a:pt x="180" y="194"/>
                    <a:pt x="183" y="195"/>
                  </a:cubicBezTo>
                  <a:cubicBezTo>
                    <a:pt x="185" y="195"/>
                    <a:pt x="187" y="195"/>
                    <a:pt x="189" y="196"/>
                  </a:cubicBezTo>
                  <a:cubicBezTo>
                    <a:pt x="190" y="196"/>
                    <a:pt x="192" y="196"/>
                    <a:pt x="193" y="196"/>
                  </a:cubicBezTo>
                  <a:cubicBezTo>
                    <a:pt x="195" y="197"/>
                    <a:pt x="196" y="198"/>
                    <a:pt x="197" y="198"/>
                  </a:cubicBezTo>
                  <a:cubicBezTo>
                    <a:pt x="201" y="200"/>
                    <a:pt x="205" y="200"/>
                    <a:pt x="209" y="201"/>
                  </a:cubicBezTo>
                  <a:cubicBezTo>
                    <a:pt x="212" y="201"/>
                    <a:pt x="214" y="201"/>
                    <a:pt x="217" y="201"/>
                  </a:cubicBezTo>
                  <a:cubicBezTo>
                    <a:pt x="220" y="201"/>
                    <a:pt x="224" y="201"/>
                    <a:pt x="227" y="201"/>
                  </a:cubicBezTo>
                  <a:cubicBezTo>
                    <a:pt x="229" y="201"/>
                    <a:pt x="230" y="202"/>
                    <a:pt x="232" y="202"/>
                  </a:cubicBezTo>
                  <a:cubicBezTo>
                    <a:pt x="233" y="202"/>
                    <a:pt x="234" y="202"/>
                    <a:pt x="235" y="203"/>
                  </a:cubicBezTo>
                  <a:cubicBezTo>
                    <a:pt x="235" y="203"/>
                    <a:pt x="236" y="202"/>
                    <a:pt x="236" y="203"/>
                  </a:cubicBezTo>
                  <a:cubicBezTo>
                    <a:pt x="238" y="203"/>
                    <a:pt x="239" y="204"/>
                    <a:pt x="240" y="204"/>
                  </a:cubicBezTo>
                  <a:cubicBezTo>
                    <a:pt x="245" y="206"/>
                    <a:pt x="250" y="205"/>
                    <a:pt x="255" y="206"/>
                  </a:cubicBezTo>
                  <a:cubicBezTo>
                    <a:pt x="255" y="206"/>
                    <a:pt x="255" y="206"/>
                    <a:pt x="255" y="206"/>
                  </a:cubicBezTo>
                  <a:cubicBezTo>
                    <a:pt x="256" y="207"/>
                    <a:pt x="256" y="207"/>
                    <a:pt x="256" y="207"/>
                  </a:cubicBezTo>
                  <a:cubicBezTo>
                    <a:pt x="256" y="207"/>
                    <a:pt x="256" y="207"/>
                    <a:pt x="256" y="207"/>
                  </a:cubicBezTo>
                  <a:cubicBezTo>
                    <a:pt x="255" y="207"/>
                    <a:pt x="255" y="208"/>
                    <a:pt x="254" y="208"/>
                  </a:cubicBezTo>
                  <a:cubicBezTo>
                    <a:pt x="255" y="208"/>
                    <a:pt x="256" y="208"/>
                    <a:pt x="257" y="208"/>
                  </a:cubicBezTo>
                  <a:cubicBezTo>
                    <a:pt x="259" y="209"/>
                    <a:pt x="262" y="209"/>
                    <a:pt x="264" y="209"/>
                  </a:cubicBezTo>
                  <a:cubicBezTo>
                    <a:pt x="264" y="210"/>
                    <a:pt x="266" y="209"/>
                    <a:pt x="267" y="210"/>
                  </a:cubicBezTo>
                  <a:cubicBezTo>
                    <a:pt x="267" y="210"/>
                    <a:pt x="267" y="210"/>
                    <a:pt x="267" y="210"/>
                  </a:cubicBezTo>
                  <a:cubicBezTo>
                    <a:pt x="268" y="211"/>
                    <a:pt x="269" y="211"/>
                    <a:pt x="270" y="211"/>
                  </a:cubicBezTo>
                  <a:cubicBezTo>
                    <a:pt x="272" y="212"/>
                    <a:pt x="274" y="213"/>
                    <a:pt x="276" y="213"/>
                  </a:cubicBezTo>
                  <a:cubicBezTo>
                    <a:pt x="279" y="212"/>
                    <a:pt x="278" y="209"/>
                    <a:pt x="279" y="207"/>
                  </a:cubicBezTo>
                  <a:cubicBezTo>
                    <a:pt x="280" y="207"/>
                    <a:pt x="280" y="206"/>
                    <a:pt x="281" y="205"/>
                  </a:cubicBezTo>
                  <a:cubicBezTo>
                    <a:pt x="281" y="205"/>
                    <a:pt x="282" y="204"/>
                    <a:pt x="283" y="204"/>
                  </a:cubicBezTo>
                  <a:cubicBezTo>
                    <a:pt x="283" y="203"/>
                    <a:pt x="284" y="204"/>
                    <a:pt x="285" y="204"/>
                  </a:cubicBezTo>
                  <a:cubicBezTo>
                    <a:pt x="286" y="204"/>
                    <a:pt x="287" y="203"/>
                    <a:pt x="288" y="202"/>
                  </a:cubicBezTo>
                  <a:cubicBezTo>
                    <a:pt x="288" y="201"/>
                    <a:pt x="288" y="201"/>
                    <a:pt x="289" y="200"/>
                  </a:cubicBezTo>
                  <a:cubicBezTo>
                    <a:pt x="289" y="200"/>
                    <a:pt x="290" y="200"/>
                    <a:pt x="290" y="199"/>
                  </a:cubicBezTo>
                  <a:cubicBezTo>
                    <a:pt x="290" y="199"/>
                    <a:pt x="291" y="198"/>
                    <a:pt x="291" y="197"/>
                  </a:cubicBezTo>
                  <a:cubicBezTo>
                    <a:pt x="292" y="195"/>
                    <a:pt x="295" y="195"/>
                    <a:pt x="297" y="195"/>
                  </a:cubicBezTo>
                  <a:cubicBezTo>
                    <a:pt x="300" y="194"/>
                    <a:pt x="302" y="194"/>
                    <a:pt x="304" y="193"/>
                  </a:cubicBezTo>
                  <a:cubicBezTo>
                    <a:pt x="306" y="192"/>
                    <a:pt x="307" y="191"/>
                    <a:pt x="309" y="192"/>
                  </a:cubicBezTo>
                  <a:cubicBezTo>
                    <a:pt x="310" y="192"/>
                    <a:pt x="311" y="193"/>
                    <a:pt x="312" y="193"/>
                  </a:cubicBezTo>
                  <a:cubicBezTo>
                    <a:pt x="314" y="193"/>
                    <a:pt x="316" y="193"/>
                    <a:pt x="318" y="193"/>
                  </a:cubicBezTo>
                  <a:cubicBezTo>
                    <a:pt x="318" y="194"/>
                    <a:pt x="318" y="194"/>
                    <a:pt x="319" y="194"/>
                  </a:cubicBezTo>
                  <a:cubicBezTo>
                    <a:pt x="320" y="194"/>
                    <a:pt x="322" y="193"/>
                    <a:pt x="323" y="194"/>
                  </a:cubicBezTo>
                  <a:cubicBezTo>
                    <a:pt x="325" y="194"/>
                    <a:pt x="325" y="195"/>
                    <a:pt x="326" y="195"/>
                  </a:cubicBezTo>
                  <a:cubicBezTo>
                    <a:pt x="326" y="192"/>
                    <a:pt x="328" y="190"/>
                    <a:pt x="329" y="188"/>
                  </a:cubicBezTo>
                  <a:cubicBezTo>
                    <a:pt x="329" y="187"/>
                    <a:pt x="329" y="187"/>
                    <a:pt x="330" y="187"/>
                  </a:cubicBezTo>
                  <a:cubicBezTo>
                    <a:pt x="330" y="187"/>
                    <a:pt x="331" y="187"/>
                    <a:pt x="331" y="187"/>
                  </a:cubicBezTo>
                  <a:cubicBezTo>
                    <a:pt x="332" y="186"/>
                    <a:pt x="331" y="187"/>
                    <a:pt x="332" y="186"/>
                  </a:cubicBezTo>
                  <a:cubicBezTo>
                    <a:pt x="333" y="185"/>
                    <a:pt x="335" y="182"/>
                    <a:pt x="336" y="183"/>
                  </a:cubicBezTo>
                  <a:cubicBezTo>
                    <a:pt x="338" y="184"/>
                    <a:pt x="336" y="187"/>
                    <a:pt x="338" y="189"/>
                  </a:cubicBezTo>
                  <a:cubicBezTo>
                    <a:pt x="340" y="190"/>
                    <a:pt x="343" y="189"/>
                    <a:pt x="345" y="190"/>
                  </a:cubicBezTo>
                  <a:cubicBezTo>
                    <a:pt x="348" y="190"/>
                    <a:pt x="351" y="190"/>
                    <a:pt x="352" y="187"/>
                  </a:cubicBezTo>
                  <a:cubicBezTo>
                    <a:pt x="353" y="185"/>
                    <a:pt x="353" y="183"/>
                    <a:pt x="353" y="181"/>
                  </a:cubicBezTo>
                  <a:cubicBezTo>
                    <a:pt x="353" y="178"/>
                    <a:pt x="354" y="176"/>
                    <a:pt x="356" y="175"/>
                  </a:cubicBezTo>
                  <a:cubicBezTo>
                    <a:pt x="357" y="174"/>
                    <a:pt x="359" y="175"/>
                    <a:pt x="360" y="173"/>
                  </a:cubicBezTo>
                  <a:cubicBezTo>
                    <a:pt x="361" y="173"/>
                    <a:pt x="361" y="172"/>
                    <a:pt x="362" y="172"/>
                  </a:cubicBezTo>
                  <a:cubicBezTo>
                    <a:pt x="363" y="171"/>
                    <a:pt x="363" y="171"/>
                    <a:pt x="364" y="170"/>
                  </a:cubicBezTo>
                  <a:cubicBezTo>
                    <a:pt x="365" y="167"/>
                    <a:pt x="366" y="167"/>
                    <a:pt x="368" y="166"/>
                  </a:cubicBezTo>
                  <a:cubicBezTo>
                    <a:pt x="370" y="165"/>
                    <a:pt x="370" y="164"/>
                    <a:pt x="372" y="164"/>
                  </a:cubicBezTo>
                  <a:cubicBezTo>
                    <a:pt x="374" y="164"/>
                    <a:pt x="375" y="163"/>
                    <a:pt x="376" y="163"/>
                  </a:cubicBezTo>
                  <a:cubicBezTo>
                    <a:pt x="378" y="163"/>
                    <a:pt x="379" y="163"/>
                    <a:pt x="379" y="161"/>
                  </a:cubicBezTo>
                  <a:cubicBezTo>
                    <a:pt x="379" y="160"/>
                    <a:pt x="379" y="160"/>
                    <a:pt x="379" y="159"/>
                  </a:cubicBezTo>
                  <a:cubicBezTo>
                    <a:pt x="379" y="158"/>
                    <a:pt x="380" y="157"/>
                    <a:pt x="380" y="156"/>
                  </a:cubicBezTo>
                  <a:cubicBezTo>
                    <a:pt x="380" y="156"/>
                    <a:pt x="380" y="155"/>
                    <a:pt x="380" y="154"/>
                  </a:cubicBezTo>
                  <a:cubicBezTo>
                    <a:pt x="380" y="152"/>
                    <a:pt x="380" y="152"/>
                    <a:pt x="379" y="152"/>
                  </a:cubicBezTo>
                  <a:cubicBezTo>
                    <a:pt x="377" y="151"/>
                    <a:pt x="377" y="151"/>
                    <a:pt x="376" y="149"/>
                  </a:cubicBezTo>
                  <a:cubicBezTo>
                    <a:pt x="376" y="149"/>
                    <a:pt x="376" y="148"/>
                    <a:pt x="376" y="147"/>
                  </a:cubicBezTo>
                  <a:cubicBezTo>
                    <a:pt x="376" y="147"/>
                    <a:pt x="375" y="146"/>
                    <a:pt x="376" y="145"/>
                  </a:cubicBezTo>
                  <a:cubicBezTo>
                    <a:pt x="376" y="144"/>
                    <a:pt x="378" y="142"/>
                    <a:pt x="379" y="142"/>
                  </a:cubicBezTo>
                  <a:cubicBezTo>
                    <a:pt x="379" y="142"/>
                    <a:pt x="381" y="141"/>
                    <a:pt x="381" y="141"/>
                  </a:cubicBezTo>
                  <a:cubicBezTo>
                    <a:pt x="382" y="138"/>
                    <a:pt x="378" y="139"/>
                    <a:pt x="378" y="138"/>
                  </a:cubicBezTo>
                  <a:cubicBezTo>
                    <a:pt x="376" y="136"/>
                    <a:pt x="377" y="131"/>
                    <a:pt x="379" y="130"/>
                  </a:cubicBezTo>
                  <a:cubicBezTo>
                    <a:pt x="379" y="130"/>
                    <a:pt x="380" y="129"/>
                    <a:pt x="381" y="129"/>
                  </a:cubicBezTo>
                  <a:cubicBezTo>
                    <a:pt x="382" y="129"/>
                    <a:pt x="383" y="130"/>
                    <a:pt x="384" y="130"/>
                  </a:cubicBezTo>
                  <a:cubicBezTo>
                    <a:pt x="385" y="129"/>
                    <a:pt x="385" y="129"/>
                    <a:pt x="386" y="128"/>
                  </a:cubicBezTo>
                  <a:cubicBezTo>
                    <a:pt x="386" y="127"/>
                    <a:pt x="387" y="125"/>
                    <a:pt x="388" y="124"/>
                  </a:cubicBezTo>
                  <a:cubicBezTo>
                    <a:pt x="389" y="123"/>
                    <a:pt x="390" y="122"/>
                    <a:pt x="390" y="121"/>
                  </a:cubicBezTo>
                  <a:cubicBezTo>
                    <a:pt x="390" y="121"/>
                    <a:pt x="390" y="119"/>
                    <a:pt x="390" y="118"/>
                  </a:cubicBezTo>
                  <a:cubicBezTo>
                    <a:pt x="390" y="117"/>
                    <a:pt x="390" y="117"/>
                    <a:pt x="389" y="116"/>
                  </a:cubicBezTo>
                  <a:cubicBezTo>
                    <a:pt x="389" y="115"/>
                    <a:pt x="389" y="115"/>
                    <a:pt x="389" y="114"/>
                  </a:cubicBezTo>
                  <a:cubicBezTo>
                    <a:pt x="388" y="114"/>
                    <a:pt x="388" y="113"/>
                    <a:pt x="388" y="113"/>
                  </a:cubicBezTo>
                  <a:cubicBezTo>
                    <a:pt x="386" y="112"/>
                    <a:pt x="384" y="113"/>
                    <a:pt x="383" y="112"/>
                  </a:cubicBezTo>
                  <a:cubicBezTo>
                    <a:pt x="381" y="111"/>
                    <a:pt x="380" y="110"/>
                    <a:pt x="379" y="109"/>
                  </a:cubicBezTo>
                  <a:cubicBezTo>
                    <a:pt x="379" y="109"/>
                    <a:pt x="378" y="108"/>
                    <a:pt x="379" y="107"/>
                  </a:cubicBezTo>
                  <a:cubicBezTo>
                    <a:pt x="379" y="106"/>
                    <a:pt x="382" y="107"/>
                    <a:pt x="383" y="107"/>
                  </a:cubicBezTo>
                  <a:cubicBezTo>
                    <a:pt x="386" y="107"/>
                    <a:pt x="385" y="105"/>
                    <a:pt x="387" y="103"/>
                  </a:cubicBezTo>
                  <a:cubicBezTo>
                    <a:pt x="388" y="102"/>
                    <a:pt x="392" y="103"/>
                    <a:pt x="393" y="105"/>
                  </a:cubicBezTo>
                  <a:cubicBezTo>
                    <a:pt x="394" y="106"/>
                    <a:pt x="394" y="108"/>
                    <a:pt x="395" y="108"/>
                  </a:cubicBezTo>
                  <a:cubicBezTo>
                    <a:pt x="396" y="109"/>
                    <a:pt x="397" y="108"/>
                    <a:pt x="398" y="108"/>
                  </a:cubicBezTo>
                  <a:cubicBezTo>
                    <a:pt x="400" y="108"/>
                    <a:pt x="401" y="106"/>
                    <a:pt x="404" y="106"/>
                  </a:cubicBezTo>
                  <a:cubicBezTo>
                    <a:pt x="405" y="106"/>
                    <a:pt x="405" y="106"/>
                    <a:pt x="406" y="105"/>
                  </a:cubicBezTo>
                  <a:cubicBezTo>
                    <a:pt x="407" y="105"/>
                    <a:pt x="408" y="105"/>
                    <a:pt x="409" y="104"/>
                  </a:cubicBezTo>
                  <a:cubicBezTo>
                    <a:pt x="410" y="103"/>
                    <a:pt x="413" y="102"/>
                    <a:pt x="414" y="100"/>
                  </a:cubicBezTo>
                  <a:cubicBezTo>
                    <a:pt x="415" y="97"/>
                    <a:pt x="412" y="98"/>
                    <a:pt x="410" y="96"/>
                  </a:cubicBezTo>
                  <a:cubicBezTo>
                    <a:pt x="408" y="94"/>
                    <a:pt x="411" y="91"/>
                    <a:pt x="413" y="88"/>
                  </a:cubicBezTo>
                  <a:cubicBezTo>
                    <a:pt x="414" y="87"/>
                    <a:pt x="415" y="86"/>
                    <a:pt x="416" y="85"/>
                  </a:cubicBezTo>
                  <a:cubicBezTo>
                    <a:pt x="416" y="85"/>
                    <a:pt x="416" y="85"/>
                    <a:pt x="416" y="84"/>
                  </a:cubicBezTo>
                  <a:cubicBezTo>
                    <a:pt x="416" y="84"/>
                    <a:pt x="417" y="83"/>
                    <a:pt x="417" y="83"/>
                  </a:cubicBezTo>
                  <a:cubicBezTo>
                    <a:pt x="417" y="82"/>
                    <a:pt x="417" y="80"/>
                    <a:pt x="416" y="79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35" name="Freeform 15"/>
            <p:cNvSpPr>
              <a:spLocks/>
            </p:cNvSpPr>
            <p:nvPr/>
          </p:nvSpPr>
          <p:spPr bwMode="auto">
            <a:xfrm>
              <a:off x="5352411" y="4863457"/>
              <a:ext cx="19764" cy="23469"/>
            </a:xfrm>
            <a:custGeom>
              <a:avLst/>
              <a:gdLst/>
              <a:ahLst/>
              <a:cxnLst>
                <a:cxn ang="0">
                  <a:pos x="11" y="2"/>
                </a:cxn>
                <a:cxn ang="0">
                  <a:pos x="9" y="1"/>
                </a:cxn>
                <a:cxn ang="0">
                  <a:pos x="9" y="0"/>
                </a:cxn>
                <a:cxn ang="0">
                  <a:pos x="6" y="1"/>
                </a:cxn>
                <a:cxn ang="0">
                  <a:pos x="5" y="3"/>
                </a:cxn>
                <a:cxn ang="0">
                  <a:pos x="3" y="4"/>
                </a:cxn>
                <a:cxn ang="0">
                  <a:pos x="2" y="6"/>
                </a:cxn>
                <a:cxn ang="0">
                  <a:pos x="1" y="8"/>
                </a:cxn>
                <a:cxn ang="0">
                  <a:pos x="0" y="10"/>
                </a:cxn>
                <a:cxn ang="0">
                  <a:pos x="0" y="12"/>
                </a:cxn>
                <a:cxn ang="0">
                  <a:pos x="1" y="14"/>
                </a:cxn>
                <a:cxn ang="0">
                  <a:pos x="3" y="15"/>
                </a:cxn>
                <a:cxn ang="0">
                  <a:pos x="7" y="16"/>
                </a:cxn>
                <a:cxn ang="0">
                  <a:pos x="9" y="15"/>
                </a:cxn>
                <a:cxn ang="0">
                  <a:pos x="12" y="11"/>
                </a:cxn>
                <a:cxn ang="0">
                  <a:pos x="12" y="6"/>
                </a:cxn>
                <a:cxn ang="0">
                  <a:pos x="12" y="4"/>
                </a:cxn>
                <a:cxn ang="0">
                  <a:pos x="11" y="2"/>
                </a:cxn>
              </a:cxnLst>
              <a:rect l="0" t="0" r="r" b="b"/>
              <a:pathLst>
                <a:path w="13" h="16">
                  <a:moveTo>
                    <a:pt x="11" y="2"/>
                  </a:moveTo>
                  <a:cubicBezTo>
                    <a:pt x="9" y="1"/>
                    <a:pt x="9" y="1"/>
                    <a:pt x="9" y="1"/>
                  </a:cubicBezTo>
                  <a:cubicBezTo>
                    <a:pt x="9" y="1"/>
                    <a:pt x="9" y="1"/>
                    <a:pt x="9" y="0"/>
                  </a:cubicBezTo>
                  <a:cubicBezTo>
                    <a:pt x="9" y="0"/>
                    <a:pt x="6" y="1"/>
                    <a:pt x="6" y="1"/>
                  </a:cubicBezTo>
                  <a:cubicBezTo>
                    <a:pt x="6" y="2"/>
                    <a:pt x="5" y="2"/>
                    <a:pt x="5" y="3"/>
                  </a:cubicBezTo>
                  <a:cubicBezTo>
                    <a:pt x="4" y="3"/>
                    <a:pt x="4" y="3"/>
                    <a:pt x="3" y="4"/>
                  </a:cubicBezTo>
                  <a:cubicBezTo>
                    <a:pt x="3" y="5"/>
                    <a:pt x="3" y="5"/>
                    <a:pt x="2" y="6"/>
                  </a:cubicBezTo>
                  <a:cubicBezTo>
                    <a:pt x="2" y="7"/>
                    <a:pt x="1" y="7"/>
                    <a:pt x="1" y="8"/>
                  </a:cubicBezTo>
                  <a:cubicBezTo>
                    <a:pt x="1" y="9"/>
                    <a:pt x="0" y="9"/>
                    <a:pt x="0" y="10"/>
                  </a:cubicBezTo>
                  <a:cubicBezTo>
                    <a:pt x="0" y="11"/>
                    <a:pt x="0" y="12"/>
                    <a:pt x="0" y="12"/>
                  </a:cubicBezTo>
                  <a:cubicBezTo>
                    <a:pt x="0" y="13"/>
                    <a:pt x="0" y="14"/>
                    <a:pt x="1" y="14"/>
                  </a:cubicBezTo>
                  <a:cubicBezTo>
                    <a:pt x="2" y="15"/>
                    <a:pt x="2" y="15"/>
                    <a:pt x="3" y="15"/>
                  </a:cubicBezTo>
                  <a:cubicBezTo>
                    <a:pt x="5" y="15"/>
                    <a:pt x="6" y="16"/>
                    <a:pt x="7" y="16"/>
                  </a:cubicBezTo>
                  <a:cubicBezTo>
                    <a:pt x="8" y="16"/>
                    <a:pt x="9" y="16"/>
                    <a:pt x="9" y="15"/>
                  </a:cubicBezTo>
                  <a:cubicBezTo>
                    <a:pt x="11" y="14"/>
                    <a:pt x="11" y="12"/>
                    <a:pt x="12" y="11"/>
                  </a:cubicBezTo>
                  <a:cubicBezTo>
                    <a:pt x="12" y="9"/>
                    <a:pt x="13" y="7"/>
                    <a:pt x="12" y="6"/>
                  </a:cubicBezTo>
                  <a:cubicBezTo>
                    <a:pt x="12" y="5"/>
                    <a:pt x="12" y="5"/>
                    <a:pt x="12" y="4"/>
                  </a:cubicBezTo>
                  <a:cubicBezTo>
                    <a:pt x="11" y="4"/>
                    <a:pt x="11" y="3"/>
                    <a:pt x="11" y="2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grpSp>
          <p:nvGrpSpPr>
            <p:cNvPr id="136" name="Group 135"/>
            <p:cNvGrpSpPr/>
            <p:nvPr/>
          </p:nvGrpSpPr>
          <p:grpSpPr>
            <a:xfrm>
              <a:off x="4196231" y="4401479"/>
              <a:ext cx="1145063" cy="1132711"/>
              <a:chOff x="1554491" y="4533230"/>
              <a:chExt cx="774055" cy="765705"/>
            </a:xfrm>
            <a:solidFill>
              <a:schemeClr val="tx2"/>
            </a:solidFill>
          </p:grpSpPr>
          <p:sp>
            <p:nvSpPr>
              <p:cNvPr id="211" name="Freeform 16"/>
              <p:cNvSpPr>
                <a:spLocks noEditPoints="1"/>
              </p:cNvSpPr>
              <p:nvPr/>
            </p:nvSpPr>
            <p:spPr bwMode="auto">
              <a:xfrm>
                <a:off x="1554491" y="4533230"/>
                <a:ext cx="725625" cy="705584"/>
              </a:xfrm>
              <a:custGeom>
                <a:avLst/>
                <a:gdLst/>
                <a:ahLst/>
                <a:cxnLst>
                  <a:cxn ang="0">
                    <a:pos x="737" y="191"/>
                  </a:cxn>
                  <a:cxn ang="0">
                    <a:pos x="702" y="174"/>
                  </a:cxn>
                  <a:cxn ang="0">
                    <a:pos x="633" y="143"/>
                  </a:cxn>
                  <a:cxn ang="0">
                    <a:pos x="577" y="126"/>
                  </a:cxn>
                  <a:cxn ang="0">
                    <a:pos x="539" y="101"/>
                  </a:cxn>
                  <a:cxn ang="0">
                    <a:pos x="509" y="70"/>
                  </a:cxn>
                  <a:cxn ang="0">
                    <a:pos x="472" y="38"/>
                  </a:cxn>
                  <a:cxn ang="0">
                    <a:pos x="432" y="4"/>
                  </a:cxn>
                  <a:cxn ang="0">
                    <a:pos x="374" y="39"/>
                  </a:cxn>
                  <a:cxn ang="0">
                    <a:pos x="323" y="113"/>
                  </a:cxn>
                  <a:cxn ang="0">
                    <a:pos x="290" y="145"/>
                  </a:cxn>
                  <a:cxn ang="0">
                    <a:pos x="210" y="138"/>
                  </a:cxn>
                  <a:cxn ang="0">
                    <a:pos x="190" y="179"/>
                  </a:cxn>
                  <a:cxn ang="0">
                    <a:pos x="171" y="211"/>
                  </a:cxn>
                  <a:cxn ang="0">
                    <a:pos x="129" y="219"/>
                  </a:cxn>
                  <a:cxn ang="0">
                    <a:pos x="81" y="208"/>
                  </a:cxn>
                  <a:cxn ang="0">
                    <a:pos x="38" y="213"/>
                  </a:cxn>
                  <a:cxn ang="0">
                    <a:pos x="10" y="238"/>
                  </a:cxn>
                  <a:cxn ang="0">
                    <a:pos x="32" y="250"/>
                  </a:cxn>
                  <a:cxn ang="0">
                    <a:pos x="17" y="266"/>
                  </a:cxn>
                  <a:cxn ang="0">
                    <a:pos x="52" y="283"/>
                  </a:cxn>
                  <a:cxn ang="0">
                    <a:pos x="90" y="299"/>
                  </a:cxn>
                  <a:cxn ang="0">
                    <a:pos x="133" y="320"/>
                  </a:cxn>
                  <a:cxn ang="0">
                    <a:pos x="153" y="355"/>
                  </a:cxn>
                  <a:cxn ang="0">
                    <a:pos x="172" y="389"/>
                  </a:cxn>
                  <a:cxn ang="0">
                    <a:pos x="214" y="405"/>
                  </a:cxn>
                  <a:cxn ang="0">
                    <a:pos x="211" y="434"/>
                  </a:cxn>
                  <a:cxn ang="0">
                    <a:pos x="198" y="438"/>
                  </a:cxn>
                  <a:cxn ang="0">
                    <a:pos x="233" y="507"/>
                  </a:cxn>
                  <a:cxn ang="0">
                    <a:pos x="203" y="491"/>
                  </a:cxn>
                  <a:cxn ang="0">
                    <a:pos x="189" y="565"/>
                  </a:cxn>
                  <a:cxn ang="0">
                    <a:pos x="166" y="637"/>
                  </a:cxn>
                  <a:cxn ang="0">
                    <a:pos x="197" y="661"/>
                  </a:cxn>
                  <a:cxn ang="0">
                    <a:pos x="265" y="684"/>
                  </a:cxn>
                  <a:cxn ang="0">
                    <a:pos x="324" y="681"/>
                  </a:cxn>
                  <a:cxn ang="0">
                    <a:pos x="346" y="687"/>
                  </a:cxn>
                  <a:cxn ang="0">
                    <a:pos x="372" y="700"/>
                  </a:cxn>
                  <a:cxn ang="0">
                    <a:pos x="382" y="707"/>
                  </a:cxn>
                  <a:cxn ang="0">
                    <a:pos x="431" y="685"/>
                  </a:cxn>
                  <a:cxn ang="0">
                    <a:pos x="464" y="634"/>
                  </a:cxn>
                  <a:cxn ang="0">
                    <a:pos x="511" y="626"/>
                  </a:cxn>
                  <a:cxn ang="0">
                    <a:pos x="536" y="632"/>
                  </a:cxn>
                  <a:cxn ang="0">
                    <a:pos x="566" y="642"/>
                  </a:cxn>
                  <a:cxn ang="0">
                    <a:pos x="621" y="658"/>
                  </a:cxn>
                  <a:cxn ang="0">
                    <a:pos x="650" y="627"/>
                  </a:cxn>
                  <a:cxn ang="0">
                    <a:pos x="687" y="597"/>
                  </a:cxn>
                  <a:cxn ang="0">
                    <a:pos x="660" y="562"/>
                  </a:cxn>
                  <a:cxn ang="0">
                    <a:pos x="652" y="515"/>
                  </a:cxn>
                  <a:cxn ang="0">
                    <a:pos x="667" y="480"/>
                  </a:cxn>
                  <a:cxn ang="0">
                    <a:pos x="663" y="436"/>
                  </a:cxn>
                  <a:cxn ang="0">
                    <a:pos x="658" y="409"/>
                  </a:cxn>
                  <a:cxn ang="0">
                    <a:pos x="614" y="391"/>
                  </a:cxn>
                  <a:cxn ang="0">
                    <a:pos x="658" y="330"/>
                  </a:cxn>
                  <a:cxn ang="0">
                    <a:pos x="703" y="303"/>
                  </a:cxn>
                  <a:cxn ang="0">
                    <a:pos x="704" y="300"/>
                  </a:cxn>
                  <a:cxn ang="0">
                    <a:pos x="716" y="221"/>
                  </a:cxn>
                </a:cxnLst>
                <a:rect l="0" t="0" r="r" b="b"/>
                <a:pathLst>
                  <a:path w="738" h="718">
                    <a:moveTo>
                      <a:pt x="437" y="718"/>
                    </a:moveTo>
                    <a:cubicBezTo>
                      <a:pt x="439" y="716"/>
                      <a:pt x="441" y="714"/>
                      <a:pt x="442" y="710"/>
                    </a:cubicBezTo>
                    <a:cubicBezTo>
                      <a:pt x="442" y="710"/>
                      <a:pt x="442" y="710"/>
                      <a:pt x="442" y="710"/>
                    </a:cubicBezTo>
                    <a:cubicBezTo>
                      <a:pt x="440" y="711"/>
                      <a:pt x="438" y="715"/>
                      <a:pt x="437" y="718"/>
                    </a:cubicBezTo>
                    <a:moveTo>
                      <a:pt x="350" y="705"/>
                    </a:moveTo>
                    <a:cubicBezTo>
                      <a:pt x="350" y="705"/>
                      <a:pt x="349" y="705"/>
                      <a:pt x="349" y="705"/>
                    </a:cubicBezTo>
                    <a:cubicBezTo>
                      <a:pt x="349" y="705"/>
                      <a:pt x="350" y="705"/>
                      <a:pt x="350" y="705"/>
                    </a:cubicBezTo>
                    <a:moveTo>
                      <a:pt x="737" y="191"/>
                    </a:moveTo>
                    <a:cubicBezTo>
                      <a:pt x="738" y="189"/>
                      <a:pt x="738" y="186"/>
                      <a:pt x="737" y="184"/>
                    </a:cubicBezTo>
                    <a:cubicBezTo>
                      <a:pt x="735" y="181"/>
                      <a:pt x="733" y="182"/>
                      <a:pt x="731" y="181"/>
                    </a:cubicBezTo>
                    <a:cubicBezTo>
                      <a:pt x="730" y="181"/>
                      <a:pt x="729" y="180"/>
                      <a:pt x="728" y="179"/>
                    </a:cubicBezTo>
                    <a:cubicBezTo>
                      <a:pt x="729" y="179"/>
                      <a:pt x="725" y="177"/>
                      <a:pt x="726" y="177"/>
                    </a:cubicBezTo>
                    <a:cubicBezTo>
                      <a:pt x="723" y="176"/>
                      <a:pt x="720" y="176"/>
                      <a:pt x="717" y="176"/>
                    </a:cubicBezTo>
                    <a:cubicBezTo>
                      <a:pt x="714" y="176"/>
                      <a:pt x="708" y="177"/>
                      <a:pt x="705" y="176"/>
                    </a:cubicBezTo>
                    <a:cubicBezTo>
                      <a:pt x="704" y="176"/>
                      <a:pt x="705" y="175"/>
                      <a:pt x="704" y="175"/>
                    </a:cubicBezTo>
                    <a:cubicBezTo>
                      <a:pt x="703" y="174"/>
                      <a:pt x="702" y="174"/>
                      <a:pt x="702" y="174"/>
                    </a:cubicBezTo>
                    <a:cubicBezTo>
                      <a:pt x="699" y="171"/>
                      <a:pt x="699" y="168"/>
                      <a:pt x="697" y="166"/>
                    </a:cubicBezTo>
                    <a:cubicBezTo>
                      <a:pt x="691" y="162"/>
                      <a:pt x="685" y="162"/>
                      <a:pt x="678" y="162"/>
                    </a:cubicBezTo>
                    <a:cubicBezTo>
                      <a:pt x="674" y="162"/>
                      <a:pt x="671" y="162"/>
                      <a:pt x="668" y="163"/>
                    </a:cubicBezTo>
                    <a:cubicBezTo>
                      <a:pt x="664" y="164"/>
                      <a:pt x="662" y="167"/>
                      <a:pt x="658" y="167"/>
                    </a:cubicBezTo>
                    <a:cubicBezTo>
                      <a:pt x="654" y="166"/>
                      <a:pt x="654" y="164"/>
                      <a:pt x="652" y="161"/>
                    </a:cubicBezTo>
                    <a:cubicBezTo>
                      <a:pt x="652" y="159"/>
                      <a:pt x="652" y="159"/>
                      <a:pt x="651" y="157"/>
                    </a:cubicBezTo>
                    <a:cubicBezTo>
                      <a:pt x="651" y="156"/>
                      <a:pt x="649" y="155"/>
                      <a:pt x="648" y="154"/>
                    </a:cubicBezTo>
                    <a:cubicBezTo>
                      <a:pt x="643" y="148"/>
                      <a:pt x="639" y="146"/>
                      <a:pt x="633" y="143"/>
                    </a:cubicBezTo>
                    <a:cubicBezTo>
                      <a:pt x="629" y="141"/>
                      <a:pt x="628" y="139"/>
                      <a:pt x="624" y="142"/>
                    </a:cubicBezTo>
                    <a:cubicBezTo>
                      <a:pt x="618" y="145"/>
                      <a:pt x="617" y="142"/>
                      <a:pt x="612" y="139"/>
                    </a:cubicBezTo>
                    <a:cubicBezTo>
                      <a:pt x="609" y="137"/>
                      <a:pt x="606" y="136"/>
                      <a:pt x="601" y="136"/>
                    </a:cubicBezTo>
                    <a:cubicBezTo>
                      <a:pt x="600" y="136"/>
                      <a:pt x="598" y="136"/>
                      <a:pt x="597" y="137"/>
                    </a:cubicBezTo>
                    <a:cubicBezTo>
                      <a:pt x="595" y="137"/>
                      <a:pt x="594" y="139"/>
                      <a:pt x="593" y="140"/>
                    </a:cubicBezTo>
                    <a:cubicBezTo>
                      <a:pt x="589" y="142"/>
                      <a:pt x="584" y="134"/>
                      <a:pt x="583" y="132"/>
                    </a:cubicBezTo>
                    <a:cubicBezTo>
                      <a:pt x="583" y="131"/>
                      <a:pt x="583" y="129"/>
                      <a:pt x="582" y="128"/>
                    </a:cubicBezTo>
                    <a:cubicBezTo>
                      <a:pt x="581" y="126"/>
                      <a:pt x="579" y="127"/>
                      <a:pt x="577" y="126"/>
                    </a:cubicBezTo>
                    <a:cubicBezTo>
                      <a:pt x="569" y="123"/>
                      <a:pt x="564" y="116"/>
                      <a:pt x="555" y="116"/>
                    </a:cubicBezTo>
                    <a:cubicBezTo>
                      <a:pt x="554" y="111"/>
                      <a:pt x="553" y="107"/>
                      <a:pt x="553" y="102"/>
                    </a:cubicBezTo>
                    <a:cubicBezTo>
                      <a:pt x="553" y="101"/>
                      <a:pt x="552" y="99"/>
                      <a:pt x="553" y="97"/>
                    </a:cubicBezTo>
                    <a:cubicBezTo>
                      <a:pt x="554" y="94"/>
                      <a:pt x="557" y="92"/>
                      <a:pt x="554" y="89"/>
                    </a:cubicBezTo>
                    <a:cubicBezTo>
                      <a:pt x="552" y="88"/>
                      <a:pt x="551" y="87"/>
                      <a:pt x="549" y="87"/>
                    </a:cubicBezTo>
                    <a:cubicBezTo>
                      <a:pt x="547" y="88"/>
                      <a:pt x="545" y="90"/>
                      <a:pt x="544" y="91"/>
                    </a:cubicBezTo>
                    <a:cubicBezTo>
                      <a:pt x="544" y="93"/>
                      <a:pt x="545" y="96"/>
                      <a:pt x="544" y="98"/>
                    </a:cubicBezTo>
                    <a:cubicBezTo>
                      <a:pt x="543" y="99"/>
                      <a:pt x="540" y="100"/>
                      <a:pt x="539" y="101"/>
                    </a:cubicBezTo>
                    <a:cubicBezTo>
                      <a:pt x="536" y="103"/>
                      <a:pt x="532" y="106"/>
                      <a:pt x="529" y="105"/>
                    </a:cubicBezTo>
                    <a:cubicBezTo>
                      <a:pt x="526" y="104"/>
                      <a:pt x="527" y="104"/>
                      <a:pt x="525" y="102"/>
                    </a:cubicBezTo>
                    <a:cubicBezTo>
                      <a:pt x="522" y="100"/>
                      <a:pt x="522" y="101"/>
                      <a:pt x="521" y="97"/>
                    </a:cubicBezTo>
                    <a:cubicBezTo>
                      <a:pt x="520" y="95"/>
                      <a:pt x="520" y="88"/>
                      <a:pt x="518" y="86"/>
                    </a:cubicBezTo>
                    <a:cubicBezTo>
                      <a:pt x="516" y="85"/>
                      <a:pt x="514" y="87"/>
                      <a:pt x="513" y="85"/>
                    </a:cubicBezTo>
                    <a:cubicBezTo>
                      <a:pt x="512" y="85"/>
                      <a:pt x="512" y="80"/>
                      <a:pt x="513" y="80"/>
                    </a:cubicBezTo>
                    <a:cubicBezTo>
                      <a:pt x="514" y="77"/>
                      <a:pt x="517" y="80"/>
                      <a:pt x="517" y="76"/>
                    </a:cubicBezTo>
                    <a:cubicBezTo>
                      <a:pt x="518" y="72"/>
                      <a:pt x="512" y="71"/>
                      <a:pt x="509" y="70"/>
                    </a:cubicBezTo>
                    <a:cubicBezTo>
                      <a:pt x="508" y="69"/>
                      <a:pt x="506" y="68"/>
                      <a:pt x="505" y="67"/>
                    </a:cubicBezTo>
                    <a:cubicBezTo>
                      <a:pt x="502" y="67"/>
                      <a:pt x="500" y="69"/>
                      <a:pt x="498" y="69"/>
                    </a:cubicBezTo>
                    <a:cubicBezTo>
                      <a:pt x="494" y="69"/>
                      <a:pt x="491" y="67"/>
                      <a:pt x="491" y="64"/>
                    </a:cubicBezTo>
                    <a:cubicBezTo>
                      <a:pt x="490" y="62"/>
                      <a:pt x="491" y="60"/>
                      <a:pt x="490" y="59"/>
                    </a:cubicBezTo>
                    <a:cubicBezTo>
                      <a:pt x="488" y="55"/>
                      <a:pt x="483" y="57"/>
                      <a:pt x="480" y="56"/>
                    </a:cubicBezTo>
                    <a:cubicBezTo>
                      <a:pt x="476" y="56"/>
                      <a:pt x="469" y="50"/>
                      <a:pt x="469" y="46"/>
                    </a:cubicBezTo>
                    <a:cubicBezTo>
                      <a:pt x="470" y="44"/>
                      <a:pt x="473" y="43"/>
                      <a:pt x="473" y="41"/>
                    </a:cubicBezTo>
                    <a:cubicBezTo>
                      <a:pt x="473" y="40"/>
                      <a:pt x="472" y="39"/>
                      <a:pt x="472" y="38"/>
                    </a:cubicBezTo>
                    <a:cubicBezTo>
                      <a:pt x="470" y="34"/>
                      <a:pt x="466" y="30"/>
                      <a:pt x="461" y="31"/>
                    </a:cubicBezTo>
                    <a:cubicBezTo>
                      <a:pt x="457" y="31"/>
                      <a:pt x="453" y="35"/>
                      <a:pt x="449" y="35"/>
                    </a:cubicBezTo>
                    <a:cubicBezTo>
                      <a:pt x="444" y="36"/>
                      <a:pt x="442" y="32"/>
                      <a:pt x="438" y="29"/>
                    </a:cubicBezTo>
                    <a:cubicBezTo>
                      <a:pt x="435" y="26"/>
                      <a:pt x="434" y="24"/>
                      <a:pt x="433" y="20"/>
                    </a:cubicBezTo>
                    <a:cubicBezTo>
                      <a:pt x="433" y="17"/>
                      <a:pt x="433" y="13"/>
                      <a:pt x="433" y="10"/>
                    </a:cubicBezTo>
                    <a:cubicBezTo>
                      <a:pt x="434" y="8"/>
                      <a:pt x="434" y="8"/>
                      <a:pt x="434" y="8"/>
                    </a:cubicBezTo>
                    <a:cubicBezTo>
                      <a:pt x="434" y="7"/>
                      <a:pt x="434" y="8"/>
                      <a:pt x="433" y="7"/>
                    </a:cubicBezTo>
                    <a:cubicBezTo>
                      <a:pt x="433" y="7"/>
                      <a:pt x="432" y="4"/>
                      <a:pt x="432" y="4"/>
                    </a:cubicBezTo>
                    <a:cubicBezTo>
                      <a:pt x="431" y="3"/>
                      <a:pt x="429" y="2"/>
                      <a:pt x="427" y="1"/>
                    </a:cubicBezTo>
                    <a:cubicBezTo>
                      <a:pt x="422" y="0"/>
                      <a:pt x="418" y="1"/>
                      <a:pt x="416" y="5"/>
                    </a:cubicBezTo>
                    <a:cubicBezTo>
                      <a:pt x="415" y="6"/>
                      <a:pt x="415" y="7"/>
                      <a:pt x="415" y="8"/>
                    </a:cubicBezTo>
                    <a:cubicBezTo>
                      <a:pt x="414" y="8"/>
                      <a:pt x="412" y="9"/>
                      <a:pt x="411" y="10"/>
                    </a:cubicBezTo>
                    <a:cubicBezTo>
                      <a:pt x="410" y="11"/>
                      <a:pt x="410" y="14"/>
                      <a:pt x="408" y="15"/>
                    </a:cubicBezTo>
                    <a:cubicBezTo>
                      <a:pt x="406" y="18"/>
                      <a:pt x="403" y="20"/>
                      <a:pt x="401" y="23"/>
                    </a:cubicBezTo>
                    <a:cubicBezTo>
                      <a:pt x="396" y="31"/>
                      <a:pt x="387" y="29"/>
                      <a:pt x="380" y="33"/>
                    </a:cubicBezTo>
                    <a:cubicBezTo>
                      <a:pt x="378" y="35"/>
                      <a:pt x="375" y="37"/>
                      <a:pt x="374" y="39"/>
                    </a:cubicBezTo>
                    <a:cubicBezTo>
                      <a:pt x="372" y="41"/>
                      <a:pt x="373" y="43"/>
                      <a:pt x="373" y="45"/>
                    </a:cubicBezTo>
                    <a:cubicBezTo>
                      <a:pt x="372" y="51"/>
                      <a:pt x="370" y="55"/>
                      <a:pt x="368" y="61"/>
                    </a:cubicBezTo>
                    <a:cubicBezTo>
                      <a:pt x="367" y="65"/>
                      <a:pt x="369" y="70"/>
                      <a:pt x="368" y="74"/>
                    </a:cubicBezTo>
                    <a:cubicBezTo>
                      <a:pt x="367" y="79"/>
                      <a:pt x="365" y="86"/>
                      <a:pt x="361" y="90"/>
                    </a:cubicBezTo>
                    <a:cubicBezTo>
                      <a:pt x="358" y="94"/>
                      <a:pt x="352" y="95"/>
                      <a:pt x="348" y="97"/>
                    </a:cubicBezTo>
                    <a:cubicBezTo>
                      <a:pt x="345" y="99"/>
                      <a:pt x="341" y="102"/>
                      <a:pt x="338" y="105"/>
                    </a:cubicBezTo>
                    <a:cubicBezTo>
                      <a:pt x="335" y="106"/>
                      <a:pt x="334" y="107"/>
                      <a:pt x="331" y="108"/>
                    </a:cubicBezTo>
                    <a:cubicBezTo>
                      <a:pt x="328" y="109"/>
                      <a:pt x="326" y="112"/>
                      <a:pt x="323" y="113"/>
                    </a:cubicBezTo>
                    <a:cubicBezTo>
                      <a:pt x="321" y="115"/>
                      <a:pt x="317" y="114"/>
                      <a:pt x="314" y="115"/>
                    </a:cubicBezTo>
                    <a:cubicBezTo>
                      <a:pt x="311" y="116"/>
                      <a:pt x="310" y="118"/>
                      <a:pt x="307" y="119"/>
                    </a:cubicBezTo>
                    <a:cubicBezTo>
                      <a:pt x="304" y="122"/>
                      <a:pt x="298" y="120"/>
                      <a:pt x="295" y="122"/>
                    </a:cubicBezTo>
                    <a:cubicBezTo>
                      <a:pt x="293" y="123"/>
                      <a:pt x="293" y="125"/>
                      <a:pt x="292" y="126"/>
                    </a:cubicBezTo>
                    <a:cubicBezTo>
                      <a:pt x="290" y="128"/>
                      <a:pt x="287" y="128"/>
                      <a:pt x="284" y="128"/>
                    </a:cubicBezTo>
                    <a:cubicBezTo>
                      <a:pt x="282" y="128"/>
                      <a:pt x="280" y="127"/>
                      <a:pt x="279" y="129"/>
                    </a:cubicBezTo>
                    <a:cubicBezTo>
                      <a:pt x="278" y="131"/>
                      <a:pt x="280" y="134"/>
                      <a:pt x="280" y="136"/>
                    </a:cubicBezTo>
                    <a:cubicBezTo>
                      <a:pt x="282" y="141"/>
                      <a:pt x="285" y="144"/>
                      <a:pt x="290" y="145"/>
                    </a:cubicBezTo>
                    <a:cubicBezTo>
                      <a:pt x="292" y="151"/>
                      <a:pt x="286" y="152"/>
                      <a:pt x="282" y="154"/>
                    </a:cubicBezTo>
                    <a:cubicBezTo>
                      <a:pt x="278" y="156"/>
                      <a:pt x="275" y="158"/>
                      <a:pt x="271" y="157"/>
                    </a:cubicBezTo>
                    <a:cubicBezTo>
                      <a:pt x="269" y="156"/>
                      <a:pt x="268" y="155"/>
                      <a:pt x="266" y="155"/>
                    </a:cubicBezTo>
                    <a:cubicBezTo>
                      <a:pt x="263" y="155"/>
                      <a:pt x="262" y="156"/>
                      <a:pt x="259" y="157"/>
                    </a:cubicBezTo>
                    <a:cubicBezTo>
                      <a:pt x="255" y="159"/>
                      <a:pt x="249" y="159"/>
                      <a:pt x="245" y="157"/>
                    </a:cubicBezTo>
                    <a:cubicBezTo>
                      <a:pt x="237" y="152"/>
                      <a:pt x="224" y="155"/>
                      <a:pt x="219" y="148"/>
                    </a:cubicBezTo>
                    <a:cubicBezTo>
                      <a:pt x="218" y="147"/>
                      <a:pt x="217" y="145"/>
                      <a:pt x="216" y="143"/>
                    </a:cubicBezTo>
                    <a:cubicBezTo>
                      <a:pt x="214" y="142"/>
                      <a:pt x="211" y="141"/>
                      <a:pt x="210" y="138"/>
                    </a:cubicBezTo>
                    <a:cubicBezTo>
                      <a:pt x="210" y="136"/>
                      <a:pt x="210" y="133"/>
                      <a:pt x="210" y="131"/>
                    </a:cubicBezTo>
                    <a:cubicBezTo>
                      <a:pt x="210" y="129"/>
                      <a:pt x="209" y="127"/>
                      <a:pt x="209" y="124"/>
                    </a:cubicBezTo>
                    <a:cubicBezTo>
                      <a:pt x="205" y="122"/>
                      <a:pt x="192" y="122"/>
                      <a:pt x="188" y="126"/>
                    </a:cubicBezTo>
                    <a:cubicBezTo>
                      <a:pt x="185" y="128"/>
                      <a:pt x="182" y="130"/>
                      <a:pt x="179" y="132"/>
                    </a:cubicBezTo>
                    <a:cubicBezTo>
                      <a:pt x="177" y="136"/>
                      <a:pt x="177" y="142"/>
                      <a:pt x="179" y="146"/>
                    </a:cubicBezTo>
                    <a:cubicBezTo>
                      <a:pt x="181" y="150"/>
                      <a:pt x="180" y="154"/>
                      <a:pt x="182" y="158"/>
                    </a:cubicBezTo>
                    <a:cubicBezTo>
                      <a:pt x="183" y="160"/>
                      <a:pt x="184" y="161"/>
                      <a:pt x="185" y="163"/>
                    </a:cubicBezTo>
                    <a:cubicBezTo>
                      <a:pt x="188" y="168"/>
                      <a:pt x="190" y="174"/>
                      <a:pt x="190" y="179"/>
                    </a:cubicBezTo>
                    <a:cubicBezTo>
                      <a:pt x="191" y="186"/>
                      <a:pt x="192" y="194"/>
                      <a:pt x="193" y="202"/>
                    </a:cubicBezTo>
                    <a:cubicBezTo>
                      <a:pt x="193" y="205"/>
                      <a:pt x="193" y="207"/>
                      <a:pt x="192" y="208"/>
                    </a:cubicBezTo>
                    <a:cubicBezTo>
                      <a:pt x="192" y="207"/>
                      <a:pt x="188" y="210"/>
                      <a:pt x="189" y="210"/>
                    </a:cubicBezTo>
                    <a:cubicBezTo>
                      <a:pt x="188" y="210"/>
                      <a:pt x="187" y="211"/>
                      <a:pt x="186" y="211"/>
                    </a:cubicBezTo>
                    <a:cubicBezTo>
                      <a:pt x="184" y="211"/>
                      <a:pt x="183" y="211"/>
                      <a:pt x="182" y="211"/>
                    </a:cubicBezTo>
                    <a:cubicBezTo>
                      <a:pt x="182" y="211"/>
                      <a:pt x="179" y="213"/>
                      <a:pt x="180" y="213"/>
                    </a:cubicBezTo>
                    <a:cubicBezTo>
                      <a:pt x="177" y="213"/>
                      <a:pt x="179" y="212"/>
                      <a:pt x="176" y="211"/>
                    </a:cubicBezTo>
                    <a:cubicBezTo>
                      <a:pt x="175" y="211"/>
                      <a:pt x="171" y="211"/>
                      <a:pt x="171" y="211"/>
                    </a:cubicBezTo>
                    <a:cubicBezTo>
                      <a:pt x="169" y="211"/>
                      <a:pt x="169" y="213"/>
                      <a:pt x="168" y="213"/>
                    </a:cubicBezTo>
                    <a:cubicBezTo>
                      <a:pt x="167" y="214"/>
                      <a:pt x="166" y="213"/>
                      <a:pt x="165" y="214"/>
                    </a:cubicBezTo>
                    <a:cubicBezTo>
                      <a:pt x="164" y="214"/>
                      <a:pt x="164" y="215"/>
                      <a:pt x="164" y="215"/>
                    </a:cubicBezTo>
                    <a:cubicBezTo>
                      <a:pt x="162" y="216"/>
                      <a:pt x="161" y="216"/>
                      <a:pt x="160" y="216"/>
                    </a:cubicBezTo>
                    <a:cubicBezTo>
                      <a:pt x="158" y="216"/>
                      <a:pt x="155" y="216"/>
                      <a:pt x="153" y="216"/>
                    </a:cubicBezTo>
                    <a:cubicBezTo>
                      <a:pt x="149" y="215"/>
                      <a:pt x="144" y="210"/>
                      <a:pt x="141" y="214"/>
                    </a:cubicBezTo>
                    <a:cubicBezTo>
                      <a:pt x="138" y="217"/>
                      <a:pt x="140" y="218"/>
                      <a:pt x="137" y="219"/>
                    </a:cubicBezTo>
                    <a:cubicBezTo>
                      <a:pt x="135" y="220"/>
                      <a:pt x="131" y="219"/>
                      <a:pt x="129" y="219"/>
                    </a:cubicBezTo>
                    <a:cubicBezTo>
                      <a:pt x="122" y="219"/>
                      <a:pt x="120" y="217"/>
                      <a:pt x="118" y="210"/>
                    </a:cubicBezTo>
                    <a:cubicBezTo>
                      <a:pt x="117" y="205"/>
                      <a:pt x="115" y="203"/>
                      <a:pt x="110" y="201"/>
                    </a:cubicBezTo>
                    <a:cubicBezTo>
                      <a:pt x="107" y="199"/>
                      <a:pt x="101" y="201"/>
                      <a:pt x="100" y="198"/>
                    </a:cubicBezTo>
                    <a:cubicBezTo>
                      <a:pt x="98" y="200"/>
                      <a:pt x="98" y="202"/>
                      <a:pt x="95" y="203"/>
                    </a:cubicBezTo>
                    <a:cubicBezTo>
                      <a:pt x="94" y="203"/>
                      <a:pt x="92" y="202"/>
                      <a:pt x="91" y="203"/>
                    </a:cubicBezTo>
                    <a:cubicBezTo>
                      <a:pt x="89" y="203"/>
                      <a:pt x="88" y="205"/>
                      <a:pt x="86" y="206"/>
                    </a:cubicBezTo>
                    <a:cubicBezTo>
                      <a:pt x="85" y="206"/>
                      <a:pt x="84" y="206"/>
                      <a:pt x="83" y="206"/>
                    </a:cubicBezTo>
                    <a:cubicBezTo>
                      <a:pt x="82" y="206"/>
                      <a:pt x="82" y="207"/>
                      <a:pt x="81" y="208"/>
                    </a:cubicBezTo>
                    <a:cubicBezTo>
                      <a:pt x="80" y="209"/>
                      <a:pt x="80" y="210"/>
                      <a:pt x="78" y="210"/>
                    </a:cubicBezTo>
                    <a:cubicBezTo>
                      <a:pt x="76" y="212"/>
                      <a:pt x="74" y="211"/>
                      <a:pt x="71" y="210"/>
                    </a:cubicBezTo>
                    <a:cubicBezTo>
                      <a:pt x="69" y="210"/>
                      <a:pt x="64" y="209"/>
                      <a:pt x="62" y="210"/>
                    </a:cubicBezTo>
                    <a:cubicBezTo>
                      <a:pt x="59" y="211"/>
                      <a:pt x="60" y="215"/>
                      <a:pt x="56" y="213"/>
                    </a:cubicBezTo>
                    <a:cubicBezTo>
                      <a:pt x="53" y="212"/>
                      <a:pt x="54" y="209"/>
                      <a:pt x="50" y="208"/>
                    </a:cubicBezTo>
                    <a:cubicBezTo>
                      <a:pt x="46" y="208"/>
                      <a:pt x="44" y="209"/>
                      <a:pt x="41" y="211"/>
                    </a:cubicBezTo>
                    <a:cubicBezTo>
                      <a:pt x="41" y="211"/>
                      <a:pt x="40" y="211"/>
                      <a:pt x="39" y="211"/>
                    </a:cubicBezTo>
                    <a:cubicBezTo>
                      <a:pt x="39" y="211"/>
                      <a:pt x="38" y="212"/>
                      <a:pt x="38" y="213"/>
                    </a:cubicBezTo>
                    <a:cubicBezTo>
                      <a:pt x="36" y="213"/>
                      <a:pt x="35" y="213"/>
                      <a:pt x="33" y="213"/>
                    </a:cubicBezTo>
                    <a:cubicBezTo>
                      <a:pt x="31" y="213"/>
                      <a:pt x="27" y="213"/>
                      <a:pt x="26" y="214"/>
                    </a:cubicBezTo>
                    <a:cubicBezTo>
                      <a:pt x="23" y="215"/>
                      <a:pt x="21" y="218"/>
                      <a:pt x="20" y="220"/>
                    </a:cubicBezTo>
                    <a:cubicBezTo>
                      <a:pt x="20" y="221"/>
                      <a:pt x="19" y="221"/>
                      <a:pt x="18" y="222"/>
                    </a:cubicBezTo>
                    <a:cubicBezTo>
                      <a:pt x="18" y="222"/>
                      <a:pt x="17" y="222"/>
                      <a:pt x="17" y="222"/>
                    </a:cubicBezTo>
                    <a:cubicBezTo>
                      <a:pt x="16" y="223"/>
                      <a:pt x="14" y="224"/>
                      <a:pt x="13" y="224"/>
                    </a:cubicBezTo>
                    <a:cubicBezTo>
                      <a:pt x="11" y="225"/>
                      <a:pt x="9" y="232"/>
                      <a:pt x="8" y="234"/>
                    </a:cubicBezTo>
                    <a:cubicBezTo>
                      <a:pt x="8" y="237"/>
                      <a:pt x="8" y="237"/>
                      <a:pt x="10" y="238"/>
                    </a:cubicBezTo>
                    <a:cubicBezTo>
                      <a:pt x="10" y="238"/>
                      <a:pt x="11" y="237"/>
                      <a:pt x="12" y="237"/>
                    </a:cubicBezTo>
                    <a:cubicBezTo>
                      <a:pt x="14" y="238"/>
                      <a:pt x="14" y="240"/>
                      <a:pt x="16" y="240"/>
                    </a:cubicBezTo>
                    <a:cubicBezTo>
                      <a:pt x="17" y="240"/>
                      <a:pt x="18" y="240"/>
                      <a:pt x="19" y="240"/>
                    </a:cubicBezTo>
                    <a:cubicBezTo>
                      <a:pt x="21" y="241"/>
                      <a:pt x="23" y="241"/>
                      <a:pt x="24" y="242"/>
                    </a:cubicBezTo>
                    <a:cubicBezTo>
                      <a:pt x="28" y="243"/>
                      <a:pt x="27" y="241"/>
                      <a:pt x="31" y="240"/>
                    </a:cubicBezTo>
                    <a:cubicBezTo>
                      <a:pt x="34" y="239"/>
                      <a:pt x="38" y="242"/>
                      <a:pt x="36" y="246"/>
                    </a:cubicBezTo>
                    <a:cubicBezTo>
                      <a:pt x="32" y="247"/>
                      <a:pt x="28" y="244"/>
                      <a:pt x="23" y="245"/>
                    </a:cubicBezTo>
                    <a:cubicBezTo>
                      <a:pt x="21" y="249"/>
                      <a:pt x="30" y="249"/>
                      <a:pt x="32" y="250"/>
                    </a:cubicBezTo>
                    <a:cubicBezTo>
                      <a:pt x="34" y="251"/>
                      <a:pt x="35" y="252"/>
                      <a:pt x="35" y="254"/>
                    </a:cubicBezTo>
                    <a:cubicBezTo>
                      <a:pt x="34" y="256"/>
                      <a:pt x="33" y="255"/>
                      <a:pt x="31" y="255"/>
                    </a:cubicBezTo>
                    <a:cubicBezTo>
                      <a:pt x="28" y="256"/>
                      <a:pt x="26" y="255"/>
                      <a:pt x="23" y="255"/>
                    </a:cubicBezTo>
                    <a:cubicBezTo>
                      <a:pt x="19" y="256"/>
                      <a:pt x="16" y="254"/>
                      <a:pt x="11" y="254"/>
                    </a:cubicBezTo>
                    <a:cubicBezTo>
                      <a:pt x="9" y="254"/>
                      <a:pt x="4" y="253"/>
                      <a:pt x="2" y="254"/>
                    </a:cubicBezTo>
                    <a:cubicBezTo>
                      <a:pt x="1" y="254"/>
                      <a:pt x="0" y="254"/>
                      <a:pt x="0" y="257"/>
                    </a:cubicBezTo>
                    <a:cubicBezTo>
                      <a:pt x="1" y="260"/>
                      <a:pt x="7" y="260"/>
                      <a:pt x="10" y="262"/>
                    </a:cubicBezTo>
                    <a:cubicBezTo>
                      <a:pt x="12" y="264"/>
                      <a:pt x="14" y="266"/>
                      <a:pt x="17" y="266"/>
                    </a:cubicBezTo>
                    <a:cubicBezTo>
                      <a:pt x="22" y="268"/>
                      <a:pt x="27" y="271"/>
                      <a:pt x="33" y="272"/>
                    </a:cubicBezTo>
                    <a:cubicBezTo>
                      <a:pt x="33" y="273"/>
                      <a:pt x="33" y="276"/>
                      <a:pt x="33" y="277"/>
                    </a:cubicBezTo>
                    <a:cubicBezTo>
                      <a:pt x="32" y="279"/>
                      <a:pt x="31" y="279"/>
                      <a:pt x="30" y="281"/>
                    </a:cubicBezTo>
                    <a:cubicBezTo>
                      <a:pt x="28" y="286"/>
                      <a:pt x="33" y="287"/>
                      <a:pt x="36" y="288"/>
                    </a:cubicBezTo>
                    <a:cubicBezTo>
                      <a:pt x="37" y="288"/>
                      <a:pt x="39" y="288"/>
                      <a:pt x="40" y="288"/>
                    </a:cubicBezTo>
                    <a:cubicBezTo>
                      <a:pt x="43" y="287"/>
                      <a:pt x="41" y="285"/>
                      <a:pt x="43" y="283"/>
                    </a:cubicBezTo>
                    <a:cubicBezTo>
                      <a:pt x="45" y="281"/>
                      <a:pt x="47" y="283"/>
                      <a:pt x="49" y="285"/>
                    </a:cubicBezTo>
                    <a:cubicBezTo>
                      <a:pt x="49" y="284"/>
                      <a:pt x="51" y="283"/>
                      <a:pt x="52" y="283"/>
                    </a:cubicBezTo>
                    <a:cubicBezTo>
                      <a:pt x="52" y="280"/>
                      <a:pt x="57" y="279"/>
                      <a:pt x="58" y="281"/>
                    </a:cubicBezTo>
                    <a:cubicBezTo>
                      <a:pt x="60" y="282"/>
                      <a:pt x="58" y="284"/>
                      <a:pt x="60" y="286"/>
                    </a:cubicBezTo>
                    <a:cubicBezTo>
                      <a:pt x="62" y="286"/>
                      <a:pt x="63" y="286"/>
                      <a:pt x="65" y="286"/>
                    </a:cubicBezTo>
                    <a:cubicBezTo>
                      <a:pt x="67" y="287"/>
                      <a:pt x="68" y="288"/>
                      <a:pt x="71" y="289"/>
                    </a:cubicBezTo>
                    <a:cubicBezTo>
                      <a:pt x="73" y="289"/>
                      <a:pt x="75" y="289"/>
                      <a:pt x="77" y="289"/>
                    </a:cubicBezTo>
                    <a:cubicBezTo>
                      <a:pt x="83" y="288"/>
                      <a:pt x="81" y="290"/>
                      <a:pt x="84" y="294"/>
                    </a:cubicBezTo>
                    <a:cubicBezTo>
                      <a:pt x="85" y="297"/>
                      <a:pt x="84" y="295"/>
                      <a:pt x="87" y="296"/>
                    </a:cubicBezTo>
                    <a:cubicBezTo>
                      <a:pt x="89" y="297"/>
                      <a:pt x="88" y="297"/>
                      <a:pt x="90" y="299"/>
                    </a:cubicBezTo>
                    <a:cubicBezTo>
                      <a:pt x="93" y="301"/>
                      <a:pt x="93" y="301"/>
                      <a:pt x="96" y="302"/>
                    </a:cubicBezTo>
                    <a:cubicBezTo>
                      <a:pt x="100" y="302"/>
                      <a:pt x="98" y="302"/>
                      <a:pt x="101" y="305"/>
                    </a:cubicBezTo>
                    <a:cubicBezTo>
                      <a:pt x="104" y="308"/>
                      <a:pt x="108" y="306"/>
                      <a:pt x="112" y="305"/>
                    </a:cubicBezTo>
                    <a:cubicBezTo>
                      <a:pt x="114" y="303"/>
                      <a:pt x="118" y="303"/>
                      <a:pt x="120" y="304"/>
                    </a:cubicBezTo>
                    <a:cubicBezTo>
                      <a:pt x="123" y="309"/>
                      <a:pt x="113" y="305"/>
                      <a:pt x="114" y="310"/>
                    </a:cubicBezTo>
                    <a:cubicBezTo>
                      <a:pt x="114" y="313"/>
                      <a:pt x="126" y="312"/>
                      <a:pt x="129" y="312"/>
                    </a:cubicBezTo>
                    <a:cubicBezTo>
                      <a:pt x="132" y="312"/>
                      <a:pt x="136" y="311"/>
                      <a:pt x="136" y="315"/>
                    </a:cubicBezTo>
                    <a:cubicBezTo>
                      <a:pt x="136" y="317"/>
                      <a:pt x="134" y="319"/>
                      <a:pt x="133" y="320"/>
                    </a:cubicBezTo>
                    <a:cubicBezTo>
                      <a:pt x="132" y="321"/>
                      <a:pt x="131" y="325"/>
                      <a:pt x="132" y="326"/>
                    </a:cubicBezTo>
                    <a:cubicBezTo>
                      <a:pt x="132" y="331"/>
                      <a:pt x="139" y="327"/>
                      <a:pt x="142" y="328"/>
                    </a:cubicBezTo>
                    <a:cubicBezTo>
                      <a:pt x="145" y="329"/>
                      <a:pt x="147" y="333"/>
                      <a:pt x="148" y="335"/>
                    </a:cubicBezTo>
                    <a:cubicBezTo>
                      <a:pt x="148" y="337"/>
                      <a:pt x="147" y="340"/>
                      <a:pt x="147" y="341"/>
                    </a:cubicBezTo>
                    <a:cubicBezTo>
                      <a:pt x="148" y="343"/>
                      <a:pt x="151" y="343"/>
                      <a:pt x="153" y="344"/>
                    </a:cubicBezTo>
                    <a:cubicBezTo>
                      <a:pt x="155" y="346"/>
                      <a:pt x="155" y="346"/>
                      <a:pt x="156" y="349"/>
                    </a:cubicBezTo>
                    <a:cubicBezTo>
                      <a:pt x="157" y="350"/>
                      <a:pt x="158" y="354"/>
                      <a:pt x="157" y="355"/>
                    </a:cubicBezTo>
                    <a:cubicBezTo>
                      <a:pt x="156" y="355"/>
                      <a:pt x="154" y="356"/>
                      <a:pt x="153" y="355"/>
                    </a:cubicBezTo>
                    <a:cubicBezTo>
                      <a:pt x="152" y="355"/>
                      <a:pt x="150" y="351"/>
                      <a:pt x="149" y="350"/>
                    </a:cubicBezTo>
                    <a:cubicBezTo>
                      <a:pt x="148" y="349"/>
                      <a:pt x="148" y="347"/>
                      <a:pt x="145" y="347"/>
                    </a:cubicBezTo>
                    <a:cubicBezTo>
                      <a:pt x="142" y="347"/>
                      <a:pt x="141" y="351"/>
                      <a:pt x="142" y="353"/>
                    </a:cubicBezTo>
                    <a:cubicBezTo>
                      <a:pt x="143" y="355"/>
                      <a:pt x="146" y="356"/>
                      <a:pt x="147" y="358"/>
                    </a:cubicBezTo>
                    <a:cubicBezTo>
                      <a:pt x="149" y="360"/>
                      <a:pt x="150" y="362"/>
                      <a:pt x="152" y="364"/>
                    </a:cubicBezTo>
                    <a:cubicBezTo>
                      <a:pt x="156" y="368"/>
                      <a:pt x="161" y="373"/>
                      <a:pt x="161" y="379"/>
                    </a:cubicBezTo>
                    <a:cubicBezTo>
                      <a:pt x="165" y="379"/>
                      <a:pt x="165" y="385"/>
                      <a:pt x="167" y="387"/>
                    </a:cubicBezTo>
                    <a:cubicBezTo>
                      <a:pt x="169" y="388"/>
                      <a:pt x="171" y="388"/>
                      <a:pt x="172" y="389"/>
                    </a:cubicBezTo>
                    <a:cubicBezTo>
                      <a:pt x="174" y="390"/>
                      <a:pt x="174" y="393"/>
                      <a:pt x="175" y="395"/>
                    </a:cubicBezTo>
                    <a:cubicBezTo>
                      <a:pt x="176" y="396"/>
                      <a:pt x="179" y="400"/>
                      <a:pt x="180" y="400"/>
                    </a:cubicBezTo>
                    <a:cubicBezTo>
                      <a:pt x="182" y="401"/>
                      <a:pt x="184" y="401"/>
                      <a:pt x="187" y="401"/>
                    </a:cubicBezTo>
                    <a:cubicBezTo>
                      <a:pt x="191" y="401"/>
                      <a:pt x="192" y="403"/>
                      <a:pt x="196" y="403"/>
                    </a:cubicBezTo>
                    <a:cubicBezTo>
                      <a:pt x="199" y="403"/>
                      <a:pt x="199" y="403"/>
                      <a:pt x="201" y="404"/>
                    </a:cubicBezTo>
                    <a:cubicBezTo>
                      <a:pt x="202" y="405"/>
                      <a:pt x="203" y="407"/>
                      <a:pt x="205" y="408"/>
                    </a:cubicBezTo>
                    <a:cubicBezTo>
                      <a:pt x="207" y="408"/>
                      <a:pt x="207" y="407"/>
                      <a:pt x="208" y="406"/>
                    </a:cubicBezTo>
                    <a:cubicBezTo>
                      <a:pt x="210" y="406"/>
                      <a:pt x="212" y="405"/>
                      <a:pt x="214" y="405"/>
                    </a:cubicBezTo>
                    <a:cubicBezTo>
                      <a:pt x="218" y="405"/>
                      <a:pt x="222" y="405"/>
                      <a:pt x="226" y="405"/>
                    </a:cubicBezTo>
                    <a:cubicBezTo>
                      <a:pt x="228" y="405"/>
                      <a:pt x="231" y="404"/>
                      <a:pt x="231" y="406"/>
                    </a:cubicBezTo>
                    <a:cubicBezTo>
                      <a:pt x="232" y="409"/>
                      <a:pt x="226" y="409"/>
                      <a:pt x="224" y="409"/>
                    </a:cubicBezTo>
                    <a:cubicBezTo>
                      <a:pt x="221" y="409"/>
                      <a:pt x="218" y="409"/>
                      <a:pt x="215" y="409"/>
                    </a:cubicBezTo>
                    <a:cubicBezTo>
                      <a:pt x="211" y="409"/>
                      <a:pt x="208" y="407"/>
                      <a:pt x="208" y="412"/>
                    </a:cubicBezTo>
                    <a:cubicBezTo>
                      <a:pt x="208" y="414"/>
                      <a:pt x="208" y="417"/>
                      <a:pt x="209" y="419"/>
                    </a:cubicBezTo>
                    <a:cubicBezTo>
                      <a:pt x="210" y="420"/>
                      <a:pt x="211" y="421"/>
                      <a:pt x="212" y="422"/>
                    </a:cubicBezTo>
                    <a:cubicBezTo>
                      <a:pt x="214" y="426"/>
                      <a:pt x="212" y="431"/>
                      <a:pt x="211" y="434"/>
                    </a:cubicBezTo>
                    <a:cubicBezTo>
                      <a:pt x="211" y="436"/>
                      <a:pt x="211" y="443"/>
                      <a:pt x="208" y="443"/>
                    </a:cubicBezTo>
                    <a:cubicBezTo>
                      <a:pt x="208" y="442"/>
                      <a:pt x="204" y="438"/>
                      <a:pt x="204" y="438"/>
                    </a:cubicBezTo>
                    <a:cubicBezTo>
                      <a:pt x="203" y="437"/>
                      <a:pt x="202" y="436"/>
                      <a:pt x="202" y="434"/>
                    </a:cubicBezTo>
                    <a:cubicBezTo>
                      <a:pt x="199" y="430"/>
                      <a:pt x="198" y="432"/>
                      <a:pt x="194" y="430"/>
                    </a:cubicBezTo>
                    <a:cubicBezTo>
                      <a:pt x="189" y="428"/>
                      <a:pt x="193" y="424"/>
                      <a:pt x="189" y="422"/>
                    </a:cubicBezTo>
                    <a:cubicBezTo>
                      <a:pt x="186" y="424"/>
                      <a:pt x="190" y="429"/>
                      <a:pt x="192" y="431"/>
                    </a:cubicBezTo>
                    <a:cubicBezTo>
                      <a:pt x="193" y="433"/>
                      <a:pt x="193" y="434"/>
                      <a:pt x="194" y="435"/>
                    </a:cubicBezTo>
                    <a:cubicBezTo>
                      <a:pt x="196" y="437"/>
                      <a:pt x="196" y="437"/>
                      <a:pt x="198" y="438"/>
                    </a:cubicBezTo>
                    <a:cubicBezTo>
                      <a:pt x="202" y="441"/>
                      <a:pt x="201" y="446"/>
                      <a:pt x="203" y="450"/>
                    </a:cubicBezTo>
                    <a:cubicBezTo>
                      <a:pt x="205" y="454"/>
                      <a:pt x="206" y="458"/>
                      <a:pt x="210" y="460"/>
                    </a:cubicBezTo>
                    <a:cubicBezTo>
                      <a:pt x="212" y="461"/>
                      <a:pt x="214" y="463"/>
                      <a:pt x="216" y="464"/>
                    </a:cubicBezTo>
                    <a:cubicBezTo>
                      <a:pt x="217" y="465"/>
                      <a:pt x="220" y="467"/>
                      <a:pt x="221" y="468"/>
                    </a:cubicBezTo>
                    <a:cubicBezTo>
                      <a:pt x="223" y="470"/>
                      <a:pt x="222" y="473"/>
                      <a:pt x="223" y="475"/>
                    </a:cubicBezTo>
                    <a:cubicBezTo>
                      <a:pt x="225" y="480"/>
                      <a:pt x="227" y="485"/>
                      <a:pt x="229" y="490"/>
                    </a:cubicBezTo>
                    <a:cubicBezTo>
                      <a:pt x="231" y="494"/>
                      <a:pt x="230" y="499"/>
                      <a:pt x="231" y="503"/>
                    </a:cubicBezTo>
                    <a:cubicBezTo>
                      <a:pt x="232" y="505"/>
                      <a:pt x="233" y="506"/>
                      <a:pt x="233" y="507"/>
                    </a:cubicBezTo>
                    <a:cubicBezTo>
                      <a:pt x="234" y="509"/>
                      <a:pt x="234" y="511"/>
                      <a:pt x="234" y="514"/>
                    </a:cubicBezTo>
                    <a:cubicBezTo>
                      <a:pt x="234" y="510"/>
                      <a:pt x="232" y="505"/>
                      <a:pt x="229" y="502"/>
                    </a:cubicBezTo>
                    <a:cubicBezTo>
                      <a:pt x="227" y="498"/>
                      <a:pt x="225" y="494"/>
                      <a:pt x="223" y="491"/>
                    </a:cubicBezTo>
                    <a:cubicBezTo>
                      <a:pt x="221" y="487"/>
                      <a:pt x="221" y="482"/>
                      <a:pt x="219" y="479"/>
                    </a:cubicBezTo>
                    <a:cubicBezTo>
                      <a:pt x="216" y="476"/>
                      <a:pt x="213" y="472"/>
                      <a:pt x="210" y="470"/>
                    </a:cubicBezTo>
                    <a:cubicBezTo>
                      <a:pt x="210" y="470"/>
                      <a:pt x="206" y="467"/>
                      <a:pt x="206" y="467"/>
                    </a:cubicBezTo>
                    <a:cubicBezTo>
                      <a:pt x="204" y="467"/>
                      <a:pt x="203" y="472"/>
                      <a:pt x="203" y="474"/>
                    </a:cubicBezTo>
                    <a:cubicBezTo>
                      <a:pt x="202" y="479"/>
                      <a:pt x="203" y="485"/>
                      <a:pt x="203" y="491"/>
                    </a:cubicBezTo>
                    <a:cubicBezTo>
                      <a:pt x="203" y="494"/>
                      <a:pt x="203" y="497"/>
                      <a:pt x="203" y="500"/>
                    </a:cubicBezTo>
                    <a:cubicBezTo>
                      <a:pt x="202" y="502"/>
                      <a:pt x="201" y="503"/>
                      <a:pt x="200" y="505"/>
                    </a:cubicBezTo>
                    <a:cubicBezTo>
                      <a:pt x="199" y="508"/>
                      <a:pt x="200" y="512"/>
                      <a:pt x="199" y="516"/>
                    </a:cubicBezTo>
                    <a:cubicBezTo>
                      <a:pt x="198" y="519"/>
                      <a:pt x="197" y="521"/>
                      <a:pt x="196" y="524"/>
                    </a:cubicBezTo>
                    <a:cubicBezTo>
                      <a:pt x="196" y="528"/>
                      <a:pt x="195" y="532"/>
                      <a:pt x="194" y="535"/>
                    </a:cubicBezTo>
                    <a:cubicBezTo>
                      <a:pt x="194" y="538"/>
                      <a:pt x="194" y="541"/>
                      <a:pt x="194" y="543"/>
                    </a:cubicBezTo>
                    <a:cubicBezTo>
                      <a:pt x="193" y="546"/>
                      <a:pt x="192" y="548"/>
                      <a:pt x="191" y="551"/>
                    </a:cubicBezTo>
                    <a:cubicBezTo>
                      <a:pt x="191" y="556"/>
                      <a:pt x="190" y="560"/>
                      <a:pt x="189" y="565"/>
                    </a:cubicBezTo>
                    <a:cubicBezTo>
                      <a:pt x="189" y="567"/>
                      <a:pt x="188" y="570"/>
                      <a:pt x="188" y="573"/>
                    </a:cubicBezTo>
                    <a:cubicBezTo>
                      <a:pt x="187" y="577"/>
                      <a:pt x="186" y="576"/>
                      <a:pt x="184" y="579"/>
                    </a:cubicBezTo>
                    <a:cubicBezTo>
                      <a:pt x="181" y="583"/>
                      <a:pt x="182" y="589"/>
                      <a:pt x="182" y="594"/>
                    </a:cubicBezTo>
                    <a:cubicBezTo>
                      <a:pt x="182" y="600"/>
                      <a:pt x="182" y="606"/>
                      <a:pt x="181" y="610"/>
                    </a:cubicBezTo>
                    <a:cubicBezTo>
                      <a:pt x="179" y="617"/>
                      <a:pt x="176" y="619"/>
                      <a:pt x="170" y="623"/>
                    </a:cubicBezTo>
                    <a:cubicBezTo>
                      <a:pt x="168" y="624"/>
                      <a:pt x="166" y="626"/>
                      <a:pt x="165" y="627"/>
                    </a:cubicBezTo>
                    <a:cubicBezTo>
                      <a:pt x="164" y="629"/>
                      <a:pt x="164" y="633"/>
                      <a:pt x="164" y="635"/>
                    </a:cubicBezTo>
                    <a:cubicBezTo>
                      <a:pt x="165" y="636"/>
                      <a:pt x="166" y="637"/>
                      <a:pt x="166" y="637"/>
                    </a:cubicBezTo>
                    <a:cubicBezTo>
                      <a:pt x="168" y="637"/>
                      <a:pt x="169" y="638"/>
                      <a:pt x="169" y="638"/>
                    </a:cubicBezTo>
                    <a:cubicBezTo>
                      <a:pt x="170" y="639"/>
                      <a:pt x="171" y="639"/>
                      <a:pt x="172" y="640"/>
                    </a:cubicBezTo>
                    <a:cubicBezTo>
                      <a:pt x="173" y="640"/>
                      <a:pt x="174" y="640"/>
                      <a:pt x="175" y="640"/>
                    </a:cubicBezTo>
                    <a:cubicBezTo>
                      <a:pt x="176" y="641"/>
                      <a:pt x="178" y="640"/>
                      <a:pt x="179" y="642"/>
                    </a:cubicBezTo>
                    <a:cubicBezTo>
                      <a:pt x="182" y="646"/>
                      <a:pt x="176" y="649"/>
                      <a:pt x="177" y="653"/>
                    </a:cubicBezTo>
                    <a:cubicBezTo>
                      <a:pt x="178" y="657"/>
                      <a:pt x="180" y="658"/>
                      <a:pt x="182" y="656"/>
                    </a:cubicBezTo>
                    <a:cubicBezTo>
                      <a:pt x="184" y="655"/>
                      <a:pt x="185" y="652"/>
                      <a:pt x="188" y="653"/>
                    </a:cubicBezTo>
                    <a:cubicBezTo>
                      <a:pt x="188" y="657"/>
                      <a:pt x="194" y="659"/>
                      <a:pt x="197" y="661"/>
                    </a:cubicBezTo>
                    <a:cubicBezTo>
                      <a:pt x="199" y="663"/>
                      <a:pt x="201" y="664"/>
                      <a:pt x="203" y="665"/>
                    </a:cubicBezTo>
                    <a:cubicBezTo>
                      <a:pt x="210" y="668"/>
                      <a:pt x="217" y="665"/>
                      <a:pt x="219" y="674"/>
                    </a:cubicBezTo>
                    <a:cubicBezTo>
                      <a:pt x="225" y="675"/>
                      <a:pt x="230" y="677"/>
                      <a:pt x="235" y="677"/>
                    </a:cubicBezTo>
                    <a:cubicBezTo>
                      <a:pt x="238" y="678"/>
                      <a:pt x="242" y="676"/>
                      <a:pt x="244" y="677"/>
                    </a:cubicBezTo>
                    <a:cubicBezTo>
                      <a:pt x="245" y="677"/>
                      <a:pt x="247" y="679"/>
                      <a:pt x="247" y="680"/>
                    </a:cubicBezTo>
                    <a:cubicBezTo>
                      <a:pt x="249" y="681"/>
                      <a:pt x="251" y="682"/>
                      <a:pt x="253" y="683"/>
                    </a:cubicBezTo>
                    <a:cubicBezTo>
                      <a:pt x="254" y="684"/>
                      <a:pt x="256" y="685"/>
                      <a:pt x="258" y="685"/>
                    </a:cubicBezTo>
                    <a:cubicBezTo>
                      <a:pt x="260" y="685"/>
                      <a:pt x="262" y="684"/>
                      <a:pt x="265" y="684"/>
                    </a:cubicBezTo>
                    <a:cubicBezTo>
                      <a:pt x="273" y="684"/>
                      <a:pt x="282" y="685"/>
                      <a:pt x="290" y="684"/>
                    </a:cubicBezTo>
                    <a:cubicBezTo>
                      <a:pt x="292" y="684"/>
                      <a:pt x="293" y="685"/>
                      <a:pt x="294" y="683"/>
                    </a:cubicBezTo>
                    <a:cubicBezTo>
                      <a:pt x="295" y="682"/>
                      <a:pt x="294" y="681"/>
                      <a:pt x="295" y="680"/>
                    </a:cubicBezTo>
                    <a:cubicBezTo>
                      <a:pt x="295" y="678"/>
                      <a:pt x="296" y="678"/>
                      <a:pt x="296" y="677"/>
                    </a:cubicBezTo>
                    <a:cubicBezTo>
                      <a:pt x="297" y="676"/>
                      <a:pt x="297" y="674"/>
                      <a:pt x="297" y="672"/>
                    </a:cubicBezTo>
                    <a:cubicBezTo>
                      <a:pt x="300" y="673"/>
                      <a:pt x="302" y="675"/>
                      <a:pt x="305" y="675"/>
                    </a:cubicBezTo>
                    <a:cubicBezTo>
                      <a:pt x="309" y="676"/>
                      <a:pt x="313" y="679"/>
                      <a:pt x="318" y="680"/>
                    </a:cubicBezTo>
                    <a:cubicBezTo>
                      <a:pt x="320" y="680"/>
                      <a:pt x="322" y="680"/>
                      <a:pt x="324" y="681"/>
                    </a:cubicBezTo>
                    <a:cubicBezTo>
                      <a:pt x="327" y="682"/>
                      <a:pt x="328" y="683"/>
                      <a:pt x="330" y="684"/>
                    </a:cubicBezTo>
                    <a:cubicBezTo>
                      <a:pt x="333" y="685"/>
                      <a:pt x="336" y="687"/>
                      <a:pt x="337" y="690"/>
                    </a:cubicBezTo>
                    <a:cubicBezTo>
                      <a:pt x="337" y="690"/>
                      <a:pt x="337" y="690"/>
                      <a:pt x="337" y="690"/>
                    </a:cubicBezTo>
                    <a:cubicBezTo>
                      <a:pt x="338" y="690"/>
                      <a:pt x="338" y="689"/>
                      <a:pt x="338" y="689"/>
                    </a:cubicBezTo>
                    <a:cubicBezTo>
                      <a:pt x="339" y="689"/>
                      <a:pt x="339" y="688"/>
                      <a:pt x="339" y="688"/>
                    </a:cubicBezTo>
                    <a:cubicBezTo>
                      <a:pt x="340" y="686"/>
                      <a:pt x="340" y="685"/>
                      <a:pt x="342" y="684"/>
                    </a:cubicBezTo>
                    <a:cubicBezTo>
                      <a:pt x="342" y="684"/>
                      <a:pt x="343" y="685"/>
                      <a:pt x="344" y="685"/>
                    </a:cubicBezTo>
                    <a:cubicBezTo>
                      <a:pt x="345" y="686"/>
                      <a:pt x="346" y="686"/>
                      <a:pt x="346" y="687"/>
                    </a:cubicBezTo>
                    <a:cubicBezTo>
                      <a:pt x="348" y="688"/>
                      <a:pt x="349" y="687"/>
                      <a:pt x="349" y="687"/>
                    </a:cubicBezTo>
                    <a:cubicBezTo>
                      <a:pt x="350" y="688"/>
                      <a:pt x="351" y="688"/>
                      <a:pt x="352" y="688"/>
                    </a:cubicBezTo>
                    <a:cubicBezTo>
                      <a:pt x="353" y="689"/>
                      <a:pt x="355" y="689"/>
                      <a:pt x="356" y="689"/>
                    </a:cubicBezTo>
                    <a:cubicBezTo>
                      <a:pt x="358" y="690"/>
                      <a:pt x="360" y="692"/>
                      <a:pt x="362" y="693"/>
                    </a:cubicBezTo>
                    <a:cubicBezTo>
                      <a:pt x="363" y="693"/>
                      <a:pt x="363" y="693"/>
                      <a:pt x="364" y="693"/>
                    </a:cubicBezTo>
                    <a:cubicBezTo>
                      <a:pt x="365" y="693"/>
                      <a:pt x="366" y="694"/>
                      <a:pt x="367" y="694"/>
                    </a:cubicBezTo>
                    <a:cubicBezTo>
                      <a:pt x="368" y="695"/>
                      <a:pt x="370" y="695"/>
                      <a:pt x="371" y="697"/>
                    </a:cubicBezTo>
                    <a:cubicBezTo>
                      <a:pt x="372" y="698"/>
                      <a:pt x="372" y="699"/>
                      <a:pt x="372" y="700"/>
                    </a:cubicBezTo>
                    <a:cubicBezTo>
                      <a:pt x="372" y="701"/>
                      <a:pt x="372" y="702"/>
                      <a:pt x="373" y="703"/>
                    </a:cubicBezTo>
                    <a:cubicBezTo>
                      <a:pt x="373" y="705"/>
                      <a:pt x="374" y="707"/>
                      <a:pt x="373" y="709"/>
                    </a:cubicBezTo>
                    <a:cubicBezTo>
                      <a:pt x="373" y="710"/>
                      <a:pt x="373" y="710"/>
                      <a:pt x="372" y="710"/>
                    </a:cubicBezTo>
                    <a:cubicBezTo>
                      <a:pt x="372" y="710"/>
                      <a:pt x="372" y="710"/>
                      <a:pt x="372" y="710"/>
                    </a:cubicBezTo>
                    <a:cubicBezTo>
                      <a:pt x="374" y="711"/>
                      <a:pt x="374" y="712"/>
                      <a:pt x="376" y="711"/>
                    </a:cubicBezTo>
                    <a:cubicBezTo>
                      <a:pt x="378" y="711"/>
                      <a:pt x="378" y="710"/>
                      <a:pt x="380" y="709"/>
                    </a:cubicBezTo>
                    <a:cubicBezTo>
                      <a:pt x="380" y="709"/>
                      <a:pt x="381" y="709"/>
                      <a:pt x="381" y="709"/>
                    </a:cubicBezTo>
                    <a:cubicBezTo>
                      <a:pt x="382" y="708"/>
                      <a:pt x="382" y="708"/>
                      <a:pt x="382" y="707"/>
                    </a:cubicBezTo>
                    <a:cubicBezTo>
                      <a:pt x="383" y="707"/>
                      <a:pt x="384" y="706"/>
                      <a:pt x="385" y="706"/>
                    </a:cubicBezTo>
                    <a:cubicBezTo>
                      <a:pt x="390" y="705"/>
                      <a:pt x="397" y="708"/>
                      <a:pt x="402" y="709"/>
                    </a:cubicBezTo>
                    <a:cubicBezTo>
                      <a:pt x="407" y="710"/>
                      <a:pt x="408" y="707"/>
                      <a:pt x="412" y="705"/>
                    </a:cubicBezTo>
                    <a:cubicBezTo>
                      <a:pt x="416" y="704"/>
                      <a:pt x="418" y="703"/>
                      <a:pt x="422" y="703"/>
                    </a:cubicBezTo>
                    <a:cubicBezTo>
                      <a:pt x="427" y="703"/>
                      <a:pt x="432" y="703"/>
                      <a:pt x="437" y="704"/>
                    </a:cubicBezTo>
                    <a:cubicBezTo>
                      <a:pt x="439" y="704"/>
                      <a:pt x="440" y="705"/>
                      <a:pt x="442" y="706"/>
                    </a:cubicBezTo>
                    <a:cubicBezTo>
                      <a:pt x="441" y="703"/>
                      <a:pt x="439" y="702"/>
                      <a:pt x="436" y="699"/>
                    </a:cubicBezTo>
                    <a:cubicBezTo>
                      <a:pt x="431" y="695"/>
                      <a:pt x="431" y="690"/>
                      <a:pt x="431" y="685"/>
                    </a:cubicBezTo>
                    <a:cubicBezTo>
                      <a:pt x="431" y="682"/>
                      <a:pt x="431" y="679"/>
                      <a:pt x="432" y="677"/>
                    </a:cubicBezTo>
                    <a:cubicBezTo>
                      <a:pt x="432" y="675"/>
                      <a:pt x="432" y="675"/>
                      <a:pt x="433" y="674"/>
                    </a:cubicBezTo>
                    <a:cubicBezTo>
                      <a:pt x="434" y="672"/>
                      <a:pt x="434" y="672"/>
                      <a:pt x="435" y="671"/>
                    </a:cubicBezTo>
                    <a:cubicBezTo>
                      <a:pt x="438" y="667"/>
                      <a:pt x="438" y="664"/>
                      <a:pt x="440" y="659"/>
                    </a:cubicBezTo>
                    <a:cubicBezTo>
                      <a:pt x="442" y="655"/>
                      <a:pt x="445" y="654"/>
                      <a:pt x="448" y="651"/>
                    </a:cubicBezTo>
                    <a:cubicBezTo>
                      <a:pt x="450" y="649"/>
                      <a:pt x="451" y="648"/>
                      <a:pt x="452" y="646"/>
                    </a:cubicBezTo>
                    <a:cubicBezTo>
                      <a:pt x="453" y="644"/>
                      <a:pt x="453" y="641"/>
                      <a:pt x="455" y="639"/>
                    </a:cubicBezTo>
                    <a:cubicBezTo>
                      <a:pt x="458" y="636"/>
                      <a:pt x="460" y="635"/>
                      <a:pt x="464" y="634"/>
                    </a:cubicBezTo>
                    <a:cubicBezTo>
                      <a:pt x="469" y="634"/>
                      <a:pt x="471" y="630"/>
                      <a:pt x="474" y="627"/>
                    </a:cubicBezTo>
                    <a:cubicBezTo>
                      <a:pt x="478" y="623"/>
                      <a:pt x="481" y="621"/>
                      <a:pt x="487" y="621"/>
                    </a:cubicBezTo>
                    <a:cubicBezTo>
                      <a:pt x="489" y="621"/>
                      <a:pt x="489" y="622"/>
                      <a:pt x="491" y="622"/>
                    </a:cubicBezTo>
                    <a:cubicBezTo>
                      <a:pt x="492" y="623"/>
                      <a:pt x="493" y="624"/>
                      <a:pt x="494" y="624"/>
                    </a:cubicBezTo>
                    <a:cubicBezTo>
                      <a:pt x="495" y="624"/>
                      <a:pt x="496" y="624"/>
                      <a:pt x="497" y="624"/>
                    </a:cubicBezTo>
                    <a:cubicBezTo>
                      <a:pt x="500" y="624"/>
                      <a:pt x="503" y="624"/>
                      <a:pt x="505" y="624"/>
                    </a:cubicBezTo>
                    <a:cubicBezTo>
                      <a:pt x="506" y="625"/>
                      <a:pt x="506" y="626"/>
                      <a:pt x="507" y="626"/>
                    </a:cubicBezTo>
                    <a:cubicBezTo>
                      <a:pt x="508" y="626"/>
                      <a:pt x="510" y="626"/>
                      <a:pt x="511" y="626"/>
                    </a:cubicBezTo>
                    <a:cubicBezTo>
                      <a:pt x="513" y="626"/>
                      <a:pt x="515" y="626"/>
                      <a:pt x="517" y="626"/>
                    </a:cubicBezTo>
                    <a:cubicBezTo>
                      <a:pt x="518" y="626"/>
                      <a:pt x="519" y="626"/>
                      <a:pt x="520" y="626"/>
                    </a:cubicBezTo>
                    <a:cubicBezTo>
                      <a:pt x="521" y="626"/>
                      <a:pt x="522" y="625"/>
                      <a:pt x="523" y="625"/>
                    </a:cubicBezTo>
                    <a:cubicBezTo>
                      <a:pt x="524" y="625"/>
                      <a:pt x="524" y="624"/>
                      <a:pt x="526" y="624"/>
                    </a:cubicBezTo>
                    <a:cubicBezTo>
                      <a:pt x="526" y="626"/>
                      <a:pt x="525" y="631"/>
                      <a:pt x="526" y="633"/>
                    </a:cubicBezTo>
                    <a:cubicBezTo>
                      <a:pt x="527" y="635"/>
                      <a:pt x="529" y="634"/>
                      <a:pt x="532" y="634"/>
                    </a:cubicBezTo>
                    <a:cubicBezTo>
                      <a:pt x="532" y="634"/>
                      <a:pt x="534" y="635"/>
                      <a:pt x="534" y="634"/>
                    </a:cubicBezTo>
                    <a:cubicBezTo>
                      <a:pt x="536" y="634"/>
                      <a:pt x="535" y="634"/>
                      <a:pt x="536" y="632"/>
                    </a:cubicBezTo>
                    <a:cubicBezTo>
                      <a:pt x="537" y="631"/>
                      <a:pt x="537" y="630"/>
                      <a:pt x="538" y="629"/>
                    </a:cubicBezTo>
                    <a:cubicBezTo>
                      <a:pt x="539" y="628"/>
                      <a:pt x="541" y="630"/>
                      <a:pt x="541" y="627"/>
                    </a:cubicBezTo>
                    <a:cubicBezTo>
                      <a:pt x="546" y="630"/>
                      <a:pt x="542" y="632"/>
                      <a:pt x="543" y="635"/>
                    </a:cubicBezTo>
                    <a:cubicBezTo>
                      <a:pt x="545" y="635"/>
                      <a:pt x="545" y="637"/>
                      <a:pt x="547" y="637"/>
                    </a:cubicBezTo>
                    <a:cubicBezTo>
                      <a:pt x="549" y="638"/>
                      <a:pt x="549" y="636"/>
                      <a:pt x="551" y="635"/>
                    </a:cubicBezTo>
                    <a:cubicBezTo>
                      <a:pt x="552" y="635"/>
                      <a:pt x="557" y="635"/>
                      <a:pt x="558" y="635"/>
                    </a:cubicBezTo>
                    <a:cubicBezTo>
                      <a:pt x="560" y="636"/>
                      <a:pt x="560" y="636"/>
                      <a:pt x="560" y="639"/>
                    </a:cubicBezTo>
                    <a:cubicBezTo>
                      <a:pt x="562" y="640"/>
                      <a:pt x="565" y="640"/>
                      <a:pt x="566" y="642"/>
                    </a:cubicBezTo>
                    <a:cubicBezTo>
                      <a:pt x="567" y="644"/>
                      <a:pt x="566" y="647"/>
                      <a:pt x="568" y="648"/>
                    </a:cubicBezTo>
                    <a:cubicBezTo>
                      <a:pt x="569" y="650"/>
                      <a:pt x="572" y="651"/>
                      <a:pt x="574" y="652"/>
                    </a:cubicBezTo>
                    <a:cubicBezTo>
                      <a:pt x="576" y="653"/>
                      <a:pt x="577" y="653"/>
                      <a:pt x="580" y="653"/>
                    </a:cubicBezTo>
                    <a:cubicBezTo>
                      <a:pt x="582" y="653"/>
                      <a:pt x="584" y="654"/>
                      <a:pt x="585" y="654"/>
                    </a:cubicBezTo>
                    <a:cubicBezTo>
                      <a:pt x="588" y="654"/>
                      <a:pt x="592" y="653"/>
                      <a:pt x="594" y="654"/>
                    </a:cubicBezTo>
                    <a:cubicBezTo>
                      <a:pt x="596" y="656"/>
                      <a:pt x="596" y="657"/>
                      <a:pt x="599" y="658"/>
                    </a:cubicBezTo>
                    <a:cubicBezTo>
                      <a:pt x="602" y="659"/>
                      <a:pt x="605" y="658"/>
                      <a:pt x="608" y="658"/>
                    </a:cubicBezTo>
                    <a:cubicBezTo>
                      <a:pt x="612" y="658"/>
                      <a:pt x="616" y="658"/>
                      <a:pt x="621" y="658"/>
                    </a:cubicBezTo>
                    <a:cubicBezTo>
                      <a:pt x="628" y="658"/>
                      <a:pt x="634" y="656"/>
                      <a:pt x="639" y="650"/>
                    </a:cubicBezTo>
                    <a:cubicBezTo>
                      <a:pt x="640" y="651"/>
                      <a:pt x="641" y="651"/>
                      <a:pt x="641" y="650"/>
                    </a:cubicBezTo>
                    <a:cubicBezTo>
                      <a:pt x="642" y="649"/>
                      <a:pt x="641" y="646"/>
                      <a:pt x="641" y="645"/>
                    </a:cubicBezTo>
                    <a:cubicBezTo>
                      <a:pt x="640" y="643"/>
                      <a:pt x="636" y="641"/>
                      <a:pt x="638" y="638"/>
                    </a:cubicBezTo>
                    <a:cubicBezTo>
                      <a:pt x="639" y="638"/>
                      <a:pt x="643" y="637"/>
                      <a:pt x="644" y="637"/>
                    </a:cubicBezTo>
                    <a:cubicBezTo>
                      <a:pt x="645" y="637"/>
                      <a:pt x="646" y="637"/>
                      <a:pt x="647" y="637"/>
                    </a:cubicBezTo>
                    <a:cubicBezTo>
                      <a:pt x="648" y="636"/>
                      <a:pt x="648" y="635"/>
                      <a:pt x="650" y="635"/>
                    </a:cubicBezTo>
                    <a:cubicBezTo>
                      <a:pt x="650" y="633"/>
                      <a:pt x="649" y="630"/>
                      <a:pt x="650" y="627"/>
                    </a:cubicBezTo>
                    <a:cubicBezTo>
                      <a:pt x="651" y="624"/>
                      <a:pt x="654" y="624"/>
                      <a:pt x="657" y="622"/>
                    </a:cubicBezTo>
                    <a:cubicBezTo>
                      <a:pt x="658" y="620"/>
                      <a:pt x="659" y="618"/>
                      <a:pt x="659" y="616"/>
                    </a:cubicBezTo>
                    <a:cubicBezTo>
                      <a:pt x="661" y="612"/>
                      <a:pt x="659" y="613"/>
                      <a:pt x="664" y="612"/>
                    </a:cubicBezTo>
                    <a:cubicBezTo>
                      <a:pt x="667" y="612"/>
                      <a:pt x="670" y="611"/>
                      <a:pt x="673" y="610"/>
                    </a:cubicBezTo>
                    <a:cubicBezTo>
                      <a:pt x="676" y="610"/>
                      <a:pt x="678" y="610"/>
                      <a:pt x="681" y="608"/>
                    </a:cubicBezTo>
                    <a:cubicBezTo>
                      <a:pt x="683" y="606"/>
                      <a:pt x="684" y="605"/>
                      <a:pt x="685" y="602"/>
                    </a:cubicBezTo>
                    <a:cubicBezTo>
                      <a:pt x="685" y="602"/>
                      <a:pt x="686" y="602"/>
                      <a:pt x="687" y="601"/>
                    </a:cubicBezTo>
                    <a:cubicBezTo>
                      <a:pt x="687" y="600"/>
                      <a:pt x="687" y="598"/>
                      <a:pt x="687" y="597"/>
                    </a:cubicBezTo>
                    <a:cubicBezTo>
                      <a:pt x="687" y="595"/>
                      <a:pt x="687" y="592"/>
                      <a:pt x="688" y="589"/>
                    </a:cubicBezTo>
                    <a:cubicBezTo>
                      <a:pt x="690" y="589"/>
                      <a:pt x="691" y="585"/>
                      <a:pt x="693" y="583"/>
                    </a:cubicBezTo>
                    <a:cubicBezTo>
                      <a:pt x="694" y="582"/>
                      <a:pt x="697" y="581"/>
                      <a:pt x="698" y="578"/>
                    </a:cubicBezTo>
                    <a:cubicBezTo>
                      <a:pt x="699" y="577"/>
                      <a:pt x="699" y="568"/>
                      <a:pt x="697" y="567"/>
                    </a:cubicBezTo>
                    <a:cubicBezTo>
                      <a:pt x="695" y="566"/>
                      <a:pt x="690" y="568"/>
                      <a:pt x="688" y="569"/>
                    </a:cubicBezTo>
                    <a:cubicBezTo>
                      <a:pt x="685" y="570"/>
                      <a:pt x="679" y="573"/>
                      <a:pt x="675" y="571"/>
                    </a:cubicBezTo>
                    <a:cubicBezTo>
                      <a:pt x="673" y="570"/>
                      <a:pt x="673" y="567"/>
                      <a:pt x="671" y="566"/>
                    </a:cubicBezTo>
                    <a:cubicBezTo>
                      <a:pt x="668" y="563"/>
                      <a:pt x="663" y="564"/>
                      <a:pt x="660" y="562"/>
                    </a:cubicBezTo>
                    <a:cubicBezTo>
                      <a:pt x="658" y="561"/>
                      <a:pt x="651" y="554"/>
                      <a:pt x="652" y="552"/>
                    </a:cubicBezTo>
                    <a:cubicBezTo>
                      <a:pt x="653" y="550"/>
                      <a:pt x="655" y="553"/>
                      <a:pt x="656" y="550"/>
                    </a:cubicBezTo>
                    <a:cubicBezTo>
                      <a:pt x="657" y="548"/>
                      <a:pt x="653" y="545"/>
                      <a:pt x="652" y="543"/>
                    </a:cubicBezTo>
                    <a:cubicBezTo>
                      <a:pt x="649" y="538"/>
                      <a:pt x="653" y="536"/>
                      <a:pt x="658" y="534"/>
                    </a:cubicBezTo>
                    <a:cubicBezTo>
                      <a:pt x="663" y="532"/>
                      <a:pt x="663" y="527"/>
                      <a:pt x="662" y="522"/>
                    </a:cubicBezTo>
                    <a:cubicBezTo>
                      <a:pt x="659" y="522"/>
                      <a:pt x="659" y="519"/>
                      <a:pt x="658" y="517"/>
                    </a:cubicBezTo>
                    <a:cubicBezTo>
                      <a:pt x="658" y="517"/>
                      <a:pt x="655" y="516"/>
                      <a:pt x="655" y="516"/>
                    </a:cubicBezTo>
                    <a:cubicBezTo>
                      <a:pt x="654" y="515"/>
                      <a:pt x="652" y="515"/>
                      <a:pt x="652" y="515"/>
                    </a:cubicBezTo>
                    <a:cubicBezTo>
                      <a:pt x="647" y="511"/>
                      <a:pt x="648" y="504"/>
                      <a:pt x="641" y="502"/>
                    </a:cubicBezTo>
                    <a:cubicBezTo>
                      <a:pt x="640" y="499"/>
                      <a:pt x="642" y="500"/>
                      <a:pt x="644" y="499"/>
                    </a:cubicBezTo>
                    <a:cubicBezTo>
                      <a:pt x="645" y="499"/>
                      <a:pt x="647" y="500"/>
                      <a:pt x="649" y="499"/>
                    </a:cubicBezTo>
                    <a:cubicBezTo>
                      <a:pt x="651" y="498"/>
                      <a:pt x="649" y="499"/>
                      <a:pt x="651" y="497"/>
                    </a:cubicBezTo>
                    <a:cubicBezTo>
                      <a:pt x="654" y="495"/>
                      <a:pt x="657" y="494"/>
                      <a:pt x="660" y="491"/>
                    </a:cubicBezTo>
                    <a:cubicBezTo>
                      <a:pt x="660" y="491"/>
                      <a:pt x="661" y="490"/>
                      <a:pt x="662" y="490"/>
                    </a:cubicBezTo>
                    <a:cubicBezTo>
                      <a:pt x="663" y="489"/>
                      <a:pt x="665" y="489"/>
                      <a:pt x="666" y="488"/>
                    </a:cubicBezTo>
                    <a:cubicBezTo>
                      <a:pt x="668" y="486"/>
                      <a:pt x="666" y="482"/>
                      <a:pt x="667" y="480"/>
                    </a:cubicBezTo>
                    <a:cubicBezTo>
                      <a:pt x="668" y="477"/>
                      <a:pt x="671" y="476"/>
                      <a:pt x="669" y="473"/>
                    </a:cubicBezTo>
                    <a:cubicBezTo>
                      <a:pt x="668" y="471"/>
                      <a:pt x="666" y="471"/>
                      <a:pt x="665" y="470"/>
                    </a:cubicBezTo>
                    <a:cubicBezTo>
                      <a:pt x="663" y="468"/>
                      <a:pt x="662" y="465"/>
                      <a:pt x="662" y="463"/>
                    </a:cubicBezTo>
                    <a:cubicBezTo>
                      <a:pt x="661" y="461"/>
                      <a:pt x="661" y="459"/>
                      <a:pt x="661" y="457"/>
                    </a:cubicBezTo>
                    <a:cubicBezTo>
                      <a:pt x="660" y="455"/>
                      <a:pt x="657" y="454"/>
                      <a:pt x="656" y="453"/>
                    </a:cubicBezTo>
                    <a:cubicBezTo>
                      <a:pt x="653" y="450"/>
                      <a:pt x="657" y="450"/>
                      <a:pt x="655" y="446"/>
                    </a:cubicBezTo>
                    <a:cubicBezTo>
                      <a:pt x="654" y="444"/>
                      <a:pt x="657" y="443"/>
                      <a:pt x="659" y="438"/>
                    </a:cubicBezTo>
                    <a:cubicBezTo>
                      <a:pt x="661" y="437"/>
                      <a:pt x="662" y="436"/>
                      <a:pt x="663" y="436"/>
                    </a:cubicBezTo>
                    <a:cubicBezTo>
                      <a:pt x="663" y="435"/>
                      <a:pt x="665" y="434"/>
                      <a:pt x="665" y="433"/>
                    </a:cubicBezTo>
                    <a:cubicBezTo>
                      <a:pt x="665" y="432"/>
                      <a:pt x="665" y="430"/>
                      <a:pt x="665" y="430"/>
                    </a:cubicBezTo>
                    <a:cubicBezTo>
                      <a:pt x="665" y="428"/>
                      <a:pt x="664" y="428"/>
                      <a:pt x="664" y="427"/>
                    </a:cubicBezTo>
                    <a:cubicBezTo>
                      <a:pt x="663" y="426"/>
                      <a:pt x="663" y="426"/>
                      <a:pt x="662" y="424"/>
                    </a:cubicBezTo>
                    <a:cubicBezTo>
                      <a:pt x="662" y="424"/>
                      <a:pt x="661" y="423"/>
                      <a:pt x="661" y="422"/>
                    </a:cubicBezTo>
                    <a:cubicBezTo>
                      <a:pt x="660" y="421"/>
                      <a:pt x="659" y="420"/>
                      <a:pt x="659" y="419"/>
                    </a:cubicBezTo>
                    <a:cubicBezTo>
                      <a:pt x="658" y="417"/>
                      <a:pt x="658" y="415"/>
                      <a:pt x="658" y="413"/>
                    </a:cubicBezTo>
                    <a:cubicBezTo>
                      <a:pt x="658" y="412"/>
                      <a:pt x="658" y="410"/>
                      <a:pt x="658" y="409"/>
                    </a:cubicBezTo>
                    <a:cubicBezTo>
                      <a:pt x="658" y="409"/>
                      <a:pt x="657" y="408"/>
                      <a:pt x="657" y="408"/>
                    </a:cubicBezTo>
                    <a:cubicBezTo>
                      <a:pt x="656" y="406"/>
                      <a:pt x="657" y="404"/>
                      <a:pt x="656" y="402"/>
                    </a:cubicBezTo>
                    <a:cubicBezTo>
                      <a:pt x="655" y="402"/>
                      <a:pt x="654" y="401"/>
                      <a:pt x="653" y="401"/>
                    </a:cubicBezTo>
                    <a:cubicBezTo>
                      <a:pt x="652" y="401"/>
                      <a:pt x="650" y="400"/>
                      <a:pt x="650" y="400"/>
                    </a:cubicBezTo>
                    <a:cubicBezTo>
                      <a:pt x="647" y="398"/>
                      <a:pt x="643" y="395"/>
                      <a:pt x="639" y="395"/>
                    </a:cubicBezTo>
                    <a:cubicBezTo>
                      <a:pt x="634" y="395"/>
                      <a:pt x="630" y="398"/>
                      <a:pt x="625" y="400"/>
                    </a:cubicBezTo>
                    <a:cubicBezTo>
                      <a:pt x="623" y="401"/>
                      <a:pt x="620" y="402"/>
                      <a:pt x="617" y="401"/>
                    </a:cubicBezTo>
                    <a:cubicBezTo>
                      <a:pt x="615" y="400"/>
                      <a:pt x="612" y="394"/>
                      <a:pt x="614" y="391"/>
                    </a:cubicBezTo>
                    <a:cubicBezTo>
                      <a:pt x="615" y="389"/>
                      <a:pt x="617" y="390"/>
                      <a:pt x="618" y="388"/>
                    </a:cubicBezTo>
                    <a:cubicBezTo>
                      <a:pt x="619" y="387"/>
                      <a:pt x="618" y="383"/>
                      <a:pt x="618" y="381"/>
                    </a:cubicBezTo>
                    <a:cubicBezTo>
                      <a:pt x="618" y="378"/>
                      <a:pt x="618" y="376"/>
                      <a:pt x="620" y="373"/>
                    </a:cubicBezTo>
                    <a:cubicBezTo>
                      <a:pt x="623" y="371"/>
                      <a:pt x="625" y="369"/>
                      <a:pt x="627" y="366"/>
                    </a:cubicBezTo>
                    <a:cubicBezTo>
                      <a:pt x="629" y="365"/>
                      <a:pt x="629" y="363"/>
                      <a:pt x="631" y="361"/>
                    </a:cubicBezTo>
                    <a:cubicBezTo>
                      <a:pt x="632" y="359"/>
                      <a:pt x="634" y="358"/>
                      <a:pt x="635" y="357"/>
                    </a:cubicBezTo>
                    <a:cubicBezTo>
                      <a:pt x="642" y="352"/>
                      <a:pt x="646" y="345"/>
                      <a:pt x="651" y="339"/>
                    </a:cubicBezTo>
                    <a:cubicBezTo>
                      <a:pt x="654" y="336"/>
                      <a:pt x="656" y="334"/>
                      <a:pt x="658" y="330"/>
                    </a:cubicBezTo>
                    <a:cubicBezTo>
                      <a:pt x="658" y="330"/>
                      <a:pt x="659" y="328"/>
                      <a:pt x="659" y="327"/>
                    </a:cubicBezTo>
                    <a:cubicBezTo>
                      <a:pt x="661" y="326"/>
                      <a:pt x="662" y="327"/>
                      <a:pt x="664" y="325"/>
                    </a:cubicBezTo>
                    <a:cubicBezTo>
                      <a:pt x="670" y="320"/>
                      <a:pt x="652" y="311"/>
                      <a:pt x="663" y="310"/>
                    </a:cubicBezTo>
                    <a:cubicBezTo>
                      <a:pt x="666" y="310"/>
                      <a:pt x="668" y="311"/>
                      <a:pt x="670" y="312"/>
                    </a:cubicBezTo>
                    <a:cubicBezTo>
                      <a:pt x="676" y="313"/>
                      <a:pt x="681" y="310"/>
                      <a:pt x="687" y="310"/>
                    </a:cubicBezTo>
                    <a:cubicBezTo>
                      <a:pt x="689" y="310"/>
                      <a:pt x="690" y="310"/>
                      <a:pt x="692" y="309"/>
                    </a:cubicBezTo>
                    <a:cubicBezTo>
                      <a:pt x="695" y="308"/>
                      <a:pt x="699" y="306"/>
                      <a:pt x="702" y="304"/>
                    </a:cubicBezTo>
                    <a:cubicBezTo>
                      <a:pt x="702" y="304"/>
                      <a:pt x="703" y="303"/>
                      <a:pt x="703" y="303"/>
                    </a:cubicBezTo>
                    <a:cubicBezTo>
                      <a:pt x="703" y="303"/>
                      <a:pt x="703" y="303"/>
                      <a:pt x="703" y="303"/>
                    </a:cubicBezTo>
                    <a:cubicBezTo>
                      <a:pt x="703" y="303"/>
                      <a:pt x="703" y="303"/>
                      <a:pt x="703" y="303"/>
                    </a:cubicBezTo>
                    <a:cubicBezTo>
                      <a:pt x="703" y="302"/>
                      <a:pt x="704" y="302"/>
                      <a:pt x="704" y="302"/>
                    </a:cubicBezTo>
                    <a:cubicBezTo>
                      <a:pt x="704" y="302"/>
                      <a:pt x="704" y="302"/>
                      <a:pt x="704" y="302"/>
                    </a:cubicBezTo>
                    <a:cubicBezTo>
                      <a:pt x="704" y="302"/>
                      <a:pt x="704" y="302"/>
                      <a:pt x="704" y="302"/>
                    </a:cubicBezTo>
                    <a:cubicBezTo>
                      <a:pt x="704" y="301"/>
                      <a:pt x="704" y="301"/>
                      <a:pt x="704" y="301"/>
                    </a:cubicBezTo>
                    <a:cubicBezTo>
                      <a:pt x="704" y="301"/>
                      <a:pt x="704" y="301"/>
                      <a:pt x="704" y="301"/>
                    </a:cubicBezTo>
                    <a:cubicBezTo>
                      <a:pt x="704" y="301"/>
                      <a:pt x="704" y="301"/>
                      <a:pt x="704" y="300"/>
                    </a:cubicBezTo>
                    <a:cubicBezTo>
                      <a:pt x="704" y="300"/>
                      <a:pt x="704" y="300"/>
                      <a:pt x="704" y="300"/>
                    </a:cubicBezTo>
                    <a:cubicBezTo>
                      <a:pt x="704" y="300"/>
                      <a:pt x="704" y="299"/>
                      <a:pt x="704" y="298"/>
                    </a:cubicBezTo>
                    <a:cubicBezTo>
                      <a:pt x="703" y="297"/>
                      <a:pt x="702" y="295"/>
                      <a:pt x="702" y="293"/>
                    </a:cubicBezTo>
                    <a:cubicBezTo>
                      <a:pt x="702" y="285"/>
                      <a:pt x="702" y="278"/>
                      <a:pt x="702" y="270"/>
                    </a:cubicBezTo>
                    <a:cubicBezTo>
                      <a:pt x="702" y="264"/>
                      <a:pt x="701" y="259"/>
                      <a:pt x="705" y="254"/>
                    </a:cubicBezTo>
                    <a:cubicBezTo>
                      <a:pt x="710" y="249"/>
                      <a:pt x="708" y="244"/>
                      <a:pt x="710" y="238"/>
                    </a:cubicBezTo>
                    <a:cubicBezTo>
                      <a:pt x="711" y="233"/>
                      <a:pt x="710" y="228"/>
                      <a:pt x="713" y="224"/>
                    </a:cubicBezTo>
                    <a:cubicBezTo>
                      <a:pt x="714" y="222"/>
                      <a:pt x="715" y="222"/>
                      <a:pt x="716" y="221"/>
                    </a:cubicBezTo>
                    <a:cubicBezTo>
                      <a:pt x="719" y="219"/>
                      <a:pt x="719" y="218"/>
                      <a:pt x="720" y="216"/>
                    </a:cubicBezTo>
                    <a:cubicBezTo>
                      <a:pt x="722" y="210"/>
                      <a:pt x="724" y="207"/>
                      <a:pt x="729" y="203"/>
                    </a:cubicBezTo>
                    <a:cubicBezTo>
                      <a:pt x="733" y="200"/>
                      <a:pt x="736" y="196"/>
                      <a:pt x="737" y="191"/>
                    </a:cubicBezTo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212" name="Freeform 17"/>
              <p:cNvSpPr>
                <a:spLocks/>
              </p:cNvSpPr>
              <p:nvPr/>
            </p:nvSpPr>
            <p:spPr bwMode="auto">
              <a:xfrm>
                <a:off x="2265085" y="5172013"/>
                <a:ext cx="63461" cy="126922"/>
              </a:xfrm>
              <a:custGeom>
                <a:avLst/>
                <a:gdLst/>
                <a:ahLst/>
                <a:cxnLst>
                  <a:cxn ang="0">
                    <a:pos x="61" y="5"/>
                  </a:cxn>
                  <a:cxn ang="0">
                    <a:pos x="60" y="2"/>
                  </a:cxn>
                  <a:cxn ang="0">
                    <a:pos x="53" y="3"/>
                  </a:cxn>
                  <a:cxn ang="0">
                    <a:pos x="51" y="18"/>
                  </a:cxn>
                  <a:cxn ang="0">
                    <a:pos x="51" y="23"/>
                  </a:cxn>
                  <a:cxn ang="0">
                    <a:pos x="49" y="27"/>
                  </a:cxn>
                  <a:cxn ang="0">
                    <a:pos x="41" y="25"/>
                  </a:cxn>
                  <a:cxn ang="0">
                    <a:pos x="35" y="30"/>
                  </a:cxn>
                  <a:cxn ang="0">
                    <a:pos x="29" y="32"/>
                  </a:cxn>
                  <a:cxn ang="0">
                    <a:pos x="22" y="34"/>
                  </a:cxn>
                  <a:cxn ang="0">
                    <a:pos x="15" y="39"/>
                  </a:cxn>
                  <a:cxn ang="0">
                    <a:pos x="13" y="47"/>
                  </a:cxn>
                  <a:cxn ang="0">
                    <a:pos x="12" y="51"/>
                  </a:cxn>
                  <a:cxn ang="0">
                    <a:pos x="17" y="58"/>
                  </a:cxn>
                  <a:cxn ang="0">
                    <a:pos x="10" y="62"/>
                  </a:cxn>
                  <a:cxn ang="0">
                    <a:pos x="5" y="64"/>
                  </a:cxn>
                  <a:cxn ang="0">
                    <a:pos x="0" y="74"/>
                  </a:cxn>
                  <a:cxn ang="0">
                    <a:pos x="4" y="77"/>
                  </a:cxn>
                  <a:cxn ang="0">
                    <a:pos x="8" y="80"/>
                  </a:cxn>
                  <a:cxn ang="0">
                    <a:pos x="13" y="82"/>
                  </a:cxn>
                  <a:cxn ang="0">
                    <a:pos x="17" y="83"/>
                  </a:cxn>
                  <a:cxn ang="0">
                    <a:pos x="16" y="95"/>
                  </a:cxn>
                  <a:cxn ang="0">
                    <a:pos x="14" y="100"/>
                  </a:cxn>
                  <a:cxn ang="0">
                    <a:pos x="18" y="101"/>
                  </a:cxn>
                  <a:cxn ang="0">
                    <a:pos x="21" y="102"/>
                  </a:cxn>
                  <a:cxn ang="0">
                    <a:pos x="22" y="106"/>
                  </a:cxn>
                  <a:cxn ang="0">
                    <a:pos x="19" y="108"/>
                  </a:cxn>
                  <a:cxn ang="0">
                    <a:pos x="21" y="115"/>
                  </a:cxn>
                  <a:cxn ang="0">
                    <a:pos x="29" y="122"/>
                  </a:cxn>
                  <a:cxn ang="0">
                    <a:pos x="33" y="126"/>
                  </a:cxn>
                  <a:cxn ang="0">
                    <a:pos x="39" y="129"/>
                  </a:cxn>
                  <a:cxn ang="0">
                    <a:pos x="41" y="121"/>
                  </a:cxn>
                  <a:cxn ang="0">
                    <a:pos x="44" y="116"/>
                  </a:cxn>
                  <a:cxn ang="0">
                    <a:pos x="45" y="113"/>
                  </a:cxn>
                  <a:cxn ang="0">
                    <a:pos x="49" y="109"/>
                  </a:cxn>
                  <a:cxn ang="0">
                    <a:pos x="52" y="99"/>
                  </a:cxn>
                  <a:cxn ang="0">
                    <a:pos x="53" y="87"/>
                  </a:cxn>
                  <a:cxn ang="0">
                    <a:pos x="54" y="82"/>
                  </a:cxn>
                  <a:cxn ang="0">
                    <a:pos x="59" y="76"/>
                  </a:cxn>
                  <a:cxn ang="0">
                    <a:pos x="60" y="74"/>
                  </a:cxn>
                  <a:cxn ang="0">
                    <a:pos x="63" y="52"/>
                  </a:cxn>
                  <a:cxn ang="0">
                    <a:pos x="63" y="40"/>
                  </a:cxn>
                  <a:cxn ang="0">
                    <a:pos x="60" y="32"/>
                  </a:cxn>
                  <a:cxn ang="0">
                    <a:pos x="59" y="23"/>
                  </a:cxn>
                  <a:cxn ang="0">
                    <a:pos x="60" y="22"/>
                  </a:cxn>
                  <a:cxn ang="0">
                    <a:pos x="63" y="18"/>
                  </a:cxn>
                  <a:cxn ang="0">
                    <a:pos x="63" y="13"/>
                  </a:cxn>
                  <a:cxn ang="0">
                    <a:pos x="61" y="20"/>
                  </a:cxn>
                </a:cxnLst>
                <a:rect l="0" t="0" r="r" b="b"/>
                <a:pathLst>
                  <a:path w="64" h="129">
                    <a:moveTo>
                      <a:pt x="61" y="20"/>
                    </a:moveTo>
                    <a:cubicBezTo>
                      <a:pt x="61" y="15"/>
                      <a:pt x="61" y="10"/>
                      <a:pt x="61" y="5"/>
                    </a:cubicBezTo>
                    <a:cubicBezTo>
                      <a:pt x="61" y="4"/>
                      <a:pt x="62" y="3"/>
                      <a:pt x="61" y="2"/>
                    </a:cubicBezTo>
                    <a:cubicBezTo>
                      <a:pt x="61" y="2"/>
                      <a:pt x="60" y="2"/>
                      <a:pt x="60" y="2"/>
                    </a:cubicBezTo>
                    <a:cubicBezTo>
                      <a:pt x="60" y="2"/>
                      <a:pt x="59" y="1"/>
                      <a:pt x="59" y="1"/>
                    </a:cubicBezTo>
                    <a:cubicBezTo>
                      <a:pt x="57" y="0"/>
                      <a:pt x="54" y="1"/>
                      <a:pt x="53" y="3"/>
                    </a:cubicBezTo>
                    <a:cubicBezTo>
                      <a:pt x="51" y="6"/>
                      <a:pt x="52" y="10"/>
                      <a:pt x="51" y="13"/>
                    </a:cubicBezTo>
                    <a:cubicBezTo>
                      <a:pt x="51" y="15"/>
                      <a:pt x="51" y="16"/>
                      <a:pt x="51" y="18"/>
                    </a:cubicBezTo>
                    <a:cubicBezTo>
                      <a:pt x="51" y="19"/>
                      <a:pt x="51" y="20"/>
                      <a:pt x="51" y="20"/>
                    </a:cubicBezTo>
                    <a:cubicBezTo>
                      <a:pt x="51" y="21"/>
                      <a:pt x="51" y="22"/>
                      <a:pt x="51" y="23"/>
                    </a:cubicBezTo>
                    <a:cubicBezTo>
                      <a:pt x="52" y="25"/>
                      <a:pt x="52" y="26"/>
                      <a:pt x="51" y="27"/>
                    </a:cubicBezTo>
                    <a:cubicBezTo>
                      <a:pt x="50" y="28"/>
                      <a:pt x="50" y="28"/>
                      <a:pt x="49" y="27"/>
                    </a:cubicBezTo>
                    <a:cubicBezTo>
                      <a:pt x="47" y="26"/>
                      <a:pt x="47" y="25"/>
                      <a:pt x="46" y="25"/>
                    </a:cubicBezTo>
                    <a:cubicBezTo>
                      <a:pt x="45" y="24"/>
                      <a:pt x="42" y="24"/>
                      <a:pt x="41" y="25"/>
                    </a:cubicBezTo>
                    <a:cubicBezTo>
                      <a:pt x="40" y="25"/>
                      <a:pt x="39" y="27"/>
                      <a:pt x="38" y="28"/>
                    </a:cubicBezTo>
                    <a:cubicBezTo>
                      <a:pt x="37" y="29"/>
                      <a:pt x="36" y="30"/>
                      <a:pt x="35" y="30"/>
                    </a:cubicBezTo>
                    <a:cubicBezTo>
                      <a:pt x="34" y="31"/>
                      <a:pt x="32" y="30"/>
                      <a:pt x="31" y="30"/>
                    </a:cubicBezTo>
                    <a:cubicBezTo>
                      <a:pt x="30" y="31"/>
                      <a:pt x="30" y="31"/>
                      <a:pt x="29" y="32"/>
                    </a:cubicBezTo>
                    <a:cubicBezTo>
                      <a:pt x="28" y="32"/>
                      <a:pt x="27" y="33"/>
                      <a:pt x="26" y="33"/>
                    </a:cubicBezTo>
                    <a:cubicBezTo>
                      <a:pt x="24" y="34"/>
                      <a:pt x="23" y="33"/>
                      <a:pt x="22" y="34"/>
                    </a:cubicBezTo>
                    <a:cubicBezTo>
                      <a:pt x="20" y="35"/>
                      <a:pt x="20" y="36"/>
                      <a:pt x="19" y="37"/>
                    </a:cubicBezTo>
                    <a:cubicBezTo>
                      <a:pt x="18" y="38"/>
                      <a:pt x="17" y="39"/>
                      <a:pt x="15" y="39"/>
                    </a:cubicBezTo>
                    <a:cubicBezTo>
                      <a:pt x="12" y="41"/>
                      <a:pt x="16" y="41"/>
                      <a:pt x="16" y="43"/>
                    </a:cubicBezTo>
                    <a:cubicBezTo>
                      <a:pt x="13" y="43"/>
                      <a:pt x="13" y="45"/>
                      <a:pt x="13" y="47"/>
                    </a:cubicBezTo>
                    <a:cubicBezTo>
                      <a:pt x="13" y="47"/>
                      <a:pt x="13" y="48"/>
                      <a:pt x="13" y="49"/>
                    </a:cubicBezTo>
                    <a:cubicBezTo>
                      <a:pt x="13" y="49"/>
                      <a:pt x="12" y="49"/>
                      <a:pt x="12" y="51"/>
                    </a:cubicBezTo>
                    <a:cubicBezTo>
                      <a:pt x="12" y="52"/>
                      <a:pt x="13" y="54"/>
                      <a:pt x="14" y="54"/>
                    </a:cubicBezTo>
                    <a:cubicBezTo>
                      <a:pt x="15" y="55"/>
                      <a:pt x="17" y="57"/>
                      <a:pt x="17" y="58"/>
                    </a:cubicBezTo>
                    <a:cubicBezTo>
                      <a:pt x="15" y="59"/>
                      <a:pt x="13" y="58"/>
                      <a:pt x="11" y="58"/>
                    </a:cubicBezTo>
                    <a:cubicBezTo>
                      <a:pt x="10" y="59"/>
                      <a:pt x="10" y="61"/>
                      <a:pt x="10" y="62"/>
                    </a:cubicBezTo>
                    <a:cubicBezTo>
                      <a:pt x="10" y="64"/>
                      <a:pt x="10" y="64"/>
                      <a:pt x="8" y="65"/>
                    </a:cubicBezTo>
                    <a:cubicBezTo>
                      <a:pt x="7" y="65"/>
                      <a:pt x="6" y="64"/>
                      <a:pt x="5" y="64"/>
                    </a:cubicBezTo>
                    <a:cubicBezTo>
                      <a:pt x="4" y="65"/>
                      <a:pt x="4" y="67"/>
                      <a:pt x="3" y="68"/>
                    </a:cubicBezTo>
                    <a:cubicBezTo>
                      <a:pt x="3" y="69"/>
                      <a:pt x="0" y="73"/>
                      <a:pt x="0" y="74"/>
                    </a:cubicBezTo>
                    <a:cubicBezTo>
                      <a:pt x="1" y="75"/>
                      <a:pt x="2" y="74"/>
                      <a:pt x="3" y="75"/>
                    </a:cubicBezTo>
                    <a:cubicBezTo>
                      <a:pt x="3" y="76"/>
                      <a:pt x="3" y="76"/>
                      <a:pt x="4" y="77"/>
                    </a:cubicBezTo>
                    <a:cubicBezTo>
                      <a:pt x="4" y="77"/>
                      <a:pt x="5" y="76"/>
                      <a:pt x="6" y="77"/>
                    </a:cubicBezTo>
                    <a:cubicBezTo>
                      <a:pt x="7" y="77"/>
                      <a:pt x="7" y="79"/>
                      <a:pt x="8" y="80"/>
                    </a:cubicBezTo>
                    <a:cubicBezTo>
                      <a:pt x="9" y="80"/>
                      <a:pt x="10" y="81"/>
                      <a:pt x="10" y="81"/>
                    </a:cubicBezTo>
                    <a:cubicBezTo>
                      <a:pt x="11" y="81"/>
                      <a:pt x="12" y="82"/>
                      <a:pt x="13" y="82"/>
                    </a:cubicBezTo>
                    <a:cubicBezTo>
                      <a:pt x="13" y="82"/>
                      <a:pt x="13" y="82"/>
                      <a:pt x="13" y="83"/>
                    </a:cubicBezTo>
                    <a:cubicBezTo>
                      <a:pt x="14" y="83"/>
                      <a:pt x="16" y="83"/>
                      <a:pt x="17" y="83"/>
                    </a:cubicBezTo>
                    <a:cubicBezTo>
                      <a:pt x="18" y="84"/>
                      <a:pt x="17" y="87"/>
                      <a:pt x="17" y="88"/>
                    </a:cubicBezTo>
                    <a:cubicBezTo>
                      <a:pt x="17" y="90"/>
                      <a:pt x="18" y="93"/>
                      <a:pt x="16" y="95"/>
                    </a:cubicBezTo>
                    <a:cubicBezTo>
                      <a:pt x="15" y="95"/>
                      <a:pt x="15" y="95"/>
                      <a:pt x="14" y="97"/>
                    </a:cubicBezTo>
                    <a:cubicBezTo>
                      <a:pt x="14" y="98"/>
                      <a:pt x="14" y="99"/>
                      <a:pt x="14" y="100"/>
                    </a:cubicBezTo>
                    <a:cubicBezTo>
                      <a:pt x="14" y="100"/>
                      <a:pt x="15" y="101"/>
                      <a:pt x="15" y="101"/>
                    </a:cubicBezTo>
                    <a:cubicBezTo>
                      <a:pt x="16" y="101"/>
                      <a:pt x="17" y="101"/>
                      <a:pt x="18" y="101"/>
                    </a:cubicBezTo>
                    <a:cubicBezTo>
                      <a:pt x="18" y="101"/>
                      <a:pt x="18" y="102"/>
                      <a:pt x="19" y="102"/>
                    </a:cubicBezTo>
                    <a:cubicBezTo>
                      <a:pt x="20" y="102"/>
                      <a:pt x="21" y="102"/>
                      <a:pt x="21" y="102"/>
                    </a:cubicBezTo>
                    <a:cubicBezTo>
                      <a:pt x="22" y="102"/>
                      <a:pt x="23" y="102"/>
                      <a:pt x="24" y="102"/>
                    </a:cubicBezTo>
                    <a:cubicBezTo>
                      <a:pt x="25" y="104"/>
                      <a:pt x="23" y="105"/>
                      <a:pt x="22" y="106"/>
                    </a:cubicBezTo>
                    <a:cubicBezTo>
                      <a:pt x="22" y="107"/>
                      <a:pt x="21" y="107"/>
                      <a:pt x="21" y="107"/>
                    </a:cubicBezTo>
                    <a:cubicBezTo>
                      <a:pt x="20" y="107"/>
                      <a:pt x="20" y="107"/>
                      <a:pt x="19" y="108"/>
                    </a:cubicBezTo>
                    <a:cubicBezTo>
                      <a:pt x="19" y="108"/>
                      <a:pt x="19" y="109"/>
                      <a:pt x="19" y="110"/>
                    </a:cubicBezTo>
                    <a:cubicBezTo>
                      <a:pt x="18" y="113"/>
                      <a:pt x="19" y="113"/>
                      <a:pt x="21" y="115"/>
                    </a:cubicBezTo>
                    <a:cubicBezTo>
                      <a:pt x="22" y="116"/>
                      <a:pt x="22" y="118"/>
                      <a:pt x="24" y="120"/>
                    </a:cubicBezTo>
                    <a:cubicBezTo>
                      <a:pt x="25" y="121"/>
                      <a:pt x="27" y="122"/>
                      <a:pt x="29" y="122"/>
                    </a:cubicBezTo>
                    <a:cubicBezTo>
                      <a:pt x="30" y="122"/>
                      <a:pt x="34" y="121"/>
                      <a:pt x="34" y="123"/>
                    </a:cubicBezTo>
                    <a:cubicBezTo>
                      <a:pt x="34" y="124"/>
                      <a:pt x="33" y="125"/>
                      <a:pt x="33" y="126"/>
                    </a:cubicBezTo>
                    <a:cubicBezTo>
                      <a:pt x="33" y="127"/>
                      <a:pt x="35" y="128"/>
                      <a:pt x="36" y="128"/>
                    </a:cubicBezTo>
                    <a:cubicBezTo>
                      <a:pt x="37" y="129"/>
                      <a:pt x="38" y="129"/>
                      <a:pt x="39" y="129"/>
                    </a:cubicBezTo>
                    <a:cubicBezTo>
                      <a:pt x="40" y="129"/>
                      <a:pt x="41" y="129"/>
                      <a:pt x="41" y="127"/>
                    </a:cubicBezTo>
                    <a:cubicBezTo>
                      <a:pt x="41" y="125"/>
                      <a:pt x="40" y="122"/>
                      <a:pt x="41" y="121"/>
                    </a:cubicBezTo>
                    <a:cubicBezTo>
                      <a:pt x="42" y="120"/>
                      <a:pt x="42" y="120"/>
                      <a:pt x="43" y="119"/>
                    </a:cubicBezTo>
                    <a:cubicBezTo>
                      <a:pt x="43" y="118"/>
                      <a:pt x="43" y="117"/>
                      <a:pt x="44" y="116"/>
                    </a:cubicBezTo>
                    <a:cubicBezTo>
                      <a:pt x="44" y="115"/>
                      <a:pt x="44" y="114"/>
                      <a:pt x="45" y="114"/>
                    </a:cubicBezTo>
                    <a:cubicBezTo>
                      <a:pt x="45" y="113"/>
                      <a:pt x="45" y="113"/>
                      <a:pt x="45" y="113"/>
                    </a:cubicBezTo>
                    <a:cubicBezTo>
                      <a:pt x="45" y="112"/>
                      <a:pt x="46" y="112"/>
                      <a:pt x="47" y="112"/>
                    </a:cubicBezTo>
                    <a:cubicBezTo>
                      <a:pt x="49" y="111"/>
                      <a:pt x="48" y="110"/>
                      <a:pt x="49" y="109"/>
                    </a:cubicBezTo>
                    <a:cubicBezTo>
                      <a:pt x="49" y="107"/>
                      <a:pt x="50" y="106"/>
                      <a:pt x="51" y="104"/>
                    </a:cubicBezTo>
                    <a:cubicBezTo>
                      <a:pt x="51" y="102"/>
                      <a:pt x="52" y="101"/>
                      <a:pt x="52" y="99"/>
                    </a:cubicBezTo>
                    <a:cubicBezTo>
                      <a:pt x="52" y="98"/>
                      <a:pt x="52" y="97"/>
                      <a:pt x="52" y="96"/>
                    </a:cubicBezTo>
                    <a:cubicBezTo>
                      <a:pt x="52" y="93"/>
                      <a:pt x="53" y="90"/>
                      <a:pt x="53" y="87"/>
                    </a:cubicBezTo>
                    <a:cubicBezTo>
                      <a:pt x="53" y="86"/>
                      <a:pt x="52" y="85"/>
                      <a:pt x="53" y="84"/>
                    </a:cubicBezTo>
                    <a:cubicBezTo>
                      <a:pt x="53" y="83"/>
                      <a:pt x="54" y="83"/>
                      <a:pt x="54" y="82"/>
                    </a:cubicBezTo>
                    <a:cubicBezTo>
                      <a:pt x="54" y="82"/>
                      <a:pt x="54" y="81"/>
                      <a:pt x="54" y="81"/>
                    </a:cubicBezTo>
                    <a:cubicBezTo>
                      <a:pt x="54" y="78"/>
                      <a:pt x="58" y="78"/>
                      <a:pt x="59" y="76"/>
                    </a:cubicBezTo>
                    <a:cubicBezTo>
                      <a:pt x="59" y="76"/>
                      <a:pt x="59" y="75"/>
                      <a:pt x="59" y="75"/>
                    </a:cubicBezTo>
                    <a:cubicBezTo>
                      <a:pt x="60" y="74"/>
                      <a:pt x="60" y="74"/>
                      <a:pt x="60" y="74"/>
                    </a:cubicBezTo>
                    <a:cubicBezTo>
                      <a:pt x="61" y="73"/>
                      <a:pt x="61" y="72"/>
                      <a:pt x="61" y="71"/>
                    </a:cubicBezTo>
                    <a:cubicBezTo>
                      <a:pt x="61" y="64"/>
                      <a:pt x="63" y="58"/>
                      <a:pt x="63" y="52"/>
                    </a:cubicBezTo>
                    <a:cubicBezTo>
                      <a:pt x="63" y="49"/>
                      <a:pt x="63" y="47"/>
                      <a:pt x="63" y="44"/>
                    </a:cubicBezTo>
                    <a:cubicBezTo>
                      <a:pt x="63" y="40"/>
                      <a:pt x="63" y="40"/>
                      <a:pt x="63" y="40"/>
                    </a:cubicBezTo>
                    <a:cubicBezTo>
                      <a:pt x="63" y="39"/>
                      <a:pt x="64" y="37"/>
                      <a:pt x="63" y="36"/>
                    </a:cubicBezTo>
                    <a:cubicBezTo>
                      <a:pt x="62" y="34"/>
                      <a:pt x="60" y="34"/>
                      <a:pt x="60" y="32"/>
                    </a:cubicBezTo>
                    <a:cubicBezTo>
                      <a:pt x="59" y="30"/>
                      <a:pt x="59" y="29"/>
                      <a:pt x="59" y="27"/>
                    </a:cubicBezTo>
                    <a:cubicBezTo>
                      <a:pt x="59" y="26"/>
                      <a:pt x="59" y="24"/>
                      <a:pt x="59" y="23"/>
                    </a:cubicBezTo>
                    <a:cubicBezTo>
                      <a:pt x="59" y="23"/>
                      <a:pt x="59" y="23"/>
                      <a:pt x="59" y="23"/>
                    </a:cubicBezTo>
                    <a:cubicBezTo>
                      <a:pt x="59" y="22"/>
                      <a:pt x="60" y="22"/>
                      <a:pt x="60" y="22"/>
                    </a:cubicBezTo>
                    <a:cubicBezTo>
                      <a:pt x="60" y="21"/>
                      <a:pt x="61" y="20"/>
                      <a:pt x="61" y="20"/>
                    </a:cubicBezTo>
                    <a:cubicBezTo>
                      <a:pt x="62" y="19"/>
                      <a:pt x="63" y="19"/>
                      <a:pt x="63" y="18"/>
                    </a:cubicBezTo>
                    <a:cubicBezTo>
                      <a:pt x="63" y="17"/>
                      <a:pt x="63" y="16"/>
                      <a:pt x="63" y="15"/>
                    </a:cubicBezTo>
                    <a:cubicBezTo>
                      <a:pt x="63" y="14"/>
                      <a:pt x="62" y="14"/>
                      <a:pt x="63" y="13"/>
                    </a:cubicBezTo>
                    <a:cubicBezTo>
                      <a:pt x="61" y="12"/>
                      <a:pt x="61" y="11"/>
                      <a:pt x="61" y="9"/>
                    </a:cubicBezTo>
                    <a:lnTo>
                      <a:pt x="61" y="20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</p:grpSp>
        <p:grpSp>
          <p:nvGrpSpPr>
            <p:cNvPr id="137" name="Group 136"/>
            <p:cNvGrpSpPr/>
            <p:nvPr/>
          </p:nvGrpSpPr>
          <p:grpSpPr>
            <a:xfrm>
              <a:off x="5127598" y="4893104"/>
              <a:ext cx="889370" cy="1188296"/>
              <a:chOff x="2184089" y="4865565"/>
              <a:chExt cx="601208" cy="803280"/>
            </a:xfrm>
            <a:solidFill>
              <a:schemeClr val="tx2"/>
            </a:solidFill>
          </p:grpSpPr>
          <p:sp>
            <p:nvSpPr>
              <p:cNvPr id="208" name="Freeform 207"/>
              <p:cNvSpPr>
                <a:spLocks noEditPoints="1"/>
              </p:cNvSpPr>
              <p:nvPr/>
            </p:nvSpPr>
            <p:spPr bwMode="auto">
              <a:xfrm>
                <a:off x="2184089" y="4865565"/>
                <a:ext cx="601208" cy="708924"/>
              </a:xfrm>
              <a:custGeom>
                <a:avLst/>
                <a:gdLst/>
                <a:ahLst/>
                <a:cxnLst>
                  <a:cxn ang="0">
                    <a:pos x="600" y="532"/>
                  </a:cxn>
                  <a:cxn ang="0">
                    <a:pos x="571" y="505"/>
                  </a:cxn>
                  <a:cxn ang="0">
                    <a:pos x="530" y="474"/>
                  </a:cxn>
                  <a:cxn ang="0">
                    <a:pos x="479" y="433"/>
                  </a:cxn>
                  <a:cxn ang="0">
                    <a:pos x="489" y="411"/>
                  </a:cxn>
                  <a:cxn ang="0">
                    <a:pos x="432" y="405"/>
                  </a:cxn>
                  <a:cxn ang="0">
                    <a:pos x="398" y="374"/>
                  </a:cxn>
                  <a:cxn ang="0">
                    <a:pos x="378" y="341"/>
                  </a:cxn>
                  <a:cxn ang="0">
                    <a:pos x="358" y="280"/>
                  </a:cxn>
                  <a:cxn ang="0">
                    <a:pos x="319" y="243"/>
                  </a:cxn>
                  <a:cxn ang="0">
                    <a:pos x="296" y="196"/>
                  </a:cxn>
                  <a:cxn ang="0">
                    <a:pos x="314" y="171"/>
                  </a:cxn>
                  <a:cxn ang="0">
                    <a:pos x="320" y="143"/>
                  </a:cxn>
                  <a:cxn ang="0">
                    <a:pos x="329" y="129"/>
                  </a:cxn>
                  <a:cxn ang="0">
                    <a:pos x="354" y="109"/>
                  </a:cxn>
                  <a:cxn ang="0">
                    <a:pos x="375" y="120"/>
                  </a:cxn>
                  <a:cxn ang="0">
                    <a:pos x="373" y="95"/>
                  </a:cxn>
                  <a:cxn ang="0">
                    <a:pos x="361" y="68"/>
                  </a:cxn>
                  <a:cxn ang="0">
                    <a:pos x="347" y="37"/>
                  </a:cxn>
                  <a:cxn ang="0">
                    <a:pos x="303" y="6"/>
                  </a:cxn>
                  <a:cxn ang="0">
                    <a:pos x="247" y="11"/>
                  </a:cxn>
                  <a:cxn ang="0">
                    <a:pos x="220" y="18"/>
                  </a:cxn>
                  <a:cxn ang="0">
                    <a:pos x="198" y="39"/>
                  </a:cxn>
                  <a:cxn ang="0">
                    <a:pos x="186" y="63"/>
                  </a:cxn>
                  <a:cxn ang="0">
                    <a:pos x="153" y="50"/>
                  </a:cxn>
                  <a:cxn ang="0">
                    <a:pos x="131" y="86"/>
                  </a:cxn>
                  <a:cxn ang="0">
                    <a:pos x="120" y="86"/>
                  </a:cxn>
                  <a:cxn ang="0">
                    <a:pos x="99" y="60"/>
                  </a:cxn>
                  <a:cxn ang="0">
                    <a:pos x="74" y="89"/>
                  </a:cxn>
                  <a:cxn ang="0">
                    <a:pos x="23" y="98"/>
                  </a:cxn>
                  <a:cxn ang="0">
                    <a:pos x="11" y="159"/>
                  </a:cxn>
                  <a:cxn ang="0">
                    <a:pos x="20" y="224"/>
                  </a:cxn>
                  <a:cxn ang="0">
                    <a:pos x="55" y="262"/>
                  </a:cxn>
                  <a:cxn ang="0">
                    <a:pos x="85" y="238"/>
                  </a:cxn>
                  <a:cxn ang="0">
                    <a:pos x="140" y="218"/>
                  </a:cxn>
                  <a:cxn ang="0">
                    <a:pos x="168" y="236"/>
                  </a:cxn>
                  <a:cxn ang="0">
                    <a:pos x="190" y="257"/>
                  </a:cxn>
                  <a:cxn ang="0">
                    <a:pos x="199" y="303"/>
                  </a:cxn>
                  <a:cxn ang="0">
                    <a:pos x="213" y="336"/>
                  </a:cxn>
                  <a:cxn ang="0">
                    <a:pos x="237" y="363"/>
                  </a:cxn>
                  <a:cxn ang="0">
                    <a:pos x="264" y="398"/>
                  </a:cxn>
                  <a:cxn ang="0">
                    <a:pos x="292" y="428"/>
                  </a:cxn>
                  <a:cxn ang="0">
                    <a:pos x="319" y="461"/>
                  </a:cxn>
                  <a:cxn ang="0">
                    <a:pos x="365" y="477"/>
                  </a:cxn>
                  <a:cxn ang="0">
                    <a:pos x="391" y="505"/>
                  </a:cxn>
                  <a:cxn ang="0">
                    <a:pos x="408" y="513"/>
                  </a:cxn>
                  <a:cxn ang="0">
                    <a:pos x="427" y="547"/>
                  </a:cxn>
                  <a:cxn ang="0">
                    <a:pos x="462" y="570"/>
                  </a:cxn>
                  <a:cxn ang="0">
                    <a:pos x="475" y="628"/>
                  </a:cxn>
                  <a:cxn ang="0">
                    <a:pos x="458" y="691"/>
                  </a:cxn>
                  <a:cxn ang="0">
                    <a:pos x="445" y="719"/>
                  </a:cxn>
                  <a:cxn ang="0">
                    <a:pos x="478" y="708"/>
                  </a:cxn>
                  <a:cxn ang="0">
                    <a:pos x="510" y="649"/>
                  </a:cxn>
                  <a:cxn ang="0">
                    <a:pos x="533" y="631"/>
                  </a:cxn>
                  <a:cxn ang="0">
                    <a:pos x="511" y="590"/>
                  </a:cxn>
                  <a:cxn ang="0">
                    <a:pos x="518" y="543"/>
                  </a:cxn>
                  <a:cxn ang="0">
                    <a:pos x="548" y="534"/>
                  </a:cxn>
                  <a:cxn ang="0">
                    <a:pos x="581" y="549"/>
                  </a:cxn>
                  <a:cxn ang="0">
                    <a:pos x="612" y="557"/>
                  </a:cxn>
                </a:cxnLst>
                <a:rect l="0" t="0" r="r" b="b"/>
                <a:pathLst>
                  <a:path w="612" h="721">
                    <a:moveTo>
                      <a:pt x="532" y="476"/>
                    </a:moveTo>
                    <a:cubicBezTo>
                      <a:pt x="533" y="475"/>
                      <a:pt x="533" y="475"/>
                      <a:pt x="533" y="475"/>
                    </a:cubicBezTo>
                    <a:cubicBezTo>
                      <a:pt x="533" y="475"/>
                      <a:pt x="532" y="475"/>
                      <a:pt x="532" y="476"/>
                    </a:cubicBezTo>
                    <a:moveTo>
                      <a:pt x="612" y="551"/>
                    </a:moveTo>
                    <a:cubicBezTo>
                      <a:pt x="612" y="550"/>
                      <a:pt x="611" y="550"/>
                      <a:pt x="611" y="550"/>
                    </a:cubicBezTo>
                    <a:cubicBezTo>
                      <a:pt x="611" y="549"/>
                      <a:pt x="611" y="548"/>
                      <a:pt x="611" y="548"/>
                    </a:cubicBezTo>
                    <a:cubicBezTo>
                      <a:pt x="610" y="547"/>
                      <a:pt x="610" y="547"/>
                      <a:pt x="609" y="546"/>
                    </a:cubicBezTo>
                    <a:cubicBezTo>
                      <a:pt x="609" y="545"/>
                      <a:pt x="609" y="544"/>
                      <a:pt x="609" y="543"/>
                    </a:cubicBezTo>
                    <a:cubicBezTo>
                      <a:pt x="608" y="542"/>
                      <a:pt x="608" y="542"/>
                      <a:pt x="607" y="541"/>
                    </a:cubicBezTo>
                    <a:cubicBezTo>
                      <a:pt x="606" y="540"/>
                      <a:pt x="606" y="538"/>
                      <a:pt x="605" y="537"/>
                    </a:cubicBezTo>
                    <a:cubicBezTo>
                      <a:pt x="604" y="536"/>
                      <a:pt x="603" y="535"/>
                      <a:pt x="602" y="534"/>
                    </a:cubicBezTo>
                    <a:cubicBezTo>
                      <a:pt x="601" y="533"/>
                      <a:pt x="601" y="533"/>
                      <a:pt x="600" y="532"/>
                    </a:cubicBezTo>
                    <a:cubicBezTo>
                      <a:pt x="600" y="532"/>
                      <a:pt x="599" y="531"/>
                      <a:pt x="599" y="531"/>
                    </a:cubicBezTo>
                    <a:cubicBezTo>
                      <a:pt x="598" y="530"/>
                      <a:pt x="598" y="529"/>
                      <a:pt x="597" y="528"/>
                    </a:cubicBezTo>
                    <a:cubicBezTo>
                      <a:pt x="596" y="527"/>
                      <a:pt x="596" y="527"/>
                      <a:pt x="595" y="526"/>
                    </a:cubicBezTo>
                    <a:cubicBezTo>
                      <a:pt x="594" y="525"/>
                      <a:pt x="594" y="524"/>
                      <a:pt x="593" y="523"/>
                    </a:cubicBezTo>
                    <a:cubicBezTo>
                      <a:pt x="592" y="522"/>
                      <a:pt x="591" y="522"/>
                      <a:pt x="591" y="522"/>
                    </a:cubicBezTo>
                    <a:cubicBezTo>
                      <a:pt x="589" y="520"/>
                      <a:pt x="588" y="518"/>
                      <a:pt x="587" y="517"/>
                    </a:cubicBezTo>
                    <a:cubicBezTo>
                      <a:pt x="587" y="516"/>
                      <a:pt x="585" y="515"/>
                      <a:pt x="584" y="514"/>
                    </a:cubicBezTo>
                    <a:cubicBezTo>
                      <a:pt x="582" y="512"/>
                      <a:pt x="580" y="510"/>
                      <a:pt x="578" y="509"/>
                    </a:cubicBezTo>
                    <a:cubicBezTo>
                      <a:pt x="577" y="509"/>
                      <a:pt x="576" y="508"/>
                      <a:pt x="575" y="507"/>
                    </a:cubicBezTo>
                    <a:cubicBezTo>
                      <a:pt x="575" y="507"/>
                      <a:pt x="575" y="507"/>
                      <a:pt x="575" y="507"/>
                    </a:cubicBezTo>
                    <a:cubicBezTo>
                      <a:pt x="575" y="507"/>
                      <a:pt x="574" y="507"/>
                      <a:pt x="574" y="507"/>
                    </a:cubicBezTo>
                    <a:cubicBezTo>
                      <a:pt x="573" y="506"/>
                      <a:pt x="572" y="505"/>
                      <a:pt x="571" y="505"/>
                    </a:cubicBezTo>
                    <a:cubicBezTo>
                      <a:pt x="570" y="504"/>
                      <a:pt x="569" y="504"/>
                      <a:pt x="568" y="503"/>
                    </a:cubicBezTo>
                    <a:cubicBezTo>
                      <a:pt x="566" y="502"/>
                      <a:pt x="565" y="501"/>
                      <a:pt x="563" y="500"/>
                    </a:cubicBezTo>
                    <a:cubicBezTo>
                      <a:pt x="562" y="499"/>
                      <a:pt x="560" y="499"/>
                      <a:pt x="559" y="498"/>
                    </a:cubicBezTo>
                    <a:cubicBezTo>
                      <a:pt x="558" y="497"/>
                      <a:pt x="557" y="497"/>
                      <a:pt x="556" y="496"/>
                    </a:cubicBezTo>
                    <a:cubicBezTo>
                      <a:pt x="555" y="495"/>
                      <a:pt x="554" y="494"/>
                      <a:pt x="552" y="494"/>
                    </a:cubicBezTo>
                    <a:cubicBezTo>
                      <a:pt x="552" y="493"/>
                      <a:pt x="551" y="493"/>
                      <a:pt x="550" y="492"/>
                    </a:cubicBezTo>
                    <a:cubicBezTo>
                      <a:pt x="549" y="491"/>
                      <a:pt x="548" y="490"/>
                      <a:pt x="547" y="489"/>
                    </a:cubicBezTo>
                    <a:cubicBezTo>
                      <a:pt x="546" y="488"/>
                      <a:pt x="545" y="487"/>
                      <a:pt x="544" y="486"/>
                    </a:cubicBezTo>
                    <a:cubicBezTo>
                      <a:pt x="544" y="485"/>
                      <a:pt x="543" y="484"/>
                      <a:pt x="543" y="483"/>
                    </a:cubicBezTo>
                    <a:cubicBezTo>
                      <a:pt x="542" y="481"/>
                      <a:pt x="540" y="481"/>
                      <a:pt x="538" y="479"/>
                    </a:cubicBezTo>
                    <a:cubicBezTo>
                      <a:pt x="537" y="479"/>
                      <a:pt x="532" y="477"/>
                      <a:pt x="532" y="476"/>
                    </a:cubicBezTo>
                    <a:cubicBezTo>
                      <a:pt x="532" y="476"/>
                      <a:pt x="530" y="475"/>
                      <a:pt x="530" y="474"/>
                    </a:cubicBezTo>
                    <a:cubicBezTo>
                      <a:pt x="528" y="473"/>
                      <a:pt x="526" y="471"/>
                      <a:pt x="523" y="471"/>
                    </a:cubicBezTo>
                    <a:cubicBezTo>
                      <a:pt x="521" y="470"/>
                      <a:pt x="519" y="470"/>
                      <a:pt x="517" y="469"/>
                    </a:cubicBezTo>
                    <a:cubicBezTo>
                      <a:pt x="512" y="469"/>
                      <a:pt x="509" y="466"/>
                      <a:pt x="506" y="463"/>
                    </a:cubicBezTo>
                    <a:cubicBezTo>
                      <a:pt x="504" y="462"/>
                      <a:pt x="503" y="460"/>
                      <a:pt x="501" y="460"/>
                    </a:cubicBezTo>
                    <a:cubicBezTo>
                      <a:pt x="499" y="459"/>
                      <a:pt x="497" y="459"/>
                      <a:pt x="495" y="459"/>
                    </a:cubicBezTo>
                    <a:cubicBezTo>
                      <a:pt x="493" y="458"/>
                      <a:pt x="491" y="457"/>
                      <a:pt x="490" y="457"/>
                    </a:cubicBezTo>
                    <a:cubicBezTo>
                      <a:pt x="489" y="455"/>
                      <a:pt x="488" y="454"/>
                      <a:pt x="487" y="452"/>
                    </a:cubicBezTo>
                    <a:cubicBezTo>
                      <a:pt x="486" y="450"/>
                      <a:pt x="485" y="449"/>
                      <a:pt x="483" y="448"/>
                    </a:cubicBezTo>
                    <a:cubicBezTo>
                      <a:pt x="482" y="447"/>
                      <a:pt x="481" y="447"/>
                      <a:pt x="480" y="446"/>
                    </a:cubicBezTo>
                    <a:cubicBezTo>
                      <a:pt x="478" y="445"/>
                      <a:pt x="477" y="444"/>
                      <a:pt x="477" y="443"/>
                    </a:cubicBezTo>
                    <a:cubicBezTo>
                      <a:pt x="476" y="442"/>
                      <a:pt x="477" y="440"/>
                      <a:pt x="477" y="439"/>
                    </a:cubicBezTo>
                    <a:cubicBezTo>
                      <a:pt x="477" y="437"/>
                      <a:pt x="478" y="435"/>
                      <a:pt x="479" y="433"/>
                    </a:cubicBezTo>
                    <a:cubicBezTo>
                      <a:pt x="480" y="432"/>
                      <a:pt x="481" y="431"/>
                      <a:pt x="482" y="430"/>
                    </a:cubicBezTo>
                    <a:cubicBezTo>
                      <a:pt x="482" y="429"/>
                      <a:pt x="483" y="428"/>
                      <a:pt x="484" y="427"/>
                    </a:cubicBezTo>
                    <a:cubicBezTo>
                      <a:pt x="485" y="427"/>
                      <a:pt x="486" y="426"/>
                      <a:pt x="486" y="426"/>
                    </a:cubicBezTo>
                    <a:cubicBezTo>
                      <a:pt x="487" y="426"/>
                      <a:pt x="487" y="426"/>
                      <a:pt x="488" y="426"/>
                    </a:cubicBezTo>
                    <a:cubicBezTo>
                      <a:pt x="488" y="426"/>
                      <a:pt x="488" y="425"/>
                      <a:pt x="489" y="425"/>
                    </a:cubicBezTo>
                    <a:cubicBezTo>
                      <a:pt x="489" y="424"/>
                      <a:pt x="490" y="425"/>
                      <a:pt x="490" y="424"/>
                    </a:cubicBezTo>
                    <a:cubicBezTo>
                      <a:pt x="491" y="424"/>
                      <a:pt x="491" y="424"/>
                      <a:pt x="491" y="423"/>
                    </a:cubicBezTo>
                    <a:cubicBezTo>
                      <a:pt x="492" y="422"/>
                      <a:pt x="493" y="422"/>
                      <a:pt x="494" y="421"/>
                    </a:cubicBezTo>
                    <a:cubicBezTo>
                      <a:pt x="495" y="420"/>
                      <a:pt x="495" y="418"/>
                      <a:pt x="495" y="417"/>
                    </a:cubicBezTo>
                    <a:cubicBezTo>
                      <a:pt x="495" y="417"/>
                      <a:pt x="494" y="416"/>
                      <a:pt x="494" y="416"/>
                    </a:cubicBezTo>
                    <a:cubicBezTo>
                      <a:pt x="494" y="415"/>
                      <a:pt x="493" y="415"/>
                      <a:pt x="493" y="414"/>
                    </a:cubicBezTo>
                    <a:cubicBezTo>
                      <a:pt x="492" y="412"/>
                      <a:pt x="490" y="412"/>
                      <a:pt x="489" y="411"/>
                    </a:cubicBezTo>
                    <a:cubicBezTo>
                      <a:pt x="487" y="409"/>
                      <a:pt x="486" y="408"/>
                      <a:pt x="483" y="408"/>
                    </a:cubicBezTo>
                    <a:cubicBezTo>
                      <a:pt x="482" y="408"/>
                      <a:pt x="481" y="409"/>
                      <a:pt x="479" y="409"/>
                    </a:cubicBezTo>
                    <a:cubicBezTo>
                      <a:pt x="477" y="410"/>
                      <a:pt x="474" y="410"/>
                      <a:pt x="473" y="409"/>
                    </a:cubicBezTo>
                    <a:cubicBezTo>
                      <a:pt x="471" y="408"/>
                      <a:pt x="470" y="408"/>
                      <a:pt x="467" y="409"/>
                    </a:cubicBezTo>
                    <a:cubicBezTo>
                      <a:pt x="466" y="409"/>
                      <a:pt x="464" y="409"/>
                      <a:pt x="463" y="409"/>
                    </a:cubicBezTo>
                    <a:cubicBezTo>
                      <a:pt x="462" y="409"/>
                      <a:pt x="461" y="410"/>
                      <a:pt x="460" y="410"/>
                    </a:cubicBezTo>
                    <a:cubicBezTo>
                      <a:pt x="459" y="410"/>
                      <a:pt x="458" y="410"/>
                      <a:pt x="458" y="410"/>
                    </a:cubicBezTo>
                    <a:cubicBezTo>
                      <a:pt x="456" y="410"/>
                      <a:pt x="454" y="411"/>
                      <a:pt x="452" y="411"/>
                    </a:cubicBezTo>
                    <a:cubicBezTo>
                      <a:pt x="451" y="411"/>
                      <a:pt x="449" y="411"/>
                      <a:pt x="448" y="411"/>
                    </a:cubicBezTo>
                    <a:cubicBezTo>
                      <a:pt x="444" y="411"/>
                      <a:pt x="439" y="411"/>
                      <a:pt x="436" y="408"/>
                    </a:cubicBezTo>
                    <a:cubicBezTo>
                      <a:pt x="435" y="407"/>
                      <a:pt x="435" y="406"/>
                      <a:pt x="434" y="406"/>
                    </a:cubicBezTo>
                    <a:cubicBezTo>
                      <a:pt x="433" y="405"/>
                      <a:pt x="433" y="405"/>
                      <a:pt x="432" y="405"/>
                    </a:cubicBezTo>
                    <a:cubicBezTo>
                      <a:pt x="431" y="403"/>
                      <a:pt x="430" y="403"/>
                      <a:pt x="428" y="402"/>
                    </a:cubicBezTo>
                    <a:cubicBezTo>
                      <a:pt x="427" y="401"/>
                      <a:pt x="426" y="401"/>
                      <a:pt x="425" y="400"/>
                    </a:cubicBezTo>
                    <a:cubicBezTo>
                      <a:pt x="424" y="399"/>
                      <a:pt x="424" y="398"/>
                      <a:pt x="423" y="398"/>
                    </a:cubicBezTo>
                    <a:cubicBezTo>
                      <a:pt x="422" y="397"/>
                      <a:pt x="420" y="398"/>
                      <a:pt x="419" y="398"/>
                    </a:cubicBezTo>
                    <a:cubicBezTo>
                      <a:pt x="418" y="397"/>
                      <a:pt x="418" y="396"/>
                      <a:pt x="416" y="396"/>
                    </a:cubicBezTo>
                    <a:cubicBezTo>
                      <a:pt x="416" y="395"/>
                      <a:pt x="415" y="393"/>
                      <a:pt x="414" y="391"/>
                    </a:cubicBezTo>
                    <a:cubicBezTo>
                      <a:pt x="414" y="390"/>
                      <a:pt x="414" y="388"/>
                      <a:pt x="413" y="387"/>
                    </a:cubicBezTo>
                    <a:cubicBezTo>
                      <a:pt x="413" y="386"/>
                      <a:pt x="412" y="386"/>
                      <a:pt x="411" y="385"/>
                    </a:cubicBezTo>
                    <a:cubicBezTo>
                      <a:pt x="410" y="385"/>
                      <a:pt x="411" y="385"/>
                      <a:pt x="410" y="384"/>
                    </a:cubicBezTo>
                    <a:cubicBezTo>
                      <a:pt x="408" y="383"/>
                      <a:pt x="407" y="382"/>
                      <a:pt x="405" y="381"/>
                    </a:cubicBezTo>
                    <a:cubicBezTo>
                      <a:pt x="403" y="379"/>
                      <a:pt x="401" y="378"/>
                      <a:pt x="399" y="375"/>
                    </a:cubicBezTo>
                    <a:cubicBezTo>
                      <a:pt x="399" y="375"/>
                      <a:pt x="398" y="374"/>
                      <a:pt x="398" y="374"/>
                    </a:cubicBezTo>
                    <a:cubicBezTo>
                      <a:pt x="397" y="372"/>
                      <a:pt x="397" y="371"/>
                      <a:pt x="395" y="370"/>
                    </a:cubicBezTo>
                    <a:cubicBezTo>
                      <a:pt x="395" y="370"/>
                      <a:pt x="391" y="367"/>
                      <a:pt x="391" y="366"/>
                    </a:cubicBezTo>
                    <a:cubicBezTo>
                      <a:pt x="391" y="366"/>
                      <a:pt x="391" y="366"/>
                      <a:pt x="391" y="366"/>
                    </a:cubicBezTo>
                    <a:cubicBezTo>
                      <a:pt x="391" y="366"/>
                      <a:pt x="390" y="366"/>
                      <a:pt x="390" y="366"/>
                    </a:cubicBezTo>
                    <a:cubicBezTo>
                      <a:pt x="390" y="366"/>
                      <a:pt x="390" y="365"/>
                      <a:pt x="390" y="365"/>
                    </a:cubicBezTo>
                    <a:cubicBezTo>
                      <a:pt x="389" y="365"/>
                      <a:pt x="389" y="364"/>
                      <a:pt x="389" y="364"/>
                    </a:cubicBezTo>
                    <a:cubicBezTo>
                      <a:pt x="388" y="363"/>
                      <a:pt x="388" y="363"/>
                      <a:pt x="387" y="363"/>
                    </a:cubicBezTo>
                    <a:cubicBezTo>
                      <a:pt x="387" y="362"/>
                      <a:pt x="387" y="361"/>
                      <a:pt x="386" y="361"/>
                    </a:cubicBezTo>
                    <a:cubicBezTo>
                      <a:pt x="386" y="360"/>
                      <a:pt x="385" y="359"/>
                      <a:pt x="385" y="358"/>
                    </a:cubicBezTo>
                    <a:cubicBezTo>
                      <a:pt x="384" y="357"/>
                      <a:pt x="383" y="356"/>
                      <a:pt x="383" y="355"/>
                    </a:cubicBezTo>
                    <a:cubicBezTo>
                      <a:pt x="382" y="354"/>
                      <a:pt x="382" y="352"/>
                      <a:pt x="381" y="352"/>
                    </a:cubicBezTo>
                    <a:cubicBezTo>
                      <a:pt x="381" y="348"/>
                      <a:pt x="379" y="345"/>
                      <a:pt x="378" y="341"/>
                    </a:cubicBezTo>
                    <a:cubicBezTo>
                      <a:pt x="377" y="338"/>
                      <a:pt x="376" y="335"/>
                      <a:pt x="376" y="332"/>
                    </a:cubicBezTo>
                    <a:cubicBezTo>
                      <a:pt x="375" y="329"/>
                      <a:pt x="375" y="325"/>
                      <a:pt x="374" y="323"/>
                    </a:cubicBezTo>
                    <a:cubicBezTo>
                      <a:pt x="373" y="321"/>
                      <a:pt x="373" y="320"/>
                      <a:pt x="372" y="319"/>
                    </a:cubicBezTo>
                    <a:cubicBezTo>
                      <a:pt x="372" y="318"/>
                      <a:pt x="372" y="317"/>
                      <a:pt x="372" y="316"/>
                    </a:cubicBezTo>
                    <a:cubicBezTo>
                      <a:pt x="372" y="316"/>
                      <a:pt x="371" y="315"/>
                      <a:pt x="371" y="315"/>
                    </a:cubicBezTo>
                    <a:cubicBezTo>
                      <a:pt x="370" y="311"/>
                      <a:pt x="370" y="307"/>
                      <a:pt x="369" y="303"/>
                    </a:cubicBezTo>
                    <a:cubicBezTo>
                      <a:pt x="368" y="301"/>
                      <a:pt x="366" y="299"/>
                      <a:pt x="365" y="297"/>
                    </a:cubicBezTo>
                    <a:cubicBezTo>
                      <a:pt x="364" y="296"/>
                      <a:pt x="364" y="295"/>
                      <a:pt x="364" y="294"/>
                    </a:cubicBezTo>
                    <a:cubicBezTo>
                      <a:pt x="364" y="293"/>
                      <a:pt x="363" y="291"/>
                      <a:pt x="362" y="290"/>
                    </a:cubicBezTo>
                    <a:cubicBezTo>
                      <a:pt x="361" y="288"/>
                      <a:pt x="360" y="287"/>
                      <a:pt x="360" y="285"/>
                    </a:cubicBezTo>
                    <a:cubicBezTo>
                      <a:pt x="360" y="285"/>
                      <a:pt x="359" y="284"/>
                      <a:pt x="359" y="283"/>
                    </a:cubicBezTo>
                    <a:cubicBezTo>
                      <a:pt x="358" y="282"/>
                      <a:pt x="358" y="282"/>
                      <a:pt x="358" y="280"/>
                    </a:cubicBezTo>
                    <a:cubicBezTo>
                      <a:pt x="358" y="279"/>
                      <a:pt x="358" y="279"/>
                      <a:pt x="357" y="279"/>
                    </a:cubicBezTo>
                    <a:cubicBezTo>
                      <a:pt x="355" y="278"/>
                      <a:pt x="354" y="280"/>
                      <a:pt x="352" y="277"/>
                    </a:cubicBezTo>
                    <a:cubicBezTo>
                      <a:pt x="350" y="275"/>
                      <a:pt x="351" y="271"/>
                      <a:pt x="349" y="269"/>
                    </a:cubicBezTo>
                    <a:cubicBezTo>
                      <a:pt x="347" y="268"/>
                      <a:pt x="346" y="267"/>
                      <a:pt x="345" y="266"/>
                    </a:cubicBezTo>
                    <a:cubicBezTo>
                      <a:pt x="344" y="265"/>
                      <a:pt x="343" y="265"/>
                      <a:pt x="342" y="265"/>
                    </a:cubicBezTo>
                    <a:cubicBezTo>
                      <a:pt x="342" y="264"/>
                      <a:pt x="342" y="264"/>
                      <a:pt x="341" y="264"/>
                    </a:cubicBezTo>
                    <a:cubicBezTo>
                      <a:pt x="341" y="264"/>
                      <a:pt x="340" y="263"/>
                      <a:pt x="340" y="263"/>
                    </a:cubicBezTo>
                    <a:cubicBezTo>
                      <a:pt x="338" y="262"/>
                      <a:pt x="337" y="260"/>
                      <a:pt x="336" y="259"/>
                    </a:cubicBezTo>
                    <a:cubicBezTo>
                      <a:pt x="335" y="257"/>
                      <a:pt x="333" y="256"/>
                      <a:pt x="331" y="254"/>
                    </a:cubicBezTo>
                    <a:cubicBezTo>
                      <a:pt x="330" y="253"/>
                      <a:pt x="328" y="251"/>
                      <a:pt x="327" y="250"/>
                    </a:cubicBezTo>
                    <a:cubicBezTo>
                      <a:pt x="326" y="248"/>
                      <a:pt x="324" y="248"/>
                      <a:pt x="323" y="247"/>
                    </a:cubicBezTo>
                    <a:cubicBezTo>
                      <a:pt x="321" y="246"/>
                      <a:pt x="320" y="244"/>
                      <a:pt x="319" y="243"/>
                    </a:cubicBezTo>
                    <a:cubicBezTo>
                      <a:pt x="318" y="242"/>
                      <a:pt x="317" y="241"/>
                      <a:pt x="316" y="241"/>
                    </a:cubicBezTo>
                    <a:cubicBezTo>
                      <a:pt x="315" y="241"/>
                      <a:pt x="315" y="241"/>
                      <a:pt x="314" y="241"/>
                    </a:cubicBezTo>
                    <a:cubicBezTo>
                      <a:pt x="314" y="240"/>
                      <a:pt x="314" y="240"/>
                      <a:pt x="313" y="240"/>
                    </a:cubicBezTo>
                    <a:cubicBezTo>
                      <a:pt x="313" y="239"/>
                      <a:pt x="312" y="239"/>
                      <a:pt x="311" y="238"/>
                    </a:cubicBezTo>
                    <a:cubicBezTo>
                      <a:pt x="309" y="237"/>
                      <a:pt x="308" y="236"/>
                      <a:pt x="307" y="234"/>
                    </a:cubicBezTo>
                    <a:cubicBezTo>
                      <a:pt x="305" y="231"/>
                      <a:pt x="304" y="228"/>
                      <a:pt x="302" y="225"/>
                    </a:cubicBezTo>
                    <a:cubicBezTo>
                      <a:pt x="302" y="224"/>
                      <a:pt x="302" y="224"/>
                      <a:pt x="302" y="224"/>
                    </a:cubicBezTo>
                    <a:cubicBezTo>
                      <a:pt x="302" y="223"/>
                      <a:pt x="301" y="223"/>
                      <a:pt x="301" y="223"/>
                    </a:cubicBezTo>
                    <a:cubicBezTo>
                      <a:pt x="300" y="221"/>
                      <a:pt x="299" y="219"/>
                      <a:pt x="299" y="218"/>
                    </a:cubicBezTo>
                    <a:cubicBezTo>
                      <a:pt x="299" y="214"/>
                      <a:pt x="300" y="210"/>
                      <a:pt x="299" y="206"/>
                    </a:cubicBezTo>
                    <a:cubicBezTo>
                      <a:pt x="298" y="203"/>
                      <a:pt x="296" y="201"/>
                      <a:pt x="296" y="198"/>
                    </a:cubicBezTo>
                    <a:cubicBezTo>
                      <a:pt x="296" y="198"/>
                      <a:pt x="296" y="197"/>
                      <a:pt x="296" y="196"/>
                    </a:cubicBezTo>
                    <a:cubicBezTo>
                      <a:pt x="296" y="196"/>
                      <a:pt x="297" y="196"/>
                      <a:pt x="297" y="195"/>
                    </a:cubicBezTo>
                    <a:cubicBezTo>
                      <a:pt x="297" y="194"/>
                      <a:pt x="297" y="192"/>
                      <a:pt x="297" y="191"/>
                    </a:cubicBezTo>
                    <a:cubicBezTo>
                      <a:pt x="297" y="190"/>
                      <a:pt x="296" y="190"/>
                      <a:pt x="296" y="189"/>
                    </a:cubicBezTo>
                    <a:cubicBezTo>
                      <a:pt x="296" y="189"/>
                      <a:pt x="296" y="188"/>
                      <a:pt x="296" y="187"/>
                    </a:cubicBezTo>
                    <a:cubicBezTo>
                      <a:pt x="296" y="186"/>
                      <a:pt x="296" y="186"/>
                      <a:pt x="297" y="185"/>
                    </a:cubicBezTo>
                    <a:cubicBezTo>
                      <a:pt x="297" y="184"/>
                      <a:pt x="297" y="183"/>
                      <a:pt x="298" y="182"/>
                    </a:cubicBezTo>
                    <a:cubicBezTo>
                      <a:pt x="298" y="181"/>
                      <a:pt x="298" y="181"/>
                      <a:pt x="299" y="181"/>
                    </a:cubicBezTo>
                    <a:cubicBezTo>
                      <a:pt x="299" y="181"/>
                      <a:pt x="299" y="181"/>
                      <a:pt x="300" y="181"/>
                    </a:cubicBezTo>
                    <a:cubicBezTo>
                      <a:pt x="300" y="180"/>
                      <a:pt x="301" y="180"/>
                      <a:pt x="302" y="180"/>
                    </a:cubicBezTo>
                    <a:cubicBezTo>
                      <a:pt x="305" y="179"/>
                      <a:pt x="305" y="176"/>
                      <a:pt x="306" y="173"/>
                    </a:cubicBezTo>
                    <a:cubicBezTo>
                      <a:pt x="307" y="172"/>
                      <a:pt x="307" y="172"/>
                      <a:pt x="308" y="171"/>
                    </a:cubicBezTo>
                    <a:cubicBezTo>
                      <a:pt x="310" y="171"/>
                      <a:pt x="312" y="171"/>
                      <a:pt x="314" y="171"/>
                    </a:cubicBezTo>
                    <a:cubicBezTo>
                      <a:pt x="316" y="171"/>
                      <a:pt x="318" y="170"/>
                      <a:pt x="321" y="171"/>
                    </a:cubicBezTo>
                    <a:cubicBezTo>
                      <a:pt x="321" y="171"/>
                      <a:pt x="322" y="171"/>
                      <a:pt x="323" y="170"/>
                    </a:cubicBezTo>
                    <a:cubicBezTo>
                      <a:pt x="324" y="170"/>
                      <a:pt x="324" y="169"/>
                      <a:pt x="324" y="168"/>
                    </a:cubicBezTo>
                    <a:cubicBezTo>
                      <a:pt x="324" y="166"/>
                      <a:pt x="322" y="165"/>
                      <a:pt x="320" y="164"/>
                    </a:cubicBezTo>
                    <a:cubicBezTo>
                      <a:pt x="318" y="163"/>
                      <a:pt x="317" y="163"/>
                      <a:pt x="316" y="161"/>
                    </a:cubicBezTo>
                    <a:cubicBezTo>
                      <a:pt x="316" y="159"/>
                      <a:pt x="315" y="158"/>
                      <a:pt x="315" y="156"/>
                    </a:cubicBezTo>
                    <a:cubicBezTo>
                      <a:pt x="315" y="154"/>
                      <a:pt x="315" y="155"/>
                      <a:pt x="317" y="154"/>
                    </a:cubicBezTo>
                    <a:cubicBezTo>
                      <a:pt x="318" y="154"/>
                      <a:pt x="319" y="153"/>
                      <a:pt x="319" y="152"/>
                    </a:cubicBezTo>
                    <a:cubicBezTo>
                      <a:pt x="321" y="151"/>
                      <a:pt x="322" y="149"/>
                      <a:pt x="323" y="148"/>
                    </a:cubicBezTo>
                    <a:cubicBezTo>
                      <a:pt x="324" y="147"/>
                      <a:pt x="326" y="147"/>
                      <a:pt x="327" y="146"/>
                    </a:cubicBezTo>
                    <a:cubicBezTo>
                      <a:pt x="328" y="145"/>
                      <a:pt x="328" y="145"/>
                      <a:pt x="328" y="144"/>
                    </a:cubicBezTo>
                    <a:cubicBezTo>
                      <a:pt x="325" y="143"/>
                      <a:pt x="323" y="144"/>
                      <a:pt x="320" y="143"/>
                    </a:cubicBezTo>
                    <a:cubicBezTo>
                      <a:pt x="317" y="141"/>
                      <a:pt x="312" y="142"/>
                      <a:pt x="308" y="142"/>
                    </a:cubicBezTo>
                    <a:cubicBezTo>
                      <a:pt x="308" y="140"/>
                      <a:pt x="310" y="138"/>
                      <a:pt x="310" y="137"/>
                    </a:cubicBezTo>
                    <a:cubicBezTo>
                      <a:pt x="311" y="136"/>
                      <a:pt x="311" y="136"/>
                      <a:pt x="311" y="135"/>
                    </a:cubicBezTo>
                    <a:cubicBezTo>
                      <a:pt x="312" y="135"/>
                      <a:pt x="312" y="135"/>
                      <a:pt x="313" y="134"/>
                    </a:cubicBezTo>
                    <a:cubicBezTo>
                      <a:pt x="315" y="133"/>
                      <a:pt x="314" y="132"/>
                      <a:pt x="314" y="130"/>
                    </a:cubicBezTo>
                    <a:cubicBezTo>
                      <a:pt x="315" y="128"/>
                      <a:pt x="316" y="128"/>
                      <a:pt x="317" y="130"/>
                    </a:cubicBezTo>
                    <a:cubicBezTo>
                      <a:pt x="318" y="131"/>
                      <a:pt x="316" y="133"/>
                      <a:pt x="318" y="134"/>
                    </a:cubicBezTo>
                    <a:cubicBezTo>
                      <a:pt x="319" y="134"/>
                      <a:pt x="320" y="134"/>
                      <a:pt x="321" y="134"/>
                    </a:cubicBezTo>
                    <a:cubicBezTo>
                      <a:pt x="321" y="134"/>
                      <a:pt x="321" y="134"/>
                      <a:pt x="322" y="134"/>
                    </a:cubicBezTo>
                    <a:cubicBezTo>
                      <a:pt x="322" y="134"/>
                      <a:pt x="322" y="134"/>
                      <a:pt x="322" y="133"/>
                    </a:cubicBezTo>
                    <a:cubicBezTo>
                      <a:pt x="324" y="133"/>
                      <a:pt x="325" y="132"/>
                      <a:pt x="326" y="131"/>
                    </a:cubicBezTo>
                    <a:cubicBezTo>
                      <a:pt x="327" y="130"/>
                      <a:pt x="329" y="130"/>
                      <a:pt x="329" y="129"/>
                    </a:cubicBezTo>
                    <a:cubicBezTo>
                      <a:pt x="330" y="128"/>
                      <a:pt x="330" y="128"/>
                      <a:pt x="331" y="127"/>
                    </a:cubicBezTo>
                    <a:cubicBezTo>
                      <a:pt x="331" y="127"/>
                      <a:pt x="332" y="127"/>
                      <a:pt x="333" y="127"/>
                    </a:cubicBezTo>
                    <a:cubicBezTo>
                      <a:pt x="334" y="126"/>
                      <a:pt x="336" y="127"/>
                      <a:pt x="338" y="126"/>
                    </a:cubicBezTo>
                    <a:cubicBezTo>
                      <a:pt x="339" y="126"/>
                      <a:pt x="340" y="124"/>
                      <a:pt x="341" y="124"/>
                    </a:cubicBezTo>
                    <a:cubicBezTo>
                      <a:pt x="342" y="123"/>
                      <a:pt x="343" y="123"/>
                      <a:pt x="345" y="123"/>
                    </a:cubicBezTo>
                    <a:cubicBezTo>
                      <a:pt x="346" y="122"/>
                      <a:pt x="347" y="121"/>
                      <a:pt x="347" y="120"/>
                    </a:cubicBezTo>
                    <a:cubicBezTo>
                      <a:pt x="348" y="119"/>
                      <a:pt x="348" y="118"/>
                      <a:pt x="349" y="118"/>
                    </a:cubicBezTo>
                    <a:cubicBezTo>
                      <a:pt x="350" y="118"/>
                      <a:pt x="351" y="118"/>
                      <a:pt x="351" y="118"/>
                    </a:cubicBezTo>
                    <a:cubicBezTo>
                      <a:pt x="352" y="118"/>
                      <a:pt x="355" y="118"/>
                      <a:pt x="355" y="117"/>
                    </a:cubicBezTo>
                    <a:cubicBezTo>
                      <a:pt x="357" y="115"/>
                      <a:pt x="354" y="114"/>
                      <a:pt x="354" y="112"/>
                    </a:cubicBezTo>
                    <a:cubicBezTo>
                      <a:pt x="353" y="112"/>
                      <a:pt x="353" y="112"/>
                      <a:pt x="353" y="112"/>
                    </a:cubicBezTo>
                    <a:cubicBezTo>
                      <a:pt x="352" y="110"/>
                      <a:pt x="353" y="111"/>
                      <a:pt x="354" y="109"/>
                    </a:cubicBezTo>
                    <a:cubicBezTo>
                      <a:pt x="354" y="108"/>
                      <a:pt x="354" y="107"/>
                      <a:pt x="355" y="106"/>
                    </a:cubicBezTo>
                    <a:cubicBezTo>
                      <a:pt x="355" y="105"/>
                      <a:pt x="356" y="104"/>
                      <a:pt x="358" y="104"/>
                    </a:cubicBezTo>
                    <a:cubicBezTo>
                      <a:pt x="359" y="105"/>
                      <a:pt x="359" y="106"/>
                      <a:pt x="359" y="107"/>
                    </a:cubicBezTo>
                    <a:cubicBezTo>
                      <a:pt x="360" y="108"/>
                      <a:pt x="361" y="108"/>
                      <a:pt x="362" y="109"/>
                    </a:cubicBezTo>
                    <a:cubicBezTo>
                      <a:pt x="363" y="109"/>
                      <a:pt x="364" y="109"/>
                      <a:pt x="365" y="109"/>
                    </a:cubicBezTo>
                    <a:cubicBezTo>
                      <a:pt x="366" y="108"/>
                      <a:pt x="366" y="108"/>
                      <a:pt x="367" y="108"/>
                    </a:cubicBezTo>
                    <a:cubicBezTo>
                      <a:pt x="368" y="107"/>
                      <a:pt x="370" y="104"/>
                      <a:pt x="371" y="105"/>
                    </a:cubicBezTo>
                    <a:cubicBezTo>
                      <a:pt x="372" y="105"/>
                      <a:pt x="372" y="107"/>
                      <a:pt x="372" y="108"/>
                    </a:cubicBezTo>
                    <a:cubicBezTo>
                      <a:pt x="373" y="108"/>
                      <a:pt x="373" y="110"/>
                      <a:pt x="373" y="110"/>
                    </a:cubicBezTo>
                    <a:cubicBezTo>
                      <a:pt x="375" y="111"/>
                      <a:pt x="378" y="111"/>
                      <a:pt x="377" y="114"/>
                    </a:cubicBezTo>
                    <a:cubicBezTo>
                      <a:pt x="376" y="115"/>
                      <a:pt x="375" y="115"/>
                      <a:pt x="375" y="116"/>
                    </a:cubicBezTo>
                    <a:cubicBezTo>
                      <a:pt x="374" y="117"/>
                      <a:pt x="374" y="119"/>
                      <a:pt x="375" y="120"/>
                    </a:cubicBezTo>
                    <a:cubicBezTo>
                      <a:pt x="375" y="120"/>
                      <a:pt x="380" y="120"/>
                      <a:pt x="381" y="120"/>
                    </a:cubicBezTo>
                    <a:cubicBezTo>
                      <a:pt x="383" y="119"/>
                      <a:pt x="384" y="118"/>
                      <a:pt x="385" y="117"/>
                    </a:cubicBezTo>
                    <a:cubicBezTo>
                      <a:pt x="386" y="116"/>
                      <a:pt x="386" y="116"/>
                      <a:pt x="387" y="115"/>
                    </a:cubicBezTo>
                    <a:cubicBezTo>
                      <a:pt x="387" y="115"/>
                      <a:pt x="387" y="115"/>
                      <a:pt x="388" y="114"/>
                    </a:cubicBezTo>
                    <a:cubicBezTo>
                      <a:pt x="389" y="112"/>
                      <a:pt x="389" y="111"/>
                      <a:pt x="389" y="108"/>
                    </a:cubicBezTo>
                    <a:cubicBezTo>
                      <a:pt x="389" y="107"/>
                      <a:pt x="389" y="107"/>
                      <a:pt x="389" y="105"/>
                    </a:cubicBezTo>
                    <a:cubicBezTo>
                      <a:pt x="388" y="105"/>
                      <a:pt x="389" y="105"/>
                      <a:pt x="388" y="104"/>
                    </a:cubicBezTo>
                    <a:cubicBezTo>
                      <a:pt x="388" y="103"/>
                      <a:pt x="386" y="103"/>
                      <a:pt x="385" y="102"/>
                    </a:cubicBezTo>
                    <a:cubicBezTo>
                      <a:pt x="384" y="101"/>
                      <a:pt x="384" y="100"/>
                      <a:pt x="383" y="100"/>
                    </a:cubicBezTo>
                    <a:cubicBezTo>
                      <a:pt x="382" y="100"/>
                      <a:pt x="381" y="100"/>
                      <a:pt x="380" y="100"/>
                    </a:cubicBezTo>
                    <a:cubicBezTo>
                      <a:pt x="379" y="100"/>
                      <a:pt x="377" y="100"/>
                      <a:pt x="376" y="99"/>
                    </a:cubicBezTo>
                    <a:cubicBezTo>
                      <a:pt x="374" y="98"/>
                      <a:pt x="374" y="97"/>
                      <a:pt x="373" y="95"/>
                    </a:cubicBezTo>
                    <a:cubicBezTo>
                      <a:pt x="372" y="94"/>
                      <a:pt x="371" y="92"/>
                      <a:pt x="370" y="91"/>
                    </a:cubicBezTo>
                    <a:cubicBezTo>
                      <a:pt x="370" y="91"/>
                      <a:pt x="370" y="91"/>
                      <a:pt x="370" y="90"/>
                    </a:cubicBezTo>
                    <a:cubicBezTo>
                      <a:pt x="370" y="89"/>
                      <a:pt x="371" y="89"/>
                      <a:pt x="371" y="89"/>
                    </a:cubicBezTo>
                    <a:cubicBezTo>
                      <a:pt x="372" y="88"/>
                      <a:pt x="372" y="89"/>
                      <a:pt x="372" y="87"/>
                    </a:cubicBezTo>
                    <a:cubicBezTo>
                      <a:pt x="372" y="87"/>
                      <a:pt x="372" y="86"/>
                      <a:pt x="372" y="86"/>
                    </a:cubicBezTo>
                    <a:cubicBezTo>
                      <a:pt x="369" y="85"/>
                      <a:pt x="364" y="86"/>
                      <a:pt x="367" y="82"/>
                    </a:cubicBezTo>
                    <a:cubicBezTo>
                      <a:pt x="368" y="81"/>
                      <a:pt x="368" y="80"/>
                      <a:pt x="370" y="79"/>
                    </a:cubicBezTo>
                    <a:cubicBezTo>
                      <a:pt x="371" y="78"/>
                      <a:pt x="372" y="76"/>
                      <a:pt x="374" y="75"/>
                    </a:cubicBezTo>
                    <a:cubicBezTo>
                      <a:pt x="375" y="75"/>
                      <a:pt x="378" y="75"/>
                      <a:pt x="377" y="73"/>
                    </a:cubicBezTo>
                    <a:cubicBezTo>
                      <a:pt x="376" y="72"/>
                      <a:pt x="373" y="71"/>
                      <a:pt x="372" y="70"/>
                    </a:cubicBezTo>
                    <a:cubicBezTo>
                      <a:pt x="370" y="70"/>
                      <a:pt x="369" y="69"/>
                      <a:pt x="368" y="69"/>
                    </a:cubicBezTo>
                    <a:cubicBezTo>
                      <a:pt x="365" y="69"/>
                      <a:pt x="363" y="68"/>
                      <a:pt x="361" y="68"/>
                    </a:cubicBezTo>
                    <a:cubicBezTo>
                      <a:pt x="361" y="67"/>
                      <a:pt x="361" y="66"/>
                      <a:pt x="362" y="65"/>
                    </a:cubicBezTo>
                    <a:cubicBezTo>
                      <a:pt x="362" y="64"/>
                      <a:pt x="363" y="64"/>
                      <a:pt x="364" y="63"/>
                    </a:cubicBezTo>
                    <a:cubicBezTo>
                      <a:pt x="366" y="62"/>
                      <a:pt x="366" y="62"/>
                      <a:pt x="366" y="61"/>
                    </a:cubicBezTo>
                    <a:cubicBezTo>
                      <a:pt x="366" y="59"/>
                      <a:pt x="366" y="58"/>
                      <a:pt x="367" y="57"/>
                    </a:cubicBezTo>
                    <a:cubicBezTo>
                      <a:pt x="369" y="55"/>
                      <a:pt x="371" y="54"/>
                      <a:pt x="374" y="54"/>
                    </a:cubicBezTo>
                    <a:cubicBezTo>
                      <a:pt x="376" y="54"/>
                      <a:pt x="378" y="54"/>
                      <a:pt x="380" y="53"/>
                    </a:cubicBezTo>
                    <a:cubicBezTo>
                      <a:pt x="382" y="42"/>
                      <a:pt x="382" y="42"/>
                      <a:pt x="382" y="42"/>
                    </a:cubicBezTo>
                    <a:cubicBezTo>
                      <a:pt x="382" y="42"/>
                      <a:pt x="382" y="42"/>
                      <a:pt x="381" y="42"/>
                    </a:cubicBezTo>
                    <a:cubicBezTo>
                      <a:pt x="378" y="42"/>
                      <a:pt x="374" y="42"/>
                      <a:pt x="371" y="42"/>
                    </a:cubicBezTo>
                    <a:cubicBezTo>
                      <a:pt x="368" y="42"/>
                      <a:pt x="366" y="42"/>
                      <a:pt x="363" y="42"/>
                    </a:cubicBezTo>
                    <a:cubicBezTo>
                      <a:pt x="359" y="41"/>
                      <a:pt x="355" y="41"/>
                      <a:pt x="351" y="39"/>
                    </a:cubicBezTo>
                    <a:cubicBezTo>
                      <a:pt x="350" y="39"/>
                      <a:pt x="349" y="38"/>
                      <a:pt x="347" y="37"/>
                    </a:cubicBezTo>
                    <a:cubicBezTo>
                      <a:pt x="346" y="37"/>
                      <a:pt x="344" y="37"/>
                      <a:pt x="343" y="37"/>
                    </a:cubicBezTo>
                    <a:cubicBezTo>
                      <a:pt x="341" y="36"/>
                      <a:pt x="339" y="36"/>
                      <a:pt x="337" y="36"/>
                    </a:cubicBezTo>
                    <a:cubicBezTo>
                      <a:pt x="334" y="35"/>
                      <a:pt x="332" y="35"/>
                      <a:pt x="329" y="35"/>
                    </a:cubicBezTo>
                    <a:cubicBezTo>
                      <a:pt x="328" y="35"/>
                      <a:pt x="327" y="35"/>
                      <a:pt x="326" y="35"/>
                    </a:cubicBezTo>
                    <a:cubicBezTo>
                      <a:pt x="322" y="33"/>
                      <a:pt x="317" y="30"/>
                      <a:pt x="314" y="27"/>
                    </a:cubicBezTo>
                    <a:cubicBezTo>
                      <a:pt x="312" y="26"/>
                      <a:pt x="310" y="24"/>
                      <a:pt x="309" y="22"/>
                    </a:cubicBezTo>
                    <a:cubicBezTo>
                      <a:pt x="308" y="20"/>
                      <a:pt x="308" y="18"/>
                      <a:pt x="306" y="17"/>
                    </a:cubicBezTo>
                    <a:cubicBezTo>
                      <a:pt x="305" y="16"/>
                      <a:pt x="304" y="15"/>
                      <a:pt x="303" y="14"/>
                    </a:cubicBezTo>
                    <a:cubicBezTo>
                      <a:pt x="302" y="13"/>
                      <a:pt x="301" y="12"/>
                      <a:pt x="301" y="12"/>
                    </a:cubicBezTo>
                    <a:cubicBezTo>
                      <a:pt x="299" y="10"/>
                      <a:pt x="300" y="10"/>
                      <a:pt x="300" y="9"/>
                    </a:cubicBezTo>
                    <a:cubicBezTo>
                      <a:pt x="300" y="8"/>
                      <a:pt x="300" y="7"/>
                      <a:pt x="301" y="6"/>
                    </a:cubicBezTo>
                    <a:cubicBezTo>
                      <a:pt x="301" y="6"/>
                      <a:pt x="303" y="6"/>
                      <a:pt x="303" y="6"/>
                    </a:cubicBezTo>
                    <a:cubicBezTo>
                      <a:pt x="304" y="5"/>
                      <a:pt x="306" y="4"/>
                      <a:pt x="306" y="3"/>
                    </a:cubicBezTo>
                    <a:cubicBezTo>
                      <a:pt x="306" y="0"/>
                      <a:pt x="303" y="0"/>
                      <a:pt x="301" y="0"/>
                    </a:cubicBezTo>
                    <a:cubicBezTo>
                      <a:pt x="299" y="0"/>
                      <a:pt x="297" y="1"/>
                      <a:pt x="296" y="2"/>
                    </a:cubicBezTo>
                    <a:cubicBezTo>
                      <a:pt x="293" y="3"/>
                      <a:pt x="290" y="4"/>
                      <a:pt x="288" y="6"/>
                    </a:cubicBezTo>
                    <a:cubicBezTo>
                      <a:pt x="286" y="7"/>
                      <a:pt x="283" y="10"/>
                      <a:pt x="281" y="8"/>
                    </a:cubicBezTo>
                    <a:cubicBezTo>
                      <a:pt x="280" y="7"/>
                      <a:pt x="279" y="6"/>
                      <a:pt x="277" y="7"/>
                    </a:cubicBezTo>
                    <a:cubicBezTo>
                      <a:pt x="276" y="7"/>
                      <a:pt x="275" y="8"/>
                      <a:pt x="274" y="9"/>
                    </a:cubicBezTo>
                    <a:cubicBezTo>
                      <a:pt x="273" y="9"/>
                      <a:pt x="272" y="9"/>
                      <a:pt x="271" y="9"/>
                    </a:cubicBezTo>
                    <a:cubicBezTo>
                      <a:pt x="266" y="9"/>
                      <a:pt x="261" y="8"/>
                      <a:pt x="256" y="8"/>
                    </a:cubicBezTo>
                    <a:cubicBezTo>
                      <a:pt x="255" y="8"/>
                      <a:pt x="254" y="8"/>
                      <a:pt x="253" y="8"/>
                    </a:cubicBezTo>
                    <a:cubicBezTo>
                      <a:pt x="251" y="8"/>
                      <a:pt x="250" y="9"/>
                      <a:pt x="249" y="9"/>
                    </a:cubicBezTo>
                    <a:cubicBezTo>
                      <a:pt x="247" y="10"/>
                      <a:pt x="247" y="10"/>
                      <a:pt x="247" y="11"/>
                    </a:cubicBezTo>
                    <a:cubicBezTo>
                      <a:pt x="246" y="12"/>
                      <a:pt x="246" y="12"/>
                      <a:pt x="246" y="14"/>
                    </a:cubicBezTo>
                    <a:cubicBezTo>
                      <a:pt x="246" y="15"/>
                      <a:pt x="246" y="16"/>
                      <a:pt x="246" y="17"/>
                    </a:cubicBezTo>
                    <a:cubicBezTo>
                      <a:pt x="245" y="19"/>
                      <a:pt x="244" y="20"/>
                      <a:pt x="243" y="21"/>
                    </a:cubicBezTo>
                    <a:cubicBezTo>
                      <a:pt x="243" y="23"/>
                      <a:pt x="243" y="25"/>
                      <a:pt x="241" y="26"/>
                    </a:cubicBezTo>
                    <a:cubicBezTo>
                      <a:pt x="239" y="26"/>
                      <a:pt x="237" y="26"/>
                      <a:pt x="236" y="26"/>
                    </a:cubicBezTo>
                    <a:cubicBezTo>
                      <a:pt x="235" y="26"/>
                      <a:pt x="234" y="26"/>
                      <a:pt x="234" y="25"/>
                    </a:cubicBezTo>
                    <a:cubicBezTo>
                      <a:pt x="233" y="25"/>
                      <a:pt x="233" y="25"/>
                      <a:pt x="232" y="24"/>
                    </a:cubicBezTo>
                    <a:cubicBezTo>
                      <a:pt x="232" y="24"/>
                      <a:pt x="230" y="24"/>
                      <a:pt x="230" y="24"/>
                    </a:cubicBezTo>
                    <a:cubicBezTo>
                      <a:pt x="229" y="24"/>
                      <a:pt x="227" y="24"/>
                      <a:pt x="227" y="23"/>
                    </a:cubicBezTo>
                    <a:cubicBezTo>
                      <a:pt x="226" y="22"/>
                      <a:pt x="227" y="21"/>
                      <a:pt x="226" y="20"/>
                    </a:cubicBezTo>
                    <a:cubicBezTo>
                      <a:pt x="226" y="19"/>
                      <a:pt x="225" y="19"/>
                      <a:pt x="224" y="19"/>
                    </a:cubicBezTo>
                    <a:cubicBezTo>
                      <a:pt x="223" y="19"/>
                      <a:pt x="221" y="18"/>
                      <a:pt x="220" y="18"/>
                    </a:cubicBezTo>
                    <a:cubicBezTo>
                      <a:pt x="219" y="18"/>
                      <a:pt x="218" y="18"/>
                      <a:pt x="217" y="18"/>
                    </a:cubicBezTo>
                    <a:cubicBezTo>
                      <a:pt x="216" y="18"/>
                      <a:pt x="215" y="18"/>
                      <a:pt x="213" y="18"/>
                    </a:cubicBezTo>
                    <a:cubicBezTo>
                      <a:pt x="213" y="19"/>
                      <a:pt x="213" y="20"/>
                      <a:pt x="213" y="22"/>
                    </a:cubicBezTo>
                    <a:cubicBezTo>
                      <a:pt x="212" y="23"/>
                      <a:pt x="212" y="25"/>
                      <a:pt x="211" y="27"/>
                    </a:cubicBezTo>
                    <a:cubicBezTo>
                      <a:pt x="209" y="29"/>
                      <a:pt x="207" y="30"/>
                      <a:pt x="208" y="34"/>
                    </a:cubicBezTo>
                    <a:cubicBezTo>
                      <a:pt x="208" y="35"/>
                      <a:pt x="209" y="35"/>
                      <a:pt x="210" y="36"/>
                    </a:cubicBezTo>
                    <a:cubicBezTo>
                      <a:pt x="210" y="36"/>
                      <a:pt x="210" y="37"/>
                      <a:pt x="211" y="37"/>
                    </a:cubicBezTo>
                    <a:cubicBezTo>
                      <a:pt x="211" y="37"/>
                      <a:pt x="212" y="37"/>
                      <a:pt x="213" y="38"/>
                    </a:cubicBezTo>
                    <a:cubicBezTo>
                      <a:pt x="213" y="38"/>
                      <a:pt x="212" y="41"/>
                      <a:pt x="212" y="42"/>
                    </a:cubicBezTo>
                    <a:cubicBezTo>
                      <a:pt x="211" y="42"/>
                      <a:pt x="209" y="43"/>
                      <a:pt x="208" y="43"/>
                    </a:cubicBezTo>
                    <a:cubicBezTo>
                      <a:pt x="206" y="44"/>
                      <a:pt x="204" y="44"/>
                      <a:pt x="203" y="43"/>
                    </a:cubicBezTo>
                    <a:cubicBezTo>
                      <a:pt x="201" y="42"/>
                      <a:pt x="201" y="39"/>
                      <a:pt x="198" y="39"/>
                    </a:cubicBezTo>
                    <a:cubicBezTo>
                      <a:pt x="197" y="39"/>
                      <a:pt x="197" y="40"/>
                      <a:pt x="196" y="40"/>
                    </a:cubicBezTo>
                    <a:cubicBezTo>
                      <a:pt x="195" y="41"/>
                      <a:pt x="194" y="41"/>
                      <a:pt x="192" y="42"/>
                    </a:cubicBezTo>
                    <a:cubicBezTo>
                      <a:pt x="191" y="42"/>
                      <a:pt x="190" y="43"/>
                      <a:pt x="190" y="44"/>
                    </a:cubicBezTo>
                    <a:cubicBezTo>
                      <a:pt x="189" y="46"/>
                      <a:pt x="189" y="47"/>
                      <a:pt x="189" y="49"/>
                    </a:cubicBezTo>
                    <a:cubicBezTo>
                      <a:pt x="189" y="50"/>
                      <a:pt x="189" y="52"/>
                      <a:pt x="189" y="54"/>
                    </a:cubicBezTo>
                    <a:cubicBezTo>
                      <a:pt x="191" y="54"/>
                      <a:pt x="193" y="53"/>
                      <a:pt x="194" y="54"/>
                    </a:cubicBezTo>
                    <a:cubicBezTo>
                      <a:pt x="196" y="55"/>
                      <a:pt x="194" y="58"/>
                      <a:pt x="194" y="59"/>
                    </a:cubicBezTo>
                    <a:cubicBezTo>
                      <a:pt x="193" y="60"/>
                      <a:pt x="193" y="60"/>
                      <a:pt x="192" y="61"/>
                    </a:cubicBezTo>
                    <a:cubicBezTo>
                      <a:pt x="192" y="62"/>
                      <a:pt x="193" y="62"/>
                      <a:pt x="193" y="63"/>
                    </a:cubicBezTo>
                    <a:cubicBezTo>
                      <a:pt x="194" y="65"/>
                      <a:pt x="195" y="66"/>
                      <a:pt x="195" y="68"/>
                    </a:cubicBezTo>
                    <a:cubicBezTo>
                      <a:pt x="192" y="68"/>
                      <a:pt x="190" y="67"/>
                      <a:pt x="188" y="66"/>
                    </a:cubicBezTo>
                    <a:cubicBezTo>
                      <a:pt x="187" y="65"/>
                      <a:pt x="187" y="64"/>
                      <a:pt x="186" y="63"/>
                    </a:cubicBezTo>
                    <a:cubicBezTo>
                      <a:pt x="186" y="63"/>
                      <a:pt x="186" y="60"/>
                      <a:pt x="185" y="60"/>
                    </a:cubicBezTo>
                    <a:cubicBezTo>
                      <a:pt x="184" y="59"/>
                      <a:pt x="182" y="60"/>
                      <a:pt x="181" y="60"/>
                    </a:cubicBezTo>
                    <a:cubicBezTo>
                      <a:pt x="179" y="60"/>
                      <a:pt x="177" y="60"/>
                      <a:pt x="175" y="60"/>
                    </a:cubicBezTo>
                    <a:cubicBezTo>
                      <a:pt x="174" y="60"/>
                      <a:pt x="173" y="60"/>
                      <a:pt x="172" y="61"/>
                    </a:cubicBezTo>
                    <a:cubicBezTo>
                      <a:pt x="171" y="61"/>
                      <a:pt x="171" y="62"/>
                      <a:pt x="170" y="63"/>
                    </a:cubicBezTo>
                    <a:cubicBezTo>
                      <a:pt x="170" y="63"/>
                      <a:pt x="169" y="63"/>
                      <a:pt x="168" y="63"/>
                    </a:cubicBezTo>
                    <a:cubicBezTo>
                      <a:pt x="167" y="63"/>
                      <a:pt x="167" y="63"/>
                      <a:pt x="166" y="64"/>
                    </a:cubicBezTo>
                    <a:cubicBezTo>
                      <a:pt x="164" y="64"/>
                      <a:pt x="162" y="63"/>
                      <a:pt x="161" y="62"/>
                    </a:cubicBezTo>
                    <a:cubicBezTo>
                      <a:pt x="159" y="62"/>
                      <a:pt x="158" y="62"/>
                      <a:pt x="157" y="60"/>
                    </a:cubicBezTo>
                    <a:cubicBezTo>
                      <a:pt x="157" y="59"/>
                      <a:pt x="157" y="57"/>
                      <a:pt x="157" y="56"/>
                    </a:cubicBezTo>
                    <a:cubicBezTo>
                      <a:pt x="156" y="55"/>
                      <a:pt x="156" y="54"/>
                      <a:pt x="155" y="52"/>
                    </a:cubicBezTo>
                    <a:cubicBezTo>
                      <a:pt x="155" y="52"/>
                      <a:pt x="153" y="50"/>
                      <a:pt x="153" y="50"/>
                    </a:cubicBezTo>
                    <a:cubicBezTo>
                      <a:pt x="152" y="49"/>
                      <a:pt x="148" y="49"/>
                      <a:pt x="147" y="50"/>
                    </a:cubicBezTo>
                    <a:cubicBezTo>
                      <a:pt x="147" y="50"/>
                      <a:pt x="146" y="51"/>
                      <a:pt x="145" y="51"/>
                    </a:cubicBezTo>
                    <a:cubicBezTo>
                      <a:pt x="145" y="52"/>
                      <a:pt x="144" y="53"/>
                      <a:pt x="144" y="53"/>
                    </a:cubicBezTo>
                    <a:cubicBezTo>
                      <a:pt x="143" y="55"/>
                      <a:pt x="144" y="58"/>
                      <a:pt x="145" y="59"/>
                    </a:cubicBezTo>
                    <a:cubicBezTo>
                      <a:pt x="146" y="60"/>
                      <a:pt x="146" y="61"/>
                      <a:pt x="147" y="62"/>
                    </a:cubicBezTo>
                    <a:cubicBezTo>
                      <a:pt x="147" y="63"/>
                      <a:pt x="147" y="65"/>
                      <a:pt x="146" y="66"/>
                    </a:cubicBezTo>
                    <a:cubicBezTo>
                      <a:pt x="146" y="67"/>
                      <a:pt x="145" y="68"/>
                      <a:pt x="144" y="69"/>
                    </a:cubicBezTo>
                    <a:cubicBezTo>
                      <a:pt x="143" y="70"/>
                      <a:pt x="143" y="70"/>
                      <a:pt x="143" y="71"/>
                    </a:cubicBezTo>
                    <a:cubicBezTo>
                      <a:pt x="141" y="72"/>
                      <a:pt x="140" y="73"/>
                      <a:pt x="138" y="74"/>
                    </a:cubicBezTo>
                    <a:cubicBezTo>
                      <a:pt x="136" y="75"/>
                      <a:pt x="136" y="77"/>
                      <a:pt x="135" y="79"/>
                    </a:cubicBezTo>
                    <a:cubicBezTo>
                      <a:pt x="135" y="81"/>
                      <a:pt x="133" y="82"/>
                      <a:pt x="132" y="84"/>
                    </a:cubicBezTo>
                    <a:cubicBezTo>
                      <a:pt x="132" y="85"/>
                      <a:pt x="132" y="85"/>
                      <a:pt x="131" y="86"/>
                    </a:cubicBezTo>
                    <a:cubicBezTo>
                      <a:pt x="131" y="87"/>
                      <a:pt x="130" y="88"/>
                      <a:pt x="129" y="88"/>
                    </a:cubicBezTo>
                    <a:cubicBezTo>
                      <a:pt x="129" y="89"/>
                      <a:pt x="129" y="92"/>
                      <a:pt x="129" y="92"/>
                    </a:cubicBezTo>
                    <a:cubicBezTo>
                      <a:pt x="130" y="93"/>
                      <a:pt x="132" y="93"/>
                      <a:pt x="132" y="93"/>
                    </a:cubicBezTo>
                    <a:cubicBezTo>
                      <a:pt x="133" y="94"/>
                      <a:pt x="134" y="94"/>
                      <a:pt x="134" y="95"/>
                    </a:cubicBezTo>
                    <a:cubicBezTo>
                      <a:pt x="136" y="96"/>
                      <a:pt x="135" y="97"/>
                      <a:pt x="135" y="98"/>
                    </a:cubicBezTo>
                    <a:cubicBezTo>
                      <a:pt x="134" y="101"/>
                      <a:pt x="133" y="102"/>
                      <a:pt x="130" y="101"/>
                    </a:cubicBezTo>
                    <a:cubicBezTo>
                      <a:pt x="129" y="101"/>
                      <a:pt x="126" y="101"/>
                      <a:pt x="125" y="99"/>
                    </a:cubicBezTo>
                    <a:cubicBezTo>
                      <a:pt x="124" y="97"/>
                      <a:pt x="125" y="94"/>
                      <a:pt x="124" y="92"/>
                    </a:cubicBezTo>
                    <a:cubicBezTo>
                      <a:pt x="123" y="90"/>
                      <a:pt x="121" y="90"/>
                      <a:pt x="119" y="90"/>
                    </a:cubicBezTo>
                    <a:cubicBezTo>
                      <a:pt x="119" y="89"/>
                      <a:pt x="119" y="88"/>
                      <a:pt x="119" y="88"/>
                    </a:cubicBezTo>
                    <a:cubicBezTo>
                      <a:pt x="119" y="88"/>
                      <a:pt x="120" y="87"/>
                      <a:pt x="120" y="87"/>
                    </a:cubicBezTo>
                    <a:cubicBezTo>
                      <a:pt x="120" y="87"/>
                      <a:pt x="120" y="86"/>
                      <a:pt x="120" y="86"/>
                    </a:cubicBezTo>
                    <a:cubicBezTo>
                      <a:pt x="120" y="85"/>
                      <a:pt x="122" y="84"/>
                      <a:pt x="122" y="83"/>
                    </a:cubicBezTo>
                    <a:cubicBezTo>
                      <a:pt x="121" y="82"/>
                      <a:pt x="121" y="82"/>
                      <a:pt x="120" y="82"/>
                    </a:cubicBezTo>
                    <a:cubicBezTo>
                      <a:pt x="119" y="81"/>
                      <a:pt x="118" y="80"/>
                      <a:pt x="116" y="80"/>
                    </a:cubicBezTo>
                    <a:cubicBezTo>
                      <a:pt x="116" y="80"/>
                      <a:pt x="115" y="80"/>
                      <a:pt x="114" y="80"/>
                    </a:cubicBezTo>
                    <a:cubicBezTo>
                      <a:pt x="114" y="80"/>
                      <a:pt x="114" y="79"/>
                      <a:pt x="113" y="79"/>
                    </a:cubicBezTo>
                    <a:cubicBezTo>
                      <a:pt x="112" y="79"/>
                      <a:pt x="111" y="79"/>
                      <a:pt x="110" y="78"/>
                    </a:cubicBezTo>
                    <a:cubicBezTo>
                      <a:pt x="108" y="78"/>
                      <a:pt x="107" y="77"/>
                      <a:pt x="106" y="75"/>
                    </a:cubicBezTo>
                    <a:cubicBezTo>
                      <a:pt x="105" y="73"/>
                      <a:pt x="104" y="71"/>
                      <a:pt x="103" y="70"/>
                    </a:cubicBezTo>
                    <a:cubicBezTo>
                      <a:pt x="102" y="69"/>
                      <a:pt x="101" y="68"/>
                      <a:pt x="100" y="67"/>
                    </a:cubicBezTo>
                    <a:cubicBezTo>
                      <a:pt x="100" y="66"/>
                      <a:pt x="99" y="66"/>
                      <a:pt x="99" y="65"/>
                    </a:cubicBezTo>
                    <a:cubicBezTo>
                      <a:pt x="99" y="65"/>
                      <a:pt x="99" y="63"/>
                      <a:pt x="99" y="63"/>
                    </a:cubicBezTo>
                    <a:cubicBezTo>
                      <a:pt x="99" y="62"/>
                      <a:pt x="99" y="61"/>
                      <a:pt x="99" y="60"/>
                    </a:cubicBezTo>
                    <a:cubicBezTo>
                      <a:pt x="99" y="58"/>
                      <a:pt x="97" y="56"/>
                      <a:pt x="95" y="55"/>
                    </a:cubicBezTo>
                    <a:cubicBezTo>
                      <a:pt x="92" y="54"/>
                      <a:pt x="92" y="57"/>
                      <a:pt x="91" y="59"/>
                    </a:cubicBezTo>
                    <a:cubicBezTo>
                      <a:pt x="91" y="61"/>
                      <a:pt x="90" y="63"/>
                      <a:pt x="89" y="64"/>
                    </a:cubicBezTo>
                    <a:cubicBezTo>
                      <a:pt x="87" y="65"/>
                      <a:pt x="85" y="65"/>
                      <a:pt x="83" y="67"/>
                    </a:cubicBezTo>
                    <a:cubicBezTo>
                      <a:pt x="81" y="68"/>
                      <a:pt x="81" y="70"/>
                      <a:pt x="82" y="72"/>
                    </a:cubicBezTo>
                    <a:cubicBezTo>
                      <a:pt x="83" y="73"/>
                      <a:pt x="84" y="72"/>
                      <a:pt x="85" y="74"/>
                    </a:cubicBezTo>
                    <a:cubicBezTo>
                      <a:pt x="85" y="75"/>
                      <a:pt x="85" y="76"/>
                      <a:pt x="85" y="77"/>
                    </a:cubicBezTo>
                    <a:cubicBezTo>
                      <a:pt x="85" y="78"/>
                      <a:pt x="85" y="78"/>
                      <a:pt x="83" y="79"/>
                    </a:cubicBezTo>
                    <a:cubicBezTo>
                      <a:pt x="83" y="79"/>
                      <a:pt x="82" y="80"/>
                      <a:pt x="82" y="80"/>
                    </a:cubicBezTo>
                    <a:cubicBezTo>
                      <a:pt x="82" y="80"/>
                      <a:pt x="81" y="80"/>
                      <a:pt x="80" y="80"/>
                    </a:cubicBezTo>
                    <a:cubicBezTo>
                      <a:pt x="78" y="81"/>
                      <a:pt x="78" y="84"/>
                      <a:pt x="77" y="85"/>
                    </a:cubicBezTo>
                    <a:cubicBezTo>
                      <a:pt x="77" y="87"/>
                      <a:pt x="75" y="88"/>
                      <a:pt x="74" y="89"/>
                    </a:cubicBezTo>
                    <a:cubicBezTo>
                      <a:pt x="72" y="90"/>
                      <a:pt x="72" y="91"/>
                      <a:pt x="71" y="92"/>
                    </a:cubicBezTo>
                    <a:cubicBezTo>
                      <a:pt x="67" y="94"/>
                      <a:pt x="63" y="91"/>
                      <a:pt x="60" y="90"/>
                    </a:cubicBezTo>
                    <a:cubicBezTo>
                      <a:pt x="58" y="89"/>
                      <a:pt x="57" y="88"/>
                      <a:pt x="56" y="88"/>
                    </a:cubicBezTo>
                    <a:cubicBezTo>
                      <a:pt x="54" y="89"/>
                      <a:pt x="54" y="90"/>
                      <a:pt x="53" y="92"/>
                    </a:cubicBezTo>
                    <a:cubicBezTo>
                      <a:pt x="52" y="93"/>
                      <a:pt x="51" y="94"/>
                      <a:pt x="49" y="94"/>
                    </a:cubicBezTo>
                    <a:cubicBezTo>
                      <a:pt x="46" y="95"/>
                      <a:pt x="43" y="95"/>
                      <a:pt x="40" y="96"/>
                    </a:cubicBezTo>
                    <a:cubicBezTo>
                      <a:pt x="39" y="96"/>
                      <a:pt x="39" y="97"/>
                      <a:pt x="38" y="98"/>
                    </a:cubicBezTo>
                    <a:cubicBezTo>
                      <a:pt x="37" y="98"/>
                      <a:pt x="35" y="98"/>
                      <a:pt x="35" y="98"/>
                    </a:cubicBezTo>
                    <a:cubicBezTo>
                      <a:pt x="34" y="99"/>
                      <a:pt x="33" y="99"/>
                      <a:pt x="32" y="99"/>
                    </a:cubicBezTo>
                    <a:cubicBezTo>
                      <a:pt x="31" y="99"/>
                      <a:pt x="30" y="98"/>
                      <a:pt x="29" y="98"/>
                    </a:cubicBezTo>
                    <a:cubicBezTo>
                      <a:pt x="27" y="98"/>
                      <a:pt x="25" y="99"/>
                      <a:pt x="23" y="98"/>
                    </a:cubicBezTo>
                    <a:cubicBezTo>
                      <a:pt x="23" y="98"/>
                      <a:pt x="23" y="98"/>
                      <a:pt x="23" y="98"/>
                    </a:cubicBezTo>
                    <a:cubicBezTo>
                      <a:pt x="22" y="98"/>
                      <a:pt x="21" y="99"/>
                      <a:pt x="19" y="100"/>
                    </a:cubicBezTo>
                    <a:cubicBezTo>
                      <a:pt x="17" y="105"/>
                      <a:pt x="14" y="106"/>
                      <a:pt x="15" y="108"/>
                    </a:cubicBezTo>
                    <a:cubicBezTo>
                      <a:pt x="17" y="112"/>
                      <a:pt x="13" y="112"/>
                      <a:pt x="16" y="115"/>
                    </a:cubicBezTo>
                    <a:cubicBezTo>
                      <a:pt x="17" y="116"/>
                      <a:pt x="20" y="117"/>
                      <a:pt x="21" y="119"/>
                    </a:cubicBezTo>
                    <a:cubicBezTo>
                      <a:pt x="21" y="121"/>
                      <a:pt x="21" y="123"/>
                      <a:pt x="22" y="125"/>
                    </a:cubicBezTo>
                    <a:cubicBezTo>
                      <a:pt x="22" y="127"/>
                      <a:pt x="23" y="130"/>
                      <a:pt x="25" y="132"/>
                    </a:cubicBezTo>
                    <a:cubicBezTo>
                      <a:pt x="26" y="133"/>
                      <a:pt x="28" y="133"/>
                      <a:pt x="29" y="135"/>
                    </a:cubicBezTo>
                    <a:cubicBezTo>
                      <a:pt x="31" y="138"/>
                      <a:pt x="28" y="139"/>
                      <a:pt x="27" y="142"/>
                    </a:cubicBezTo>
                    <a:cubicBezTo>
                      <a:pt x="26" y="144"/>
                      <a:pt x="28" y="148"/>
                      <a:pt x="26" y="150"/>
                    </a:cubicBezTo>
                    <a:cubicBezTo>
                      <a:pt x="25" y="151"/>
                      <a:pt x="23" y="151"/>
                      <a:pt x="22" y="152"/>
                    </a:cubicBezTo>
                    <a:cubicBezTo>
                      <a:pt x="21" y="152"/>
                      <a:pt x="20" y="153"/>
                      <a:pt x="20" y="153"/>
                    </a:cubicBezTo>
                    <a:cubicBezTo>
                      <a:pt x="17" y="156"/>
                      <a:pt x="14" y="157"/>
                      <a:pt x="11" y="159"/>
                    </a:cubicBezTo>
                    <a:cubicBezTo>
                      <a:pt x="9" y="161"/>
                      <a:pt x="11" y="160"/>
                      <a:pt x="9" y="161"/>
                    </a:cubicBezTo>
                    <a:cubicBezTo>
                      <a:pt x="7" y="162"/>
                      <a:pt x="5" y="161"/>
                      <a:pt x="4" y="161"/>
                    </a:cubicBezTo>
                    <a:cubicBezTo>
                      <a:pt x="2" y="162"/>
                      <a:pt x="0" y="161"/>
                      <a:pt x="1" y="164"/>
                    </a:cubicBezTo>
                    <a:cubicBezTo>
                      <a:pt x="8" y="166"/>
                      <a:pt x="7" y="173"/>
                      <a:pt x="12" y="177"/>
                    </a:cubicBezTo>
                    <a:cubicBezTo>
                      <a:pt x="12" y="177"/>
                      <a:pt x="14" y="177"/>
                      <a:pt x="15" y="178"/>
                    </a:cubicBezTo>
                    <a:cubicBezTo>
                      <a:pt x="15" y="178"/>
                      <a:pt x="18" y="179"/>
                      <a:pt x="18" y="179"/>
                    </a:cubicBezTo>
                    <a:cubicBezTo>
                      <a:pt x="19" y="181"/>
                      <a:pt x="19" y="184"/>
                      <a:pt x="22" y="184"/>
                    </a:cubicBezTo>
                    <a:cubicBezTo>
                      <a:pt x="23" y="189"/>
                      <a:pt x="23" y="194"/>
                      <a:pt x="18" y="196"/>
                    </a:cubicBezTo>
                    <a:cubicBezTo>
                      <a:pt x="13" y="198"/>
                      <a:pt x="9" y="200"/>
                      <a:pt x="12" y="205"/>
                    </a:cubicBezTo>
                    <a:cubicBezTo>
                      <a:pt x="13" y="207"/>
                      <a:pt x="17" y="210"/>
                      <a:pt x="16" y="212"/>
                    </a:cubicBezTo>
                    <a:cubicBezTo>
                      <a:pt x="15" y="215"/>
                      <a:pt x="13" y="212"/>
                      <a:pt x="12" y="214"/>
                    </a:cubicBezTo>
                    <a:cubicBezTo>
                      <a:pt x="11" y="216"/>
                      <a:pt x="18" y="223"/>
                      <a:pt x="20" y="224"/>
                    </a:cubicBezTo>
                    <a:cubicBezTo>
                      <a:pt x="23" y="226"/>
                      <a:pt x="28" y="225"/>
                      <a:pt x="31" y="228"/>
                    </a:cubicBezTo>
                    <a:cubicBezTo>
                      <a:pt x="33" y="229"/>
                      <a:pt x="33" y="232"/>
                      <a:pt x="35" y="233"/>
                    </a:cubicBezTo>
                    <a:cubicBezTo>
                      <a:pt x="39" y="235"/>
                      <a:pt x="45" y="232"/>
                      <a:pt x="48" y="231"/>
                    </a:cubicBezTo>
                    <a:cubicBezTo>
                      <a:pt x="50" y="230"/>
                      <a:pt x="55" y="228"/>
                      <a:pt x="57" y="229"/>
                    </a:cubicBezTo>
                    <a:cubicBezTo>
                      <a:pt x="59" y="230"/>
                      <a:pt x="59" y="239"/>
                      <a:pt x="58" y="240"/>
                    </a:cubicBezTo>
                    <a:cubicBezTo>
                      <a:pt x="57" y="243"/>
                      <a:pt x="54" y="244"/>
                      <a:pt x="53" y="245"/>
                    </a:cubicBezTo>
                    <a:cubicBezTo>
                      <a:pt x="51" y="247"/>
                      <a:pt x="50" y="251"/>
                      <a:pt x="48" y="251"/>
                    </a:cubicBezTo>
                    <a:cubicBezTo>
                      <a:pt x="47" y="254"/>
                      <a:pt x="47" y="257"/>
                      <a:pt x="47" y="259"/>
                    </a:cubicBezTo>
                    <a:cubicBezTo>
                      <a:pt x="47" y="260"/>
                      <a:pt x="47" y="262"/>
                      <a:pt x="47" y="263"/>
                    </a:cubicBezTo>
                    <a:cubicBezTo>
                      <a:pt x="47" y="263"/>
                      <a:pt x="47" y="263"/>
                      <a:pt x="46" y="263"/>
                    </a:cubicBezTo>
                    <a:cubicBezTo>
                      <a:pt x="48" y="263"/>
                      <a:pt x="50" y="263"/>
                      <a:pt x="52" y="263"/>
                    </a:cubicBezTo>
                    <a:cubicBezTo>
                      <a:pt x="54" y="263"/>
                      <a:pt x="54" y="262"/>
                      <a:pt x="55" y="262"/>
                    </a:cubicBezTo>
                    <a:cubicBezTo>
                      <a:pt x="56" y="261"/>
                      <a:pt x="56" y="261"/>
                      <a:pt x="57" y="260"/>
                    </a:cubicBezTo>
                    <a:cubicBezTo>
                      <a:pt x="58" y="259"/>
                      <a:pt x="57" y="259"/>
                      <a:pt x="59" y="259"/>
                    </a:cubicBezTo>
                    <a:cubicBezTo>
                      <a:pt x="62" y="258"/>
                      <a:pt x="65" y="259"/>
                      <a:pt x="68" y="259"/>
                    </a:cubicBezTo>
                    <a:cubicBezTo>
                      <a:pt x="69" y="258"/>
                      <a:pt x="71" y="258"/>
                      <a:pt x="72" y="257"/>
                    </a:cubicBezTo>
                    <a:cubicBezTo>
                      <a:pt x="74" y="257"/>
                      <a:pt x="74" y="256"/>
                      <a:pt x="75" y="255"/>
                    </a:cubicBezTo>
                    <a:cubicBezTo>
                      <a:pt x="76" y="254"/>
                      <a:pt x="78" y="254"/>
                      <a:pt x="79" y="253"/>
                    </a:cubicBezTo>
                    <a:cubicBezTo>
                      <a:pt x="79" y="253"/>
                      <a:pt x="79" y="252"/>
                      <a:pt x="80" y="252"/>
                    </a:cubicBezTo>
                    <a:cubicBezTo>
                      <a:pt x="80" y="251"/>
                      <a:pt x="81" y="251"/>
                      <a:pt x="81" y="251"/>
                    </a:cubicBezTo>
                    <a:cubicBezTo>
                      <a:pt x="82" y="250"/>
                      <a:pt x="83" y="248"/>
                      <a:pt x="84" y="246"/>
                    </a:cubicBezTo>
                    <a:cubicBezTo>
                      <a:pt x="84" y="245"/>
                      <a:pt x="84" y="244"/>
                      <a:pt x="84" y="243"/>
                    </a:cubicBezTo>
                    <a:cubicBezTo>
                      <a:pt x="84" y="243"/>
                      <a:pt x="85" y="242"/>
                      <a:pt x="85" y="242"/>
                    </a:cubicBezTo>
                    <a:cubicBezTo>
                      <a:pt x="85" y="240"/>
                      <a:pt x="85" y="239"/>
                      <a:pt x="85" y="238"/>
                    </a:cubicBezTo>
                    <a:cubicBezTo>
                      <a:pt x="86" y="237"/>
                      <a:pt x="86" y="237"/>
                      <a:pt x="87" y="236"/>
                    </a:cubicBezTo>
                    <a:cubicBezTo>
                      <a:pt x="88" y="235"/>
                      <a:pt x="89" y="233"/>
                      <a:pt x="91" y="232"/>
                    </a:cubicBezTo>
                    <a:cubicBezTo>
                      <a:pt x="92" y="231"/>
                      <a:pt x="94" y="231"/>
                      <a:pt x="95" y="230"/>
                    </a:cubicBezTo>
                    <a:cubicBezTo>
                      <a:pt x="97" y="229"/>
                      <a:pt x="97" y="226"/>
                      <a:pt x="97" y="225"/>
                    </a:cubicBezTo>
                    <a:cubicBezTo>
                      <a:pt x="98" y="223"/>
                      <a:pt x="97" y="222"/>
                      <a:pt x="99" y="221"/>
                    </a:cubicBezTo>
                    <a:cubicBezTo>
                      <a:pt x="100" y="219"/>
                      <a:pt x="103" y="218"/>
                      <a:pt x="105" y="217"/>
                    </a:cubicBezTo>
                    <a:cubicBezTo>
                      <a:pt x="106" y="216"/>
                      <a:pt x="108" y="214"/>
                      <a:pt x="109" y="213"/>
                    </a:cubicBezTo>
                    <a:cubicBezTo>
                      <a:pt x="110" y="212"/>
                      <a:pt x="111" y="212"/>
                      <a:pt x="112" y="212"/>
                    </a:cubicBezTo>
                    <a:cubicBezTo>
                      <a:pt x="113" y="212"/>
                      <a:pt x="113" y="212"/>
                      <a:pt x="114" y="211"/>
                    </a:cubicBezTo>
                    <a:cubicBezTo>
                      <a:pt x="116" y="210"/>
                      <a:pt x="117" y="210"/>
                      <a:pt x="119" y="209"/>
                    </a:cubicBezTo>
                    <a:cubicBezTo>
                      <a:pt x="119" y="206"/>
                      <a:pt x="126" y="209"/>
                      <a:pt x="128" y="210"/>
                    </a:cubicBezTo>
                    <a:cubicBezTo>
                      <a:pt x="132" y="213"/>
                      <a:pt x="136" y="215"/>
                      <a:pt x="140" y="218"/>
                    </a:cubicBezTo>
                    <a:cubicBezTo>
                      <a:pt x="141" y="218"/>
                      <a:pt x="143" y="218"/>
                      <a:pt x="142" y="220"/>
                    </a:cubicBezTo>
                    <a:cubicBezTo>
                      <a:pt x="143" y="220"/>
                      <a:pt x="143" y="221"/>
                      <a:pt x="143" y="221"/>
                    </a:cubicBezTo>
                    <a:cubicBezTo>
                      <a:pt x="145" y="221"/>
                      <a:pt x="146" y="221"/>
                      <a:pt x="148" y="222"/>
                    </a:cubicBezTo>
                    <a:cubicBezTo>
                      <a:pt x="148" y="222"/>
                      <a:pt x="149" y="222"/>
                      <a:pt x="149" y="223"/>
                    </a:cubicBezTo>
                    <a:cubicBezTo>
                      <a:pt x="150" y="223"/>
                      <a:pt x="151" y="222"/>
                      <a:pt x="152" y="223"/>
                    </a:cubicBezTo>
                    <a:cubicBezTo>
                      <a:pt x="152" y="223"/>
                      <a:pt x="153" y="224"/>
                      <a:pt x="154" y="224"/>
                    </a:cubicBezTo>
                    <a:cubicBezTo>
                      <a:pt x="154" y="225"/>
                      <a:pt x="154" y="225"/>
                      <a:pt x="156" y="225"/>
                    </a:cubicBezTo>
                    <a:cubicBezTo>
                      <a:pt x="157" y="226"/>
                      <a:pt x="158" y="226"/>
                      <a:pt x="159" y="227"/>
                    </a:cubicBezTo>
                    <a:cubicBezTo>
                      <a:pt x="160" y="228"/>
                      <a:pt x="160" y="228"/>
                      <a:pt x="161" y="229"/>
                    </a:cubicBezTo>
                    <a:cubicBezTo>
                      <a:pt x="161" y="229"/>
                      <a:pt x="161" y="229"/>
                      <a:pt x="162" y="229"/>
                    </a:cubicBezTo>
                    <a:cubicBezTo>
                      <a:pt x="162" y="229"/>
                      <a:pt x="163" y="230"/>
                      <a:pt x="163" y="230"/>
                    </a:cubicBezTo>
                    <a:cubicBezTo>
                      <a:pt x="165" y="231"/>
                      <a:pt x="166" y="234"/>
                      <a:pt x="168" y="236"/>
                    </a:cubicBezTo>
                    <a:cubicBezTo>
                      <a:pt x="168" y="236"/>
                      <a:pt x="168" y="236"/>
                      <a:pt x="168" y="236"/>
                    </a:cubicBezTo>
                    <a:cubicBezTo>
                      <a:pt x="169" y="237"/>
                      <a:pt x="169" y="237"/>
                      <a:pt x="169" y="237"/>
                    </a:cubicBezTo>
                    <a:cubicBezTo>
                      <a:pt x="170" y="238"/>
                      <a:pt x="171" y="238"/>
                      <a:pt x="171" y="238"/>
                    </a:cubicBezTo>
                    <a:cubicBezTo>
                      <a:pt x="172" y="239"/>
                      <a:pt x="172" y="239"/>
                      <a:pt x="173" y="240"/>
                    </a:cubicBezTo>
                    <a:cubicBezTo>
                      <a:pt x="174" y="240"/>
                      <a:pt x="175" y="240"/>
                      <a:pt x="176" y="240"/>
                    </a:cubicBezTo>
                    <a:cubicBezTo>
                      <a:pt x="177" y="240"/>
                      <a:pt x="178" y="240"/>
                      <a:pt x="179" y="240"/>
                    </a:cubicBezTo>
                    <a:cubicBezTo>
                      <a:pt x="180" y="240"/>
                      <a:pt x="181" y="240"/>
                      <a:pt x="181" y="240"/>
                    </a:cubicBezTo>
                    <a:cubicBezTo>
                      <a:pt x="183" y="241"/>
                      <a:pt x="184" y="242"/>
                      <a:pt x="185" y="243"/>
                    </a:cubicBezTo>
                    <a:cubicBezTo>
                      <a:pt x="186" y="243"/>
                      <a:pt x="187" y="244"/>
                      <a:pt x="188" y="245"/>
                    </a:cubicBezTo>
                    <a:cubicBezTo>
                      <a:pt x="188" y="245"/>
                      <a:pt x="188" y="247"/>
                      <a:pt x="188" y="248"/>
                    </a:cubicBezTo>
                    <a:cubicBezTo>
                      <a:pt x="188" y="250"/>
                      <a:pt x="188" y="251"/>
                      <a:pt x="189" y="253"/>
                    </a:cubicBezTo>
                    <a:cubicBezTo>
                      <a:pt x="189" y="254"/>
                      <a:pt x="189" y="256"/>
                      <a:pt x="190" y="257"/>
                    </a:cubicBezTo>
                    <a:cubicBezTo>
                      <a:pt x="190" y="258"/>
                      <a:pt x="191" y="258"/>
                      <a:pt x="191" y="259"/>
                    </a:cubicBezTo>
                    <a:cubicBezTo>
                      <a:pt x="191" y="260"/>
                      <a:pt x="191" y="262"/>
                      <a:pt x="191" y="263"/>
                    </a:cubicBezTo>
                    <a:cubicBezTo>
                      <a:pt x="191" y="263"/>
                      <a:pt x="191" y="264"/>
                      <a:pt x="191" y="265"/>
                    </a:cubicBezTo>
                    <a:cubicBezTo>
                      <a:pt x="191" y="265"/>
                      <a:pt x="190" y="266"/>
                      <a:pt x="190" y="266"/>
                    </a:cubicBezTo>
                    <a:cubicBezTo>
                      <a:pt x="190" y="268"/>
                      <a:pt x="190" y="270"/>
                      <a:pt x="190" y="272"/>
                    </a:cubicBezTo>
                    <a:cubicBezTo>
                      <a:pt x="190" y="274"/>
                      <a:pt x="190" y="277"/>
                      <a:pt x="191" y="278"/>
                    </a:cubicBezTo>
                    <a:cubicBezTo>
                      <a:pt x="192" y="280"/>
                      <a:pt x="193" y="281"/>
                      <a:pt x="193" y="282"/>
                    </a:cubicBezTo>
                    <a:cubicBezTo>
                      <a:pt x="194" y="283"/>
                      <a:pt x="194" y="284"/>
                      <a:pt x="194" y="285"/>
                    </a:cubicBezTo>
                    <a:cubicBezTo>
                      <a:pt x="195" y="287"/>
                      <a:pt x="195" y="289"/>
                      <a:pt x="197" y="290"/>
                    </a:cubicBezTo>
                    <a:cubicBezTo>
                      <a:pt x="197" y="292"/>
                      <a:pt x="199" y="293"/>
                      <a:pt x="199" y="294"/>
                    </a:cubicBezTo>
                    <a:cubicBezTo>
                      <a:pt x="200" y="295"/>
                      <a:pt x="200" y="296"/>
                      <a:pt x="200" y="298"/>
                    </a:cubicBezTo>
                    <a:cubicBezTo>
                      <a:pt x="200" y="299"/>
                      <a:pt x="199" y="301"/>
                      <a:pt x="199" y="303"/>
                    </a:cubicBezTo>
                    <a:cubicBezTo>
                      <a:pt x="199" y="304"/>
                      <a:pt x="199" y="304"/>
                      <a:pt x="199" y="305"/>
                    </a:cubicBezTo>
                    <a:cubicBezTo>
                      <a:pt x="199" y="308"/>
                      <a:pt x="199" y="312"/>
                      <a:pt x="199" y="314"/>
                    </a:cubicBezTo>
                    <a:cubicBezTo>
                      <a:pt x="198" y="315"/>
                      <a:pt x="198" y="316"/>
                      <a:pt x="197" y="316"/>
                    </a:cubicBezTo>
                    <a:cubicBezTo>
                      <a:pt x="196" y="317"/>
                      <a:pt x="196" y="317"/>
                      <a:pt x="196" y="319"/>
                    </a:cubicBezTo>
                    <a:cubicBezTo>
                      <a:pt x="196" y="320"/>
                      <a:pt x="197" y="322"/>
                      <a:pt x="197" y="323"/>
                    </a:cubicBezTo>
                    <a:cubicBezTo>
                      <a:pt x="198" y="326"/>
                      <a:pt x="199" y="324"/>
                      <a:pt x="200" y="323"/>
                    </a:cubicBezTo>
                    <a:cubicBezTo>
                      <a:pt x="201" y="322"/>
                      <a:pt x="203" y="322"/>
                      <a:pt x="205" y="323"/>
                    </a:cubicBezTo>
                    <a:cubicBezTo>
                      <a:pt x="207" y="323"/>
                      <a:pt x="209" y="322"/>
                      <a:pt x="209" y="324"/>
                    </a:cubicBezTo>
                    <a:cubicBezTo>
                      <a:pt x="210" y="325"/>
                      <a:pt x="209" y="325"/>
                      <a:pt x="210" y="326"/>
                    </a:cubicBezTo>
                    <a:cubicBezTo>
                      <a:pt x="210" y="327"/>
                      <a:pt x="211" y="327"/>
                      <a:pt x="211" y="327"/>
                    </a:cubicBezTo>
                    <a:cubicBezTo>
                      <a:pt x="212" y="328"/>
                      <a:pt x="211" y="330"/>
                      <a:pt x="211" y="331"/>
                    </a:cubicBezTo>
                    <a:cubicBezTo>
                      <a:pt x="211" y="333"/>
                      <a:pt x="211" y="335"/>
                      <a:pt x="213" y="336"/>
                    </a:cubicBezTo>
                    <a:cubicBezTo>
                      <a:pt x="215" y="337"/>
                      <a:pt x="220" y="336"/>
                      <a:pt x="221" y="338"/>
                    </a:cubicBezTo>
                    <a:cubicBezTo>
                      <a:pt x="221" y="338"/>
                      <a:pt x="222" y="340"/>
                      <a:pt x="222" y="341"/>
                    </a:cubicBezTo>
                    <a:cubicBezTo>
                      <a:pt x="222" y="342"/>
                      <a:pt x="221" y="343"/>
                      <a:pt x="221" y="344"/>
                    </a:cubicBezTo>
                    <a:cubicBezTo>
                      <a:pt x="222" y="346"/>
                      <a:pt x="223" y="345"/>
                      <a:pt x="224" y="346"/>
                    </a:cubicBezTo>
                    <a:cubicBezTo>
                      <a:pt x="226" y="346"/>
                      <a:pt x="227" y="346"/>
                      <a:pt x="228" y="347"/>
                    </a:cubicBezTo>
                    <a:cubicBezTo>
                      <a:pt x="228" y="348"/>
                      <a:pt x="229" y="349"/>
                      <a:pt x="229" y="350"/>
                    </a:cubicBezTo>
                    <a:cubicBezTo>
                      <a:pt x="230" y="351"/>
                      <a:pt x="229" y="353"/>
                      <a:pt x="230" y="354"/>
                    </a:cubicBezTo>
                    <a:cubicBezTo>
                      <a:pt x="230" y="354"/>
                      <a:pt x="231" y="354"/>
                      <a:pt x="231" y="355"/>
                    </a:cubicBezTo>
                    <a:cubicBezTo>
                      <a:pt x="231" y="355"/>
                      <a:pt x="231" y="356"/>
                      <a:pt x="232" y="356"/>
                    </a:cubicBezTo>
                    <a:cubicBezTo>
                      <a:pt x="232" y="357"/>
                      <a:pt x="233" y="357"/>
                      <a:pt x="233" y="358"/>
                    </a:cubicBezTo>
                    <a:cubicBezTo>
                      <a:pt x="233" y="360"/>
                      <a:pt x="233" y="360"/>
                      <a:pt x="234" y="361"/>
                    </a:cubicBezTo>
                    <a:cubicBezTo>
                      <a:pt x="235" y="362"/>
                      <a:pt x="236" y="363"/>
                      <a:pt x="237" y="363"/>
                    </a:cubicBezTo>
                    <a:cubicBezTo>
                      <a:pt x="239" y="364"/>
                      <a:pt x="240" y="367"/>
                      <a:pt x="243" y="367"/>
                    </a:cubicBezTo>
                    <a:cubicBezTo>
                      <a:pt x="244" y="367"/>
                      <a:pt x="246" y="367"/>
                      <a:pt x="247" y="368"/>
                    </a:cubicBezTo>
                    <a:cubicBezTo>
                      <a:pt x="247" y="369"/>
                      <a:pt x="247" y="370"/>
                      <a:pt x="248" y="371"/>
                    </a:cubicBezTo>
                    <a:cubicBezTo>
                      <a:pt x="249" y="371"/>
                      <a:pt x="250" y="372"/>
                      <a:pt x="251" y="372"/>
                    </a:cubicBezTo>
                    <a:cubicBezTo>
                      <a:pt x="251" y="373"/>
                      <a:pt x="251" y="373"/>
                      <a:pt x="252" y="373"/>
                    </a:cubicBezTo>
                    <a:cubicBezTo>
                      <a:pt x="252" y="373"/>
                      <a:pt x="252" y="373"/>
                      <a:pt x="252" y="373"/>
                    </a:cubicBezTo>
                    <a:cubicBezTo>
                      <a:pt x="252" y="374"/>
                      <a:pt x="252" y="374"/>
                      <a:pt x="253" y="375"/>
                    </a:cubicBezTo>
                    <a:cubicBezTo>
                      <a:pt x="253" y="375"/>
                      <a:pt x="253" y="375"/>
                      <a:pt x="253" y="376"/>
                    </a:cubicBezTo>
                    <a:cubicBezTo>
                      <a:pt x="254" y="378"/>
                      <a:pt x="255" y="381"/>
                      <a:pt x="255" y="384"/>
                    </a:cubicBezTo>
                    <a:cubicBezTo>
                      <a:pt x="255" y="386"/>
                      <a:pt x="256" y="386"/>
                      <a:pt x="257" y="387"/>
                    </a:cubicBezTo>
                    <a:cubicBezTo>
                      <a:pt x="258" y="389"/>
                      <a:pt x="260" y="392"/>
                      <a:pt x="260" y="394"/>
                    </a:cubicBezTo>
                    <a:cubicBezTo>
                      <a:pt x="262" y="395"/>
                      <a:pt x="263" y="397"/>
                      <a:pt x="264" y="398"/>
                    </a:cubicBezTo>
                    <a:cubicBezTo>
                      <a:pt x="265" y="398"/>
                      <a:pt x="267" y="398"/>
                      <a:pt x="268" y="399"/>
                    </a:cubicBezTo>
                    <a:cubicBezTo>
                      <a:pt x="269" y="400"/>
                      <a:pt x="270" y="401"/>
                      <a:pt x="271" y="402"/>
                    </a:cubicBezTo>
                    <a:cubicBezTo>
                      <a:pt x="272" y="403"/>
                      <a:pt x="274" y="404"/>
                      <a:pt x="276" y="405"/>
                    </a:cubicBezTo>
                    <a:cubicBezTo>
                      <a:pt x="276" y="406"/>
                      <a:pt x="277" y="407"/>
                      <a:pt x="277" y="408"/>
                    </a:cubicBezTo>
                    <a:cubicBezTo>
                      <a:pt x="278" y="408"/>
                      <a:pt x="279" y="409"/>
                      <a:pt x="280" y="410"/>
                    </a:cubicBezTo>
                    <a:cubicBezTo>
                      <a:pt x="281" y="413"/>
                      <a:pt x="280" y="416"/>
                      <a:pt x="281" y="419"/>
                    </a:cubicBezTo>
                    <a:cubicBezTo>
                      <a:pt x="282" y="419"/>
                      <a:pt x="282" y="419"/>
                      <a:pt x="283" y="420"/>
                    </a:cubicBezTo>
                    <a:cubicBezTo>
                      <a:pt x="283" y="420"/>
                      <a:pt x="284" y="420"/>
                      <a:pt x="284" y="420"/>
                    </a:cubicBezTo>
                    <a:cubicBezTo>
                      <a:pt x="285" y="421"/>
                      <a:pt x="286" y="422"/>
                      <a:pt x="287" y="423"/>
                    </a:cubicBezTo>
                    <a:cubicBezTo>
                      <a:pt x="287" y="424"/>
                      <a:pt x="287" y="424"/>
                      <a:pt x="288" y="424"/>
                    </a:cubicBezTo>
                    <a:cubicBezTo>
                      <a:pt x="288" y="425"/>
                      <a:pt x="289" y="426"/>
                      <a:pt x="289" y="426"/>
                    </a:cubicBezTo>
                    <a:cubicBezTo>
                      <a:pt x="290" y="427"/>
                      <a:pt x="291" y="427"/>
                      <a:pt x="292" y="428"/>
                    </a:cubicBezTo>
                    <a:cubicBezTo>
                      <a:pt x="293" y="430"/>
                      <a:pt x="294" y="432"/>
                      <a:pt x="295" y="433"/>
                    </a:cubicBezTo>
                    <a:cubicBezTo>
                      <a:pt x="296" y="434"/>
                      <a:pt x="297" y="434"/>
                      <a:pt x="297" y="435"/>
                    </a:cubicBezTo>
                    <a:cubicBezTo>
                      <a:pt x="297" y="436"/>
                      <a:pt x="297" y="437"/>
                      <a:pt x="297" y="438"/>
                    </a:cubicBezTo>
                    <a:cubicBezTo>
                      <a:pt x="298" y="440"/>
                      <a:pt x="298" y="439"/>
                      <a:pt x="301" y="440"/>
                    </a:cubicBezTo>
                    <a:cubicBezTo>
                      <a:pt x="302" y="440"/>
                      <a:pt x="303" y="441"/>
                      <a:pt x="304" y="442"/>
                    </a:cubicBezTo>
                    <a:cubicBezTo>
                      <a:pt x="304" y="442"/>
                      <a:pt x="305" y="445"/>
                      <a:pt x="306" y="443"/>
                    </a:cubicBezTo>
                    <a:cubicBezTo>
                      <a:pt x="306" y="443"/>
                      <a:pt x="306" y="444"/>
                      <a:pt x="306" y="444"/>
                    </a:cubicBezTo>
                    <a:cubicBezTo>
                      <a:pt x="308" y="444"/>
                      <a:pt x="310" y="444"/>
                      <a:pt x="311" y="444"/>
                    </a:cubicBezTo>
                    <a:cubicBezTo>
                      <a:pt x="313" y="445"/>
                      <a:pt x="312" y="447"/>
                      <a:pt x="313" y="448"/>
                    </a:cubicBezTo>
                    <a:cubicBezTo>
                      <a:pt x="313" y="449"/>
                      <a:pt x="314" y="450"/>
                      <a:pt x="315" y="450"/>
                    </a:cubicBezTo>
                    <a:cubicBezTo>
                      <a:pt x="316" y="451"/>
                      <a:pt x="317" y="451"/>
                      <a:pt x="318" y="452"/>
                    </a:cubicBezTo>
                    <a:cubicBezTo>
                      <a:pt x="319" y="454"/>
                      <a:pt x="317" y="460"/>
                      <a:pt x="319" y="461"/>
                    </a:cubicBezTo>
                    <a:cubicBezTo>
                      <a:pt x="322" y="457"/>
                      <a:pt x="327" y="457"/>
                      <a:pt x="332" y="457"/>
                    </a:cubicBezTo>
                    <a:cubicBezTo>
                      <a:pt x="333" y="457"/>
                      <a:pt x="334" y="456"/>
                      <a:pt x="336" y="456"/>
                    </a:cubicBezTo>
                    <a:cubicBezTo>
                      <a:pt x="337" y="456"/>
                      <a:pt x="338" y="456"/>
                      <a:pt x="339" y="456"/>
                    </a:cubicBezTo>
                    <a:cubicBezTo>
                      <a:pt x="341" y="456"/>
                      <a:pt x="343" y="458"/>
                      <a:pt x="345" y="460"/>
                    </a:cubicBezTo>
                    <a:cubicBezTo>
                      <a:pt x="347" y="462"/>
                      <a:pt x="348" y="463"/>
                      <a:pt x="350" y="462"/>
                    </a:cubicBezTo>
                    <a:cubicBezTo>
                      <a:pt x="351" y="462"/>
                      <a:pt x="352" y="462"/>
                      <a:pt x="353" y="462"/>
                    </a:cubicBezTo>
                    <a:cubicBezTo>
                      <a:pt x="353" y="461"/>
                      <a:pt x="354" y="460"/>
                      <a:pt x="354" y="460"/>
                    </a:cubicBezTo>
                    <a:cubicBezTo>
                      <a:pt x="355" y="460"/>
                      <a:pt x="357" y="460"/>
                      <a:pt x="358" y="460"/>
                    </a:cubicBezTo>
                    <a:cubicBezTo>
                      <a:pt x="359" y="461"/>
                      <a:pt x="359" y="463"/>
                      <a:pt x="360" y="464"/>
                    </a:cubicBezTo>
                    <a:cubicBezTo>
                      <a:pt x="360" y="465"/>
                      <a:pt x="361" y="466"/>
                      <a:pt x="361" y="467"/>
                    </a:cubicBezTo>
                    <a:cubicBezTo>
                      <a:pt x="362" y="469"/>
                      <a:pt x="363" y="470"/>
                      <a:pt x="363" y="473"/>
                    </a:cubicBezTo>
                    <a:cubicBezTo>
                      <a:pt x="364" y="474"/>
                      <a:pt x="364" y="475"/>
                      <a:pt x="365" y="477"/>
                    </a:cubicBezTo>
                    <a:cubicBezTo>
                      <a:pt x="365" y="477"/>
                      <a:pt x="366" y="478"/>
                      <a:pt x="366" y="479"/>
                    </a:cubicBezTo>
                    <a:cubicBezTo>
                      <a:pt x="366" y="480"/>
                      <a:pt x="365" y="481"/>
                      <a:pt x="365" y="482"/>
                    </a:cubicBezTo>
                    <a:cubicBezTo>
                      <a:pt x="365" y="483"/>
                      <a:pt x="365" y="484"/>
                      <a:pt x="365" y="484"/>
                    </a:cubicBezTo>
                    <a:cubicBezTo>
                      <a:pt x="367" y="485"/>
                      <a:pt x="368" y="485"/>
                      <a:pt x="370" y="486"/>
                    </a:cubicBezTo>
                    <a:cubicBezTo>
                      <a:pt x="370" y="486"/>
                      <a:pt x="371" y="486"/>
                      <a:pt x="371" y="487"/>
                    </a:cubicBezTo>
                    <a:cubicBezTo>
                      <a:pt x="373" y="489"/>
                      <a:pt x="372" y="491"/>
                      <a:pt x="373" y="493"/>
                    </a:cubicBezTo>
                    <a:cubicBezTo>
                      <a:pt x="374" y="494"/>
                      <a:pt x="375" y="495"/>
                      <a:pt x="377" y="494"/>
                    </a:cubicBezTo>
                    <a:cubicBezTo>
                      <a:pt x="378" y="494"/>
                      <a:pt x="378" y="493"/>
                      <a:pt x="379" y="492"/>
                    </a:cubicBezTo>
                    <a:cubicBezTo>
                      <a:pt x="380" y="491"/>
                      <a:pt x="382" y="492"/>
                      <a:pt x="384" y="492"/>
                    </a:cubicBezTo>
                    <a:cubicBezTo>
                      <a:pt x="385" y="493"/>
                      <a:pt x="386" y="492"/>
                      <a:pt x="387" y="492"/>
                    </a:cubicBezTo>
                    <a:cubicBezTo>
                      <a:pt x="393" y="490"/>
                      <a:pt x="394" y="495"/>
                      <a:pt x="394" y="499"/>
                    </a:cubicBezTo>
                    <a:cubicBezTo>
                      <a:pt x="394" y="502"/>
                      <a:pt x="394" y="504"/>
                      <a:pt x="391" y="505"/>
                    </a:cubicBezTo>
                    <a:cubicBezTo>
                      <a:pt x="391" y="505"/>
                      <a:pt x="391" y="505"/>
                      <a:pt x="390" y="505"/>
                    </a:cubicBezTo>
                    <a:cubicBezTo>
                      <a:pt x="389" y="505"/>
                      <a:pt x="389" y="506"/>
                      <a:pt x="388" y="507"/>
                    </a:cubicBezTo>
                    <a:cubicBezTo>
                      <a:pt x="388" y="507"/>
                      <a:pt x="386" y="508"/>
                      <a:pt x="386" y="509"/>
                    </a:cubicBezTo>
                    <a:cubicBezTo>
                      <a:pt x="386" y="509"/>
                      <a:pt x="387" y="509"/>
                      <a:pt x="388" y="509"/>
                    </a:cubicBezTo>
                    <a:cubicBezTo>
                      <a:pt x="388" y="510"/>
                      <a:pt x="388" y="510"/>
                      <a:pt x="388" y="510"/>
                    </a:cubicBezTo>
                    <a:cubicBezTo>
                      <a:pt x="389" y="510"/>
                      <a:pt x="389" y="512"/>
                      <a:pt x="389" y="512"/>
                    </a:cubicBezTo>
                    <a:cubicBezTo>
                      <a:pt x="390" y="513"/>
                      <a:pt x="392" y="513"/>
                      <a:pt x="393" y="514"/>
                    </a:cubicBezTo>
                    <a:cubicBezTo>
                      <a:pt x="394" y="514"/>
                      <a:pt x="396" y="515"/>
                      <a:pt x="398" y="515"/>
                    </a:cubicBezTo>
                    <a:cubicBezTo>
                      <a:pt x="399" y="515"/>
                      <a:pt x="400" y="512"/>
                      <a:pt x="401" y="512"/>
                    </a:cubicBezTo>
                    <a:cubicBezTo>
                      <a:pt x="402" y="511"/>
                      <a:pt x="402" y="511"/>
                      <a:pt x="403" y="511"/>
                    </a:cubicBezTo>
                    <a:cubicBezTo>
                      <a:pt x="404" y="511"/>
                      <a:pt x="406" y="511"/>
                      <a:pt x="407" y="512"/>
                    </a:cubicBezTo>
                    <a:cubicBezTo>
                      <a:pt x="408" y="512"/>
                      <a:pt x="408" y="512"/>
                      <a:pt x="408" y="513"/>
                    </a:cubicBezTo>
                    <a:cubicBezTo>
                      <a:pt x="409" y="513"/>
                      <a:pt x="409" y="513"/>
                      <a:pt x="409" y="513"/>
                    </a:cubicBezTo>
                    <a:cubicBezTo>
                      <a:pt x="410" y="513"/>
                      <a:pt x="411" y="514"/>
                      <a:pt x="412" y="514"/>
                    </a:cubicBezTo>
                    <a:cubicBezTo>
                      <a:pt x="414" y="514"/>
                      <a:pt x="415" y="514"/>
                      <a:pt x="417" y="516"/>
                    </a:cubicBezTo>
                    <a:cubicBezTo>
                      <a:pt x="418" y="517"/>
                      <a:pt x="418" y="518"/>
                      <a:pt x="418" y="520"/>
                    </a:cubicBezTo>
                    <a:cubicBezTo>
                      <a:pt x="418" y="521"/>
                      <a:pt x="418" y="522"/>
                      <a:pt x="419" y="522"/>
                    </a:cubicBezTo>
                    <a:cubicBezTo>
                      <a:pt x="419" y="523"/>
                      <a:pt x="419" y="524"/>
                      <a:pt x="420" y="525"/>
                    </a:cubicBezTo>
                    <a:cubicBezTo>
                      <a:pt x="420" y="525"/>
                      <a:pt x="421" y="525"/>
                      <a:pt x="422" y="526"/>
                    </a:cubicBezTo>
                    <a:cubicBezTo>
                      <a:pt x="423" y="526"/>
                      <a:pt x="422" y="528"/>
                      <a:pt x="422" y="529"/>
                    </a:cubicBezTo>
                    <a:cubicBezTo>
                      <a:pt x="422" y="531"/>
                      <a:pt x="422" y="532"/>
                      <a:pt x="422" y="534"/>
                    </a:cubicBezTo>
                    <a:cubicBezTo>
                      <a:pt x="421" y="537"/>
                      <a:pt x="419" y="538"/>
                      <a:pt x="416" y="538"/>
                    </a:cubicBezTo>
                    <a:cubicBezTo>
                      <a:pt x="416" y="540"/>
                      <a:pt x="418" y="541"/>
                      <a:pt x="419" y="542"/>
                    </a:cubicBezTo>
                    <a:cubicBezTo>
                      <a:pt x="422" y="543"/>
                      <a:pt x="425" y="545"/>
                      <a:pt x="427" y="547"/>
                    </a:cubicBezTo>
                    <a:cubicBezTo>
                      <a:pt x="428" y="547"/>
                      <a:pt x="429" y="547"/>
                      <a:pt x="430" y="548"/>
                    </a:cubicBezTo>
                    <a:cubicBezTo>
                      <a:pt x="431" y="548"/>
                      <a:pt x="432" y="549"/>
                      <a:pt x="432" y="550"/>
                    </a:cubicBezTo>
                    <a:cubicBezTo>
                      <a:pt x="433" y="550"/>
                      <a:pt x="434" y="551"/>
                      <a:pt x="435" y="551"/>
                    </a:cubicBezTo>
                    <a:cubicBezTo>
                      <a:pt x="436" y="552"/>
                      <a:pt x="436" y="554"/>
                      <a:pt x="437" y="555"/>
                    </a:cubicBezTo>
                    <a:cubicBezTo>
                      <a:pt x="438" y="556"/>
                      <a:pt x="439" y="557"/>
                      <a:pt x="441" y="557"/>
                    </a:cubicBezTo>
                    <a:cubicBezTo>
                      <a:pt x="441" y="557"/>
                      <a:pt x="444" y="557"/>
                      <a:pt x="444" y="556"/>
                    </a:cubicBezTo>
                    <a:cubicBezTo>
                      <a:pt x="445" y="556"/>
                      <a:pt x="445" y="556"/>
                      <a:pt x="445" y="555"/>
                    </a:cubicBezTo>
                    <a:cubicBezTo>
                      <a:pt x="446" y="555"/>
                      <a:pt x="446" y="554"/>
                      <a:pt x="447" y="553"/>
                    </a:cubicBezTo>
                    <a:cubicBezTo>
                      <a:pt x="447" y="553"/>
                      <a:pt x="447" y="552"/>
                      <a:pt x="447" y="551"/>
                    </a:cubicBezTo>
                    <a:cubicBezTo>
                      <a:pt x="447" y="550"/>
                      <a:pt x="448" y="548"/>
                      <a:pt x="449" y="548"/>
                    </a:cubicBezTo>
                    <a:cubicBezTo>
                      <a:pt x="453" y="553"/>
                      <a:pt x="457" y="558"/>
                      <a:pt x="460" y="564"/>
                    </a:cubicBezTo>
                    <a:cubicBezTo>
                      <a:pt x="461" y="566"/>
                      <a:pt x="462" y="568"/>
                      <a:pt x="462" y="570"/>
                    </a:cubicBezTo>
                    <a:cubicBezTo>
                      <a:pt x="462" y="573"/>
                      <a:pt x="463" y="577"/>
                      <a:pt x="464" y="580"/>
                    </a:cubicBezTo>
                    <a:cubicBezTo>
                      <a:pt x="464" y="583"/>
                      <a:pt x="464" y="587"/>
                      <a:pt x="466" y="589"/>
                    </a:cubicBezTo>
                    <a:cubicBezTo>
                      <a:pt x="467" y="590"/>
                      <a:pt x="468" y="591"/>
                      <a:pt x="469" y="593"/>
                    </a:cubicBezTo>
                    <a:cubicBezTo>
                      <a:pt x="469" y="594"/>
                      <a:pt x="469" y="595"/>
                      <a:pt x="469" y="596"/>
                    </a:cubicBezTo>
                    <a:cubicBezTo>
                      <a:pt x="470" y="597"/>
                      <a:pt x="470" y="599"/>
                      <a:pt x="471" y="600"/>
                    </a:cubicBezTo>
                    <a:cubicBezTo>
                      <a:pt x="471" y="602"/>
                      <a:pt x="471" y="603"/>
                      <a:pt x="472" y="605"/>
                    </a:cubicBezTo>
                    <a:cubicBezTo>
                      <a:pt x="472" y="606"/>
                      <a:pt x="473" y="607"/>
                      <a:pt x="473" y="608"/>
                    </a:cubicBezTo>
                    <a:cubicBezTo>
                      <a:pt x="473" y="611"/>
                      <a:pt x="473" y="614"/>
                      <a:pt x="474" y="616"/>
                    </a:cubicBezTo>
                    <a:cubicBezTo>
                      <a:pt x="474" y="617"/>
                      <a:pt x="474" y="617"/>
                      <a:pt x="474" y="617"/>
                    </a:cubicBezTo>
                    <a:cubicBezTo>
                      <a:pt x="474" y="618"/>
                      <a:pt x="474" y="619"/>
                      <a:pt x="474" y="619"/>
                    </a:cubicBezTo>
                    <a:cubicBezTo>
                      <a:pt x="474" y="620"/>
                      <a:pt x="474" y="621"/>
                      <a:pt x="474" y="622"/>
                    </a:cubicBezTo>
                    <a:cubicBezTo>
                      <a:pt x="475" y="624"/>
                      <a:pt x="475" y="625"/>
                      <a:pt x="475" y="628"/>
                    </a:cubicBezTo>
                    <a:cubicBezTo>
                      <a:pt x="475" y="630"/>
                      <a:pt x="475" y="634"/>
                      <a:pt x="475" y="637"/>
                    </a:cubicBezTo>
                    <a:cubicBezTo>
                      <a:pt x="476" y="641"/>
                      <a:pt x="481" y="643"/>
                      <a:pt x="482" y="647"/>
                    </a:cubicBezTo>
                    <a:cubicBezTo>
                      <a:pt x="482" y="648"/>
                      <a:pt x="482" y="650"/>
                      <a:pt x="481" y="652"/>
                    </a:cubicBezTo>
                    <a:cubicBezTo>
                      <a:pt x="481" y="653"/>
                      <a:pt x="481" y="655"/>
                      <a:pt x="480" y="657"/>
                    </a:cubicBezTo>
                    <a:cubicBezTo>
                      <a:pt x="479" y="658"/>
                      <a:pt x="479" y="659"/>
                      <a:pt x="477" y="659"/>
                    </a:cubicBezTo>
                    <a:cubicBezTo>
                      <a:pt x="474" y="659"/>
                      <a:pt x="472" y="659"/>
                      <a:pt x="470" y="660"/>
                    </a:cubicBezTo>
                    <a:cubicBezTo>
                      <a:pt x="468" y="660"/>
                      <a:pt x="466" y="661"/>
                      <a:pt x="464" y="662"/>
                    </a:cubicBezTo>
                    <a:cubicBezTo>
                      <a:pt x="462" y="662"/>
                      <a:pt x="461" y="663"/>
                      <a:pt x="460" y="663"/>
                    </a:cubicBezTo>
                    <a:cubicBezTo>
                      <a:pt x="459" y="668"/>
                      <a:pt x="464" y="670"/>
                      <a:pt x="464" y="675"/>
                    </a:cubicBezTo>
                    <a:cubicBezTo>
                      <a:pt x="465" y="677"/>
                      <a:pt x="463" y="678"/>
                      <a:pt x="463" y="680"/>
                    </a:cubicBezTo>
                    <a:cubicBezTo>
                      <a:pt x="461" y="682"/>
                      <a:pt x="461" y="685"/>
                      <a:pt x="460" y="688"/>
                    </a:cubicBezTo>
                    <a:cubicBezTo>
                      <a:pt x="459" y="689"/>
                      <a:pt x="459" y="690"/>
                      <a:pt x="458" y="691"/>
                    </a:cubicBezTo>
                    <a:cubicBezTo>
                      <a:pt x="456" y="692"/>
                      <a:pt x="455" y="692"/>
                      <a:pt x="454" y="693"/>
                    </a:cubicBezTo>
                    <a:cubicBezTo>
                      <a:pt x="454" y="693"/>
                      <a:pt x="453" y="693"/>
                      <a:pt x="453" y="694"/>
                    </a:cubicBezTo>
                    <a:cubicBezTo>
                      <a:pt x="452" y="694"/>
                      <a:pt x="452" y="694"/>
                      <a:pt x="452" y="694"/>
                    </a:cubicBezTo>
                    <a:cubicBezTo>
                      <a:pt x="451" y="694"/>
                      <a:pt x="451" y="695"/>
                      <a:pt x="451" y="695"/>
                    </a:cubicBezTo>
                    <a:cubicBezTo>
                      <a:pt x="450" y="696"/>
                      <a:pt x="449" y="697"/>
                      <a:pt x="447" y="698"/>
                    </a:cubicBezTo>
                    <a:cubicBezTo>
                      <a:pt x="446" y="699"/>
                      <a:pt x="446" y="699"/>
                      <a:pt x="445" y="700"/>
                    </a:cubicBezTo>
                    <a:cubicBezTo>
                      <a:pt x="445" y="701"/>
                      <a:pt x="445" y="702"/>
                      <a:pt x="445" y="703"/>
                    </a:cubicBezTo>
                    <a:cubicBezTo>
                      <a:pt x="445" y="704"/>
                      <a:pt x="446" y="707"/>
                      <a:pt x="445" y="708"/>
                    </a:cubicBezTo>
                    <a:cubicBezTo>
                      <a:pt x="444" y="709"/>
                      <a:pt x="443" y="709"/>
                      <a:pt x="443" y="710"/>
                    </a:cubicBezTo>
                    <a:cubicBezTo>
                      <a:pt x="442" y="711"/>
                      <a:pt x="441" y="713"/>
                      <a:pt x="441" y="714"/>
                    </a:cubicBezTo>
                    <a:cubicBezTo>
                      <a:pt x="442" y="716"/>
                      <a:pt x="443" y="717"/>
                      <a:pt x="444" y="718"/>
                    </a:cubicBezTo>
                    <a:cubicBezTo>
                      <a:pt x="445" y="718"/>
                      <a:pt x="444" y="718"/>
                      <a:pt x="445" y="719"/>
                    </a:cubicBezTo>
                    <a:cubicBezTo>
                      <a:pt x="446" y="719"/>
                      <a:pt x="447" y="720"/>
                      <a:pt x="447" y="720"/>
                    </a:cubicBezTo>
                    <a:cubicBezTo>
                      <a:pt x="448" y="720"/>
                      <a:pt x="448" y="721"/>
                      <a:pt x="449" y="721"/>
                    </a:cubicBezTo>
                    <a:cubicBezTo>
                      <a:pt x="451" y="721"/>
                      <a:pt x="453" y="721"/>
                      <a:pt x="455" y="721"/>
                    </a:cubicBezTo>
                    <a:cubicBezTo>
                      <a:pt x="458" y="721"/>
                      <a:pt x="460" y="720"/>
                      <a:pt x="463" y="720"/>
                    </a:cubicBezTo>
                    <a:cubicBezTo>
                      <a:pt x="464" y="720"/>
                      <a:pt x="465" y="720"/>
                      <a:pt x="466" y="720"/>
                    </a:cubicBezTo>
                    <a:cubicBezTo>
                      <a:pt x="468" y="720"/>
                      <a:pt x="469" y="719"/>
                      <a:pt x="470" y="719"/>
                    </a:cubicBezTo>
                    <a:cubicBezTo>
                      <a:pt x="471" y="719"/>
                      <a:pt x="471" y="719"/>
                      <a:pt x="472" y="719"/>
                    </a:cubicBezTo>
                    <a:cubicBezTo>
                      <a:pt x="473" y="718"/>
                      <a:pt x="474" y="717"/>
                      <a:pt x="474" y="717"/>
                    </a:cubicBezTo>
                    <a:cubicBezTo>
                      <a:pt x="475" y="716"/>
                      <a:pt x="475" y="715"/>
                      <a:pt x="475" y="714"/>
                    </a:cubicBezTo>
                    <a:cubicBezTo>
                      <a:pt x="476" y="714"/>
                      <a:pt x="476" y="713"/>
                      <a:pt x="477" y="712"/>
                    </a:cubicBezTo>
                    <a:cubicBezTo>
                      <a:pt x="477" y="712"/>
                      <a:pt x="477" y="711"/>
                      <a:pt x="477" y="710"/>
                    </a:cubicBezTo>
                    <a:cubicBezTo>
                      <a:pt x="478" y="709"/>
                      <a:pt x="478" y="709"/>
                      <a:pt x="478" y="708"/>
                    </a:cubicBezTo>
                    <a:cubicBezTo>
                      <a:pt x="479" y="705"/>
                      <a:pt x="478" y="704"/>
                      <a:pt x="480" y="702"/>
                    </a:cubicBezTo>
                    <a:cubicBezTo>
                      <a:pt x="481" y="700"/>
                      <a:pt x="483" y="698"/>
                      <a:pt x="485" y="697"/>
                    </a:cubicBezTo>
                    <a:cubicBezTo>
                      <a:pt x="485" y="695"/>
                      <a:pt x="489" y="692"/>
                      <a:pt x="491" y="691"/>
                    </a:cubicBezTo>
                    <a:cubicBezTo>
                      <a:pt x="493" y="690"/>
                      <a:pt x="495" y="688"/>
                      <a:pt x="498" y="686"/>
                    </a:cubicBezTo>
                    <a:cubicBezTo>
                      <a:pt x="502" y="683"/>
                      <a:pt x="500" y="678"/>
                      <a:pt x="500" y="674"/>
                    </a:cubicBezTo>
                    <a:cubicBezTo>
                      <a:pt x="501" y="671"/>
                      <a:pt x="500" y="668"/>
                      <a:pt x="500" y="665"/>
                    </a:cubicBezTo>
                    <a:cubicBezTo>
                      <a:pt x="500" y="663"/>
                      <a:pt x="500" y="661"/>
                      <a:pt x="500" y="660"/>
                    </a:cubicBezTo>
                    <a:cubicBezTo>
                      <a:pt x="500" y="659"/>
                      <a:pt x="500" y="657"/>
                      <a:pt x="501" y="656"/>
                    </a:cubicBezTo>
                    <a:cubicBezTo>
                      <a:pt x="501" y="656"/>
                      <a:pt x="502" y="655"/>
                      <a:pt x="503" y="655"/>
                    </a:cubicBezTo>
                    <a:cubicBezTo>
                      <a:pt x="503" y="654"/>
                      <a:pt x="504" y="653"/>
                      <a:pt x="505" y="652"/>
                    </a:cubicBezTo>
                    <a:cubicBezTo>
                      <a:pt x="505" y="651"/>
                      <a:pt x="505" y="651"/>
                      <a:pt x="506" y="651"/>
                    </a:cubicBezTo>
                    <a:cubicBezTo>
                      <a:pt x="507" y="650"/>
                      <a:pt x="508" y="649"/>
                      <a:pt x="510" y="649"/>
                    </a:cubicBezTo>
                    <a:cubicBezTo>
                      <a:pt x="512" y="648"/>
                      <a:pt x="515" y="648"/>
                      <a:pt x="517" y="647"/>
                    </a:cubicBezTo>
                    <a:cubicBezTo>
                      <a:pt x="517" y="647"/>
                      <a:pt x="517" y="646"/>
                      <a:pt x="517" y="646"/>
                    </a:cubicBezTo>
                    <a:cubicBezTo>
                      <a:pt x="517" y="646"/>
                      <a:pt x="519" y="646"/>
                      <a:pt x="518" y="646"/>
                    </a:cubicBezTo>
                    <a:cubicBezTo>
                      <a:pt x="520" y="646"/>
                      <a:pt x="520" y="646"/>
                      <a:pt x="521" y="646"/>
                    </a:cubicBezTo>
                    <a:cubicBezTo>
                      <a:pt x="523" y="646"/>
                      <a:pt x="525" y="646"/>
                      <a:pt x="526" y="645"/>
                    </a:cubicBezTo>
                    <a:cubicBezTo>
                      <a:pt x="527" y="645"/>
                      <a:pt x="528" y="644"/>
                      <a:pt x="529" y="644"/>
                    </a:cubicBezTo>
                    <a:cubicBezTo>
                      <a:pt x="530" y="644"/>
                      <a:pt x="530" y="644"/>
                      <a:pt x="531" y="643"/>
                    </a:cubicBezTo>
                    <a:cubicBezTo>
                      <a:pt x="531" y="643"/>
                      <a:pt x="532" y="643"/>
                      <a:pt x="532" y="642"/>
                    </a:cubicBezTo>
                    <a:cubicBezTo>
                      <a:pt x="532" y="641"/>
                      <a:pt x="532" y="640"/>
                      <a:pt x="532" y="639"/>
                    </a:cubicBezTo>
                    <a:cubicBezTo>
                      <a:pt x="532" y="638"/>
                      <a:pt x="531" y="636"/>
                      <a:pt x="531" y="635"/>
                    </a:cubicBezTo>
                    <a:cubicBezTo>
                      <a:pt x="531" y="634"/>
                      <a:pt x="531" y="633"/>
                      <a:pt x="532" y="632"/>
                    </a:cubicBezTo>
                    <a:cubicBezTo>
                      <a:pt x="532" y="632"/>
                      <a:pt x="533" y="631"/>
                      <a:pt x="533" y="631"/>
                    </a:cubicBezTo>
                    <a:cubicBezTo>
                      <a:pt x="534" y="629"/>
                      <a:pt x="534" y="626"/>
                      <a:pt x="534" y="624"/>
                    </a:cubicBezTo>
                    <a:cubicBezTo>
                      <a:pt x="534" y="622"/>
                      <a:pt x="534" y="620"/>
                      <a:pt x="534" y="617"/>
                    </a:cubicBezTo>
                    <a:cubicBezTo>
                      <a:pt x="534" y="616"/>
                      <a:pt x="534" y="614"/>
                      <a:pt x="534" y="613"/>
                    </a:cubicBezTo>
                    <a:cubicBezTo>
                      <a:pt x="534" y="611"/>
                      <a:pt x="533" y="609"/>
                      <a:pt x="533" y="607"/>
                    </a:cubicBezTo>
                    <a:cubicBezTo>
                      <a:pt x="532" y="605"/>
                      <a:pt x="531" y="604"/>
                      <a:pt x="529" y="604"/>
                    </a:cubicBezTo>
                    <a:cubicBezTo>
                      <a:pt x="529" y="603"/>
                      <a:pt x="528" y="601"/>
                      <a:pt x="527" y="600"/>
                    </a:cubicBezTo>
                    <a:cubicBezTo>
                      <a:pt x="526" y="598"/>
                      <a:pt x="526" y="597"/>
                      <a:pt x="524" y="597"/>
                    </a:cubicBezTo>
                    <a:cubicBezTo>
                      <a:pt x="523" y="597"/>
                      <a:pt x="522" y="597"/>
                      <a:pt x="521" y="597"/>
                    </a:cubicBezTo>
                    <a:cubicBezTo>
                      <a:pt x="520" y="596"/>
                      <a:pt x="520" y="596"/>
                      <a:pt x="520" y="595"/>
                    </a:cubicBezTo>
                    <a:cubicBezTo>
                      <a:pt x="519" y="594"/>
                      <a:pt x="518" y="594"/>
                      <a:pt x="517" y="593"/>
                    </a:cubicBezTo>
                    <a:cubicBezTo>
                      <a:pt x="516" y="592"/>
                      <a:pt x="516" y="591"/>
                      <a:pt x="515" y="590"/>
                    </a:cubicBezTo>
                    <a:cubicBezTo>
                      <a:pt x="514" y="590"/>
                      <a:pt x="512" y="591"/>
                      <a:pt x="511" y="590"/>
                    </a:cubicBezTo>
                    <a:cubicBezTo>
                      <a:pt x="510" y="590"/>
                      <a:pt x="509" y="590"/>
                      <a:pt x="508" y="590"/>
                    </a:cubicBezTo>
                    <a:cubicBezTo>
                      <a:pt x="506" y="590"/>
                      <a:pt x="506" y="589"/>
                      <a:pt x="504" y="589"/>
                    </a:cubicBezTo>
                    <a:cubicBezTo>
                      <a:pt x="503" y="585"/>
                      <a:pt x="503" y="581"/>
                      <a:pt x="503" y="577"/>
                    </a:cubicBezTo>
                    <a:cubicBezTo>
                      <a:pt x="503" y="575"/>
                      <a:pt x="503" y="574"/>
                      <a:pt x="503" y="572"/>
                    </a:cubicBezTo>
                    <a:cubicBezTo>
                      <a:pt x="504" y="571"/>
                      <a:pt x="504" y="568"/>
                      <a:pt x="505" y="567"/>
                    </a:cubicBezTo>
                    <a:cubicBezTo>
                      <a:pt x="506" y="566"/>
                      <a:pt x="507" y="566"/>
                      <a:pt x="508" y="565"/>
                    </a:cubicBezTo>
                    <a:cubicBezTo>
                      <a:pt x="509" y="564"/>
                      <a:pt x="509" y="562"/>
                      <a:pt x="509" y="561"/>
                    </a:cubicBezTo>
                    <a:cubicBezTo>
                      <a:pt x="509" y="558"/>
                      <a:pt x="510" y="555"/>
                      <a:pt x="511" y="553"/>
                    </a:cubicBezTo>
                    <a:cubicBezTo>
                      <a:pt x="512" y="552"/>
                      <a:pt x="513" y="551"/>
                      <a:pt x="514" y="550"/>
                    </a:cubicBezTo>
                    <a:cubicBezTo>
                      <a:pt x="515" y="550"/>
                      <a:pt x="515" y="550"/>
                      <a:pt x="515" y="549"/>
                    </a:cubicBezTo>
                    <a:cubicBezTo>
                      <a:pt x="516" y="549"/>
                      <a:pt x="516" y="548"/>
                      <a:pt x="516" y="548"/>
                    </a:cubicBezTo>
                    <a:cubicBezTo>
                      <a:pt x="517" y="546"/>
                      <a:pt x="518" y="544"/>
                      <a:pt x="518" y="543"/>
                    </a:cubicBezTo>
                    <a:cubicBezTo>
                      <a:pt x="519" y="541"/>
                      <a:pt x="519" y="540"/>
                      <a:pt x="520" y="538"/>
                    </a:cubicBezTo>
                    <a:cubicBezTo>
                      <a:pt x="521" y="537"/>
                      <a:pt x="521" y="536"/>
                      <a:pt x="522" y="535"/>
                    </a:cubicBezTo>
                    <a:cubicBezTo>
                      <a:pt x="523" y="534"/>
                      <a:pt x="523" y="534"/>
                      <a:pt x="523" y="533"/>
                    </a:cubicBezTo>
                    <a:cubicBezTo>
                      <a:pt x="524" y="532"/>
                      <a:pt x="524" y="532"/>
                      <a:pt x="525" y="531"/>
                    </a:cubicBezTo>
                    <a:cubicBezTo>
                      <a:pt x="526" y="530"/>
                      <a:pt x="526" y="529"/>
                      <a:pt x="527" y="528"/>
                    </a:cubicBezTo>
                    <a:cubicBezTo>
                      <a:pt x="528" y="527"/>
                      <a:pt x="530" y="526"/>
                      <a:pt x="531" y="525"/>
                    </a:cubicBezTo>
                    <a:cubicBezTo>
                      <a:pt x="533" y="524"/>
                      <a:pt x="535" y="521"/>
                      <a:pt x="537" y="522"/>
                    </a:cubicBezTo>
                    <a:cubicBezTo>
                      <a:pt x="538" y="523"/>
                      <a:pt x="539" y="524"/>
                      <a:pt x="539" y="525"/>
                    </a:cubicBezTo>
                    <a:cubicBezTo>
                      <a:pt x="540" y="525"/>
                      <a:pt x="540" y="526"/>
                      <a:pt x="541" y="527"/>
                    </a:cubicBezTo>
                    <a:cubicBezTo>
                      <a:pt x="542" y="528"/>
                      <a:pt x="542" y="528"/>
                      <a:pt x="543" y="530"/>
                    </a:cubicBezTo>
                    <a:cubicBezTo>
                      <a:pt x="543" y="531"/>
                      <a:pt x="545" y="533"/>
                      <a:pt x="546" y="534"/>
                    </a:cubicBezTo>
                    <a:cubicBezTo>
                      <a:pt x="547" y="534"/>
                      <a:pt x="547" y="534"/>
                      <a:pt x="548" y="534"/>
                    </a:cubicBezTo>
                    <a:cubicBezTo>
                      <a:pt x="548" y="535"/>
                      <a:pt x="548" y="536"/>
                      <a:pt x="549" y="536"/>
                    </a:cubicBezTo>
                    <a:cubicBezTo>
                      <a:pt x="551" y="537"/>
                      <a:pt x="552" y="538"/>
                      <a:pt x="554" y="539"/>
                    </a:cubicBezTo>
                    <a:cubicBezTo>
                      <a:pt x="555" y="540"/>
                      <a:pt x="557" y="540"/>
                      <a:pt x="558" y="540"/>
                    </a:cubicBezTo>
                    <a:cubicBezTo>
                      <a:pt x="559" y="541"/>
                      <a:pt x="559" y="541"/>
                      <a:pt x="561" y="542"/>
                    </a:cubicBezTo>
                    <a:cubicBezTo>
                      <a:pt x="561" y="542"/>
                      <a:pt x="562" y="542"/>
                      <a:pt x="562" y="542"/>
                    </a:cubicBezTo>
                    <a:cubicBezTo>
                      <a:pt x="563" y="543"/>
                      <a:pt x="564" y="542"/>
                      <a:pt x="565" y="542"/>
                    </a:cubicBezTo>
                    <a:cubicBezTo>
                      <a:pt x="567" y="542"/>
                      <a:pt x="568" y="542"/>
                      <a:pt x="570" y="542"/>
                    </a:cubicBezTo>
                    <a:cubicBezTo>
                      <a:pt x="571" y="542"/>
                      <a:pt x="571" y="542"/>
                      <a:pt x="572" y="542"/>
                    </a:cubicBezTo>
                    <a:cubicBezTo>
                      <a:pt x="572" y="542"/>
                      <a:pt x="572" y="541"/>
                      <a:pt x="573" y="541"/>
                    </a:cubicBezTo>
                    <a:cubicBezTo>
                      <a:pt x="574" y="541"/>
                      <a:pt x="575" y="543"/>
                      <a:pt x="575" y="544"/>
                    </a:cubicBezTo>
                    <a:cubicBezTo>
                      <a:pt x="576" y="545"/>
                      <a:pt x="576" y="546"/>
                      <a:pt x="578" y="547"/>
                    </a:cubicBezTo>
                    <a:cubicBezTo>
                      <a:pt x="579" y="547"/>
                      <a:pt x="580" y="548"/>
                      <a:pt x="581" y="549"/>
                    </a:cubicBezTo>
                    <a:cubicBezTo>
                      <a:pt x="581" y="551"/>
                      <a:pt x="582" y="553"/>
                      <a:pt x="582" y="555"/>
                    </a:cubicBezTo>
                    <a:cubicBezTo>
                      <a:pt x="582" y="559"/>
                      <a:pt x="583" y="562"/>
                      <a:pt x="583" y="566"/>
                    </a:cubicBezTo>
                    <a:cubicBezTo>
                      <a:pt x="583" y="568"/>
                      <a:pt x="582" y="572"/>
                      <a:pt x="584" y="574"/>
                    </a:cubicBezTo>
                    <a:cubicBezTo>
                      <a:pt x="585" y="575"/>
                      <a:pt x="588" y="576"/>
                      <a:pt x="589" y="577"/>
                    </a:cubicBezTo>
                    <a:cubicBezTo>
                      <a:pt x="591" y="578"/>
                      <a:pt x="593" y="579"/>
                      <a:pt x="595" y="580"/>
                    </a:cubicBezTo>
                    <a:cubicBezTo>
                      <a:pt x="597" y="580"/>
                      <a:pt x="598" y="581"/>
                      <a:pt x="600" y="582"/>
                    </a:cubicBezTo>
                    <a:cubicBezTo>
                      <a:pt x="601" y="582"/>
                      <a:pt x="604" y="582"/>
                      <a:pt x="605" y="582"/>
                    </a:cubicBezTo>
                    <a:cubicBezTo>
                      <a:pt x="606" y="581"/>
                      <a:pt x="605" y="579"/>
                      <a:pt x="605" y="578"/>
                    </a:cubicBezTo>
                    <a:cubicBezTo>
                      <a:pt x="605" y="577"/>
                      <a:pt x="606" y="576"/>
                      <a:pt x="606" y="574"/>
                    </a:cubicBezTo>
                    <a:cubicBezTo>
                      <a:pt x="606" y="572"/>
                      <a:pt x="606" y="570"/>
                      <a:pt x="606" y="568"/>
                    </a:cubicBezTo>
                    <a:cubicBezTo>
                      <a:pt x="607" y="565"/>
                      <a:pt x="608" y="562"/>
                      <a:pt x="610" y="560"/>
                    </a:cubicBezTo>
                    <a:cubicBezTo>
                      <a:pt x="611" y="559"/>
                      <a:pt x="612" y="559"/>
                      <a:pt x="612" y="557"/>
                    </a:cubicBezTo>
                    <a:cubicBezTo>
                      <a:pt x="612" y="556"/>
                      <a:pt x="612" y="555"/>
                      <a:pt x="612" y="555"/>
                    </a:cubicBezTo>
                    <a:cubicBezTo>
                      <a:pt x="612" y="554"/>
                      <a:pt x="612" y="552"/>
                      <a:pt x="612" y="551"/>
                    </a:cubicBezTo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209" name="Freeform 208"/>
              <p:cNvSpPr>
                <a:spLocks/>
              </p:cNvSpPr>
              <p:nvPr/>
            </p:nvSpPr>
            <p:spPr bwMode="auto">
              <a:xfrm>
                <a:off x="2452963" y="5542758"/>
                <a:ext cx="168672" cy="126087"/>
              </a:xfrm>
              <a:custGeom>
                <a:avLst/>
                <a:gdLst/>
                <a:ahLst/>
                <a:cxnLst>
                  <a:cxn ang="0">
                    <a:pos x="135" y="7"/>
                  </a:cxn>
                  <a:cxn ang="0">
                    <a:pos x="121" y="12"/>
                  </a:cxn>
                  <a:cxn ang="0">
                    <a:pos x="110" y="16"/>
                  </a:cxn>
                  <a:cxn ang="0">
                    <a:pos x="103" y="19"/>
                  </a:cxn>
                  <a:cxn ang="0">
                    <a:pos x="86" y="19"/>
                  </a:cxn>
                  <a:cxn ang="0">
                    <a:pos x="77" y="17"/>
                  </a:cxn>
                  <a:cxn ang="0">
                    <a:pos x="67" y="19"/>
                  </a:cxn>
                  <a:cxn ang="0">
                    <a:pos x="58" y="14"/>
                  </a:cxn>
                  <a:cxn ang="0">
                    <a:pos x="53" y="6"/>
                  </a:cxn>
                  <a:cxn ang="0">
                    <a:pos x="37" y="1"/>
                  </a:cxn>
                  <a:cxn ang="0">
                    <a:pos x="32" y="14"/>
                  </a:cxn>
                  <a:cxn ang="0">
                    <a:pos x="22" y="9"/>
                  </a:cxn>
                  <a:cxn ang="0">
                    <a:pos x="15" y="3"/>
                  </a:cxn>
                  <a:cxn ang="0">
                    <a:pos x="6" y="14"/>
                  </a:cxn>
                  <a:cxn ang="0">
                    <a:pos x="7" y="28"/>
                  </a:cxn>
                  <a:cxn ang="0">
                    <a:pos x="1" y="34"/>
                  </a:cxn>
                  <a:cxn ang="0">
                    <a:pos x="6" y="47"/>
                  </a:cxn>
                  <a:cxn ang="0">
                    <a:pos x="13" y="51"/>
                  </a:cxn>
                  <a:cxn ang="0">
                    <a:pos x="35" y="57"/>
                  </a:cxn>
                  <a:cxn ang="0">
                    <a:pos x="52" y="69"/>
                  </a:cxn>
                  <a:cxn ang="0">
                    <a:pos x="69" y="88"/>
                  </a:cxn>
                  <a:cxn ang="0">
                    <a:pos x="77" y="88"/>
                  </a:cxn>
                  <a:cxn ang="0">
                    <a:pos x="83" y="90"/>
                  </a:cxn>
                  <a:cxn ang="0">
                    <a:pos x="92" y="94"/>
                  </a:cxn>
                  <a:cxn ang="0">
                    <a:pos x="103" y="109"/>
                  </a:cxn>
                  <a:cxn ang="0">
                    <a:pos x="109" y="125"/>
                  </a:cxn>
                  <a:cxn ang="0">
                    <a:pos x="122" y="126"/>
                  </a:cxn>
                  <a:cxn ang="0">
                    <a:pos x="144" y="121"/>
                  </a:cxn>
                  <a:cxn ang="0">
                    <a:pos x="142" y="106"/>
                  </a:cxn>
                  <a:cxn ang="0">
                    <a:pos x="150" y="98"/>
                  </a:cxn>
                  <a:cxn ang="0">
                    <a:pos x="147" y="87"/>
                  </a:cxn>
                  <a:cxn ang="0">
                    <a:pos x="148" y="79"/>
                  </a:cxn>
                  <a:cxn ang="0">
                    <a:pos x="141" y="61"/>
                  </a:cxn>
                  <a:cxn ang="0">
                    <a:pos x="156" y="52"/>
                  </a:cxn>
                  <a:cxn ang="0">
                    <a:pos x="163" y="45"/>
                  </a:cxn>
                  <a:cxn ang="0">
                    <a:pos x="154" y="42"/>
                  </a:cxn>
                  <a:cxn ang="0">
                    <a:pos x="159" y="31"/>
                  </a:cxn>
                  <a:cxn ang="0">
                    <a:pos x="164" y="19"/>
                  </a:cxn>
                  <a:cxn ang="0">
                    <a:pos x="167" y="10"/>
                  </a:cxn>
                  <a:cxn ang="0">
                    <a:pos x="168" y="1"/>
                  </a:cxn>
                  <a:cxn ang="0">
                    <a:pos x="144" y="12"/>
                  </a:cxn>
                </a:cxnLst>
                <a:rect l="0" t="0" r="r" b="b"/>
                <a:pathLst>
                  <a:path w="171" h="128">
                    <a:moveTo>
                      <a:pt x="144" y="12"/>
                    </a:moveTo>
                    <a:cubicBezTo>
                      <a:pt x="141" y="11"/>
                      <a:pt x="138" y="8"/>
                      <a:pt x="135" y="7"/>
                    </a:cubicBezTo>
                    <a:cubicBezTo>
                      <a:pt x="133" y="7"/>
                      <a:pt x="132" y="8"/>
                      <a:pt x="130" y="8"/>
                    </a:cubicBezTo>
                    <a:cubicBezTo>
                      <a:pt x="126" y="8"/>
                      <a:pt x="123" y="10"/>
                      <a:pt x="121" y="12"/>
                    </a:cubicBezTo>
                    <a:cubicBezTo>
                      <a:pt x="120" y="13"/>
                      <a:pt x="118" y="14"/>
                      <a:pt x="117" y="15"/>
                    </a:cubicBezTo>
                    <a:cubicBezTo>
                      <a:pt x="115" y="16"/>
                      <a:pt x="113" y="15"/>
                      <a:pt x="110" y="16"/>
                    </a:cubicBezTo>
                    <a:cubicBezTo>
                      <a:pt x="109" y="17"/>
                      <a:pt x="108" y="17"/>
                      <a:pt x="106" y="17"/>
                    </a:cubicBezTo>
                    <a:cubicBezTo>
                      <a:pt x="105" y="18"/>
                      <a:pt x="105" y="19"/>
                      <a:pt x="103" y="19"/>
                    </a:cubicBezTo>
                    <a:cubicBezTo>
                      <a:pt x="100" y="21"/>
                      <a:pt x="95" y="19"/>
                      <a:pt x="91" y="19"/>
                    </a:cubicBezTo>
                    <a:cubicBezTo>
                      <a:pt x="90" y="19"/>
                      <a:pt x="87" y="20"/>
                      <a:pt x="86" y="19"/>
                    </a:cubicBezTo>
                    <a:cubicBezTo>
                      <a:pt x="85" y="19"/>
                      <a:pt x="86" y="18"/>
                      <a:pt x="85" y="18"/>
                    </a:cubicBezTo>
                    <a:cubicBezTo>
                      <a:pt x="82" y="17"/>
                      <a:pt x="80" y="17"/>
                      <a:pt x="77" y="17"/>
                    </a:cubicBezTo>
                    <a:cubicBezTo>
                      <a:pt x="74" y="17"/>
                      <a:pt x="71" y="17"/>
                      <a:pt x="68" y="18"/>
                    </a:cubicBezTo>
                    <a:cubicBezTo>
                      <a:pt x="67" y="19"/>
                      <a:pt x="68" y="19"/>
                      <a:pt x="67" y="19"/>
                    </a:cubicBezTo>
                    <a:cubicBezTo>
                      <a:pt x="65" y="20"/>
                      <a:pt x="64" y="19"/>
                      <a:pt x="63" y="18"/>
                    </a:cubicBezTo>
                    <a:cubicBezTo>
                      <a:pt x="61" y="17"/>
                      <a:pt x="59" y="15"/>
                      <a:pt x="58" y="14"/>
                    </a:cubicBezTo>
                    <a:cubicBezTo>
                      <a:pt x="57" y="13"/>
                      <a:pt x="57" y="11"/>
                      <a:pt x="56" y="10"/>
                    </a:cubicBezTo>
                    <a:cubicBezTo>
                      <a:pt x="55" y="9"/>
                      <a:pt x="54" y="8"/>
                      <a:pt x="53" y="6"/>
                    </a:cubicBezTo>
                    <a:cubicBezTo>
                      <a:pt x="51" y="3"/>
                      <a:pt x="49" y="1"/>
                      <a:pt x="44" y="0"/>
                    </a:cubicBezTo>
                    <a:cubicBezTo>
                      <a:pt x="42" y="0"/>
                      <a:pt x="39" y="0"/>
                      <a:pt x="37" y="1"/>
                    </a:cubicBezTo>
                    <a:cubicBezTo>
                      <a:pt x="36" y="2"/>
                      <a:pt x="37" y="6"/>
                      <a:pt x="36" y="7"/>
                    </a:cubicBezTo>
                    <a:cubicBezTo>
                      <a:pt x="36" y="11"/>
                      <a:pt x="34" y="12"/>
                      <a:pt x="32" y="14"/>
                    </a:cubicBezTo>
                    <a:cubicBezTo>
                      <a:pt x="31" y="14"/>
                      <a:pt x="28" y="16"/>
                      <a:pt x="27" y="16"/>
                    </a:cubicBezTo>
                    <a:cubicBezTo>
                      <a:pt x="26" y="16"/>
                      <a:pt x="23" y="10"/>
                      <a:pt x="22" y="9"/>
                    </a:cubicBezTo>
                    <a:cubicBezTo>
                      <a:pt x="21" y="7"/>
                      <a:pt x="20" y="3"/>
                      <a:pt x="19" y="2"/>
                    </a:cubicBezTo>
                    <a:cubicBezTo>
                      <a:pt x="18" y="1"/>
                      <a:pt x="16" y="2"/>
                      <a:pt x="15" y="3"/>
                    </a:cubicBezTo>
                    <a:cubicBezTo>
                      <a:pt x="14" y="5"/>
                      <a:pt x="15" y="6"/>
                      <a:pt x="13" y="8"/>
                    </a:cubicBezTo>
                    <a:cubicBezTo>
                      <a:pt x="10" y="10"/>
                      <a:pt x="7" y="11"/>
                      <a:pt x="6" y="14"/>
                    </a:cubicBezTo>
                    <a:cubicBezTo>
                      <a:pt x="5" y="15"/>
                      <a:pt x="4" y="17"/>
                      <a:pt x="4" y="18"/>
                    </a:cubicBezTo>
                    <a:cubicBezTo>
                      <a:pt x="4" y="21"/>
                      <a:pt x="8" y="25"/>
                      <a:pt x="7" y="28"/>
                    </a:cubicBezTo>
                    <a:cubicBezTo>
                      <a:pt x="7" y="30"/>
                      <a:pt x="5" y="30"/>
                      <a:pt x="4" y="31"/>
                    </a:cubicBezTo>
                    <a:cubicBezTo>
                      <a:pt x="3" y="31"/>
                      <a:pt x="2" y="33"/>
                      <a:pt x="1" y="34"/>
                    </a:cubicBezTo>
                    <a:cubicBezTo>
                      <a:pt x="0" y="37"/>
                      <a:pt x="2" y="41"/>
                      <a:pt x="3" y="43"/>
                    </a:cubicBezTo>
                    <a:cubicBezTo>
                      <a:pt x="4" y="46"/>
                      <a:pt x="4" y="46"/>
                      <a:pt x="6" y="47"/>
                    </a:cubicBezTo>
                    <a:cubicBezTo>
                      <a:pt x="8" y="47"/>
                      <a:pt x="9" y="47"/>
                      <a:pt x="11" y="48"/>
                    </a:cubicBezTo>
                    <a:cubicBezTo>
                      <a:pt x="11" y="49"/>
                      <a:pt x="12" y="50"/>
                      <a:pt x="13" y="51"/>
                    </a:cubicBezTo>
                    <a:cubicBezTo>
                      <a:pt x="16" y="54"/>
                      <a:pt x="19" y="52"/>
                      <a:pt x="23" y="52"/>
                    </a:cubicBezTo>
                    <a:cubicBezTo>
                      <a:pt x="28" y="52"/>
                      <a:pt x="32" y="52"/>
                      <a:pt x="35" y="57"/>
                    </a:cubicBezTo>
                    <a:cubicBezTo>
                      <a:pt x="37" y="60"/>
                      <a:pt x="40" y="60"/>
                      <a:pt x="43" y="62"/>
                    </a:cubicBezTo>
                    <a:cubicBezTo>
                      <a:pt x="46" y="63"/>
                      <a:pt x="50" y="66"/>
                      <a:pt x="52" y="69"/>
                    </a:cubicBezTo>
                    <a:cubicBezTo>
                      <a:pt x="54" y="74"/>
                      <a:pt x="58" y="81"/>
                      <a:pt x="62" y="84"/>
                    </a:cubicBezTo>
                    <a:cubicBezTo>
                      <a:pt x="64" y="85"/>
                      <a:pt x="67" y="86"/>
                      <a:pt x="69" y="88"/>
                    </a:cubicBezTo>
                    <a:cubicBezTo>
                      <a:pt x="71" y="88"/>
                      <a:pt x="72" y="89"/>
                      <a:pt x="74" y="89"/>
                    </a:cubicBezTo>
                    <a:cubicBezTo>
                      <a:pt x="75" y="89"/>
                      <a:pt x="75" y="88"/>
                      <a:pt x="77" y="88"/>
                    </a:cubicBezTo>
                    <a:cubicBezTo>
                      <a:pt x="78" y="88"/>
                      <a:pt x="79" y="89"/>
                      <a:pt x="80" y="90"/>
                    </a:cubicBezTo>
                    <a:cubicBezTo>
                      <a:pt x="81" y="90"/>
                      <a:pt x="82" y="90"/>
                      <a:pt x="83" y="90"/>
                    </a:cubicBezTo>
                    <a:cubicBezTo>
                      <a:pt x="85" y="90"/>
                      <a:pt x="86" y="90"/>
                      <a:pt x="88" y="90"/>
                    </a:cubicBezTo>
                    <a:cubicBezTo>
                      <a:pt x="91" y="90"/>
                      <a:pt x="91" y="92"/>
                      <a:pt x="92" y="94"/>
                    </a:cubicBezTo>
                    <a:cubicBezTo>
                      <a:pt x="94" y="97"/>
                      <a:pt x="97" y="98"/>
                      <a:pt x="100" y="101"/>
                    </a:cubicBezTo>
                    <a:cubicBezTo>
                      <a:pt x="103" y="103"/>
                      <a:pt x="103" y="106"/>
                      <a:pt x="103" y="109"/>
                    </a:cubicBezTo>
                    <a:cubicBezTo>
                      <a:pt x="103" y="113"/>
                      <a:pt x="103" y="117"/>
                      <a:pt x="105" y="121"/>
                    </a:cubicBezTo>
                    <a:cubicBezTo>
                      <a:pt x="106" y="124"/>
                      <a:pt x="106" y="125"/>
                      <a:pt x="109" y="125"/>
                    </a:cubicBezTo>
                    <a:cubicBezTo>
                      <a:pt x="111" y="125"/>
                      <a:pt x="114" y="124"/>
                      <a:pt x="116" y="124"/>
                    </a:cubicBezTo>
                    <a:cubicBezTo>
                      <a:pt x="118" y="124"/>
                      <a:pt x="120" y="125"/>
                      <a:pt x="122" y="126"/>
                    </a:cubicBezTo>
                    <a:cubicBezTo>
                      <a:pt x="127" y="128"/>
                      <a:pt x="132" y="127"/>
                      <a:pt x="136" y="128"/>
                    </a:cubicBezTo>
                    <a:cubicBezTo>
                      <a:pt x="140" y="128"/>
                      <a:pt x="146" y="125"/>
                      <a:pt x="144" y="121"/>
                    </a:cubicBezTo>
                    <a:cubicBezTo>
                      <a:pt x="143" y="117"/>
                      <a:pt x="138" y="114"/>
                      <a:pt x="140" y="110"/>
                    </a:cubicBezTo>
                    <a:cubicBezTo>
                      <a:pt x="140" y="108"/>
                      <a:pt x="141" y="107"/>
                      <a:pt x="142" y="106"/>
                    </a:cubicBezTo>
                    <a:cubicBezTo>
                      <a:pt x="144" y="103"/>
                      <a:pt x="146" y="103"/>
                      <a:pt x="148" y="101"/>
                    </a:cubicBezTo>
                    <a:cubicBezTo>
                      <a:pt x="149" y="100"/>
                      <a:pt x="149" y="99"/>
                      <a:pt x="150" y="98"/>
                    </a:cubicBezTo>
                    <a:cubicBezTo>
                      <a:pt x="152" y="97"/>
                      <a:pt x="153" y="97"/>
                      <a:pt x="153" y="94"/>
                    </a:cubicBezTo>
                    <a:cubicBezTo>
                      <a:pt x="153" y="89"/>
                      <a:pt x="149" y="91"/>
                      <a:pt x="147" y="87"/>
                    </a:cubicBezTo>
                    <a:cubicBezTo>
                      <a:pt x="146" y="86"/>
                      <a:pt x="146" y="84"/>
                      <a:pt x="146" y="83"/>
                    </a:cubicBezTo>
                    <a:cubicBezTo>
                      <a:pt x="146" y="81"/>
                      <a:pt x="147" y="81"/>
                      <a:pt x="148" y="79"/>
                    </a:cubicBezTo>
                    <a:cubicBezTo>
                      <a:pt x="149" y="76"/>
                      <a:pt x="143" y="72"/>
                      <a:pt x="142" y="70"/>
                    </a:cubicBezTo>
                    <a:cubicBezTo>
                      <a:pt x="139" y="66"/>
                      <a:pt x="140" y="65"/>
                      <a:pt x="141" y="61"/>
                    </a:cubicBezTo>
                    <a:cubicBezTo>
                      <a:pt x="142" y="57"/>
                      <a:pt x="147" y="52"/>
                      <a:pt x="151" y="52"/>
                    </a:cubicBezTo>
                    <a:cubicBezTo>
                      <a:pt x="153" y="52"/>
                      <a:pt x="154" y="52"/>
                      <a:pt x="156" y="52"/>
                    </a:cubicBezTo>
                    <a:cubicBezTo>
                      <a:pt x="157" y="53"/>
                      <a:pt x="158" y="55"/>
                      <a:pt x="160" y="54"/>
                    </a:cubicBezTo>
                    <a:cubicBezTo>
                      <a:pt x="165" y="53"/>
                      <a:pt x="167" y="48"/>
                      <a:pt x="163" y="45"/>
                    </a:cubicBezTo>
                    <a:cubicBezTo>
                      <a:pt x="162" y="44"/>
                      <a:pt x="160" y="43"/>
                      <a:pt x="158" y="43"/>
                    </a:cubicBezTo>
                    <a:cubicBezTo>
                      <a:pt x="157" y="42"/>
                      <a:pt x="155" y="43"/>
                      <a:pt x="154" y="42"/>
                    </a:cubicBezTo>
                    <a:cubicBezTo>
                      <a:pt x="152" y="41"/>
                      <a:pt x="152" y="37"/>
                      <a:pt x="152" y="35"/>
                    </a:cubicBezTo>
                    <a:cubicBezTo>
                      <a:pt x="153" y="31"/>
                      <a:pt x="156" y="31"/>
                      <a:pt x="159" y="31"/>
                    </a:cubicBezTo>
                    <a:cubicBezTo>
                      <a:pt x="165" y="29"/>
                      <a:pt x="162" y="27"/>
                      <a:pt x="163" y="22"/>
                    </a:cubicBezTo>
                    <a:cubicBezTo>
                      <a:pt x="163" y="21"/>
                      <a:pt x="164" y="20"/>
                      <a:pt x="164" y="19"/>
                    </a:cubicBezTo>
                    <a:cubicBezTo>
                      <a:pt x="164" y="17"/>
                      <a:pt x="163" y="15"/>
                      <a:pt x="164" y="14"/>
                    </a:cubicBezTo>
                    <a:cubicBezTo>
                      <a:pt x="164" y="12"/>
                      <a:pt x="166" y="11"/>
                      <a:pt x="167" y="10"/>
                    </a:cubicBezTo>
                    <a:cubicBezTo>
                      <a:pt x="169" y="9"/>
                      <a:pt x="170" y="6"/>
                      <a:pt x="171" y="5"/>
                    </a:cubicBezTo>
                    <a:cubicBezTo>
                      <a:pt x="171" y="3"/>
                      <a:pt x="170" y="1"/>
                      <a:pt x="168" y="1"/>
                    </a:cubicBezTo>
                    <a:cubicBezTo>
                      <a:pt x="166" y="1"/>
                      <a:pt x="165" y="4"/>
                      <a:pt x="164" y="5"/>
                    </a:cubicBezTo>
                    <a:lnTo>
                      <a:pt x="144" y="12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210" name="Freeform 209"/>
              <p:cNvSpPr>
                <a:spLocks/>
              </p:cNvSpPr>
              <p:nvPr/>
            </p:nvSpPr>
            <p:spPr bwMode="auto">
              <a:xfrm>
                <a:off x="2244210" y="5308955"/>
                <a:ext cx="85171" cy="176188"/>
              </a:xfrm>
              <a:custGeom>
                <a:avLst/>
                <a:gdLst/>
                <a:ahLst/>
                <a:cxnLst>
                  <a:cxn ang="0">
                    <a:pos x="69" y="8"/>
                  </a:cxn>
                  <a:cxn ang="0">
                    <a:pos x="74" y="14"/>
                  </a:cxn>
                  <a:cxn ang="0">
                    <a:pos x="77" y="21"/>
                  </a:cxn>
                  <a:cxn ang="0">
                    <a:pos x="77" y="28"/>
                  </a:cxn>
                  <a:cxn ang="0">
                    <a:pos x="85" y="34"/>
                  </a:cxn>
                  <a:cxn ang="0">
                    <a:pos x="87" y="46"/>
                  </a:cxn>
                  <a:cxn ang="0">
                    <a:pos x="86" y="56"/>
                  </a:cxn>
                  <a:cxn ang="0">
                    <a:pos x="85" y="65"/>
                  </a:cxn>
                  <a:cxn ang="0">
                    <a:pos x="83" y="72"/>
                  </a:cxn>
                  <a:cxn ang="0">
                    <a:pos x="77" y="76"/>
                  </a:cxn>
                  <a:cxn ang="0">
                    <a:pos x="75" y="80"/>
                  </a:cxn>
                  <a:cxn ang="0">
                    <a:pos x="79" y="90"/>
                  </a:cxn>
                  <a:cxn ang="0">
                    <a:pos x="76" y="114"/>
                  </a:cxn>
                  <a:cxn ang="0">
                    <a:pos x="75" y="126"/>
                  </a:cxn>
                  <a:cxn ang="0">
                    <a:pos x="74" y="132"/>
                  </a:cxn>
                  <a:cxn ang="0">
                    <a:pos x="73" y="138"/>
                  </a:cxn>
                  <a:cxn ang="0">
                    <a:pos x="72" y="145"/>
                  </a:cxn>
                  <a:cxn ang="0">
                    <a:pos x="70" y="152"/>
                  </a:cxn>
                  <a:cxn ang="0">
                    <a:pos x="69" y="153"/>
                  </a:cxn>
                  <a:cxn ang="0">
                    <a:pos x="68" y="162"/>
                  </a:cxn>
                  <a:cxn ang="0">
                    <a:pos x="64" y="162"/>
                  </a:cxn>
                  <a:cxn ang="0">
                    <a:pos x="57" y="156"/>
                  </a:cxn>
                  <a:cxn ang="0">
                    <a:pos x="53" y="155"/>
                  </a:cxn>
                  <a:cxn ang="0">
                    <a:pos x="40" y="150"/>
                  </a:cxn>
                  <a:cxn ang="0">
                    <a:pos x="41" y="157"/>
                  </a:cxn>
                  <a:cxn ang="0">
                    <a:pos x="34" y="175"/>
                  </a:cxn>
                  <a:cxn ang="0">
                    <a:pos x="21" y="178"/>
                  </a:cxn>
                  <a:cxn ang="0">
                    <a:pos x="17" y="179"/>
                  </a:cxn>
                  <a:cxn ang="0">
                    <a:pos x="14" y="165"/>
                  </a:cxn>
                  <a:cxn ang="0">
                    <a:pos x="8" y="155"/>
                  </a:cxn>
                  <a:cxn ang="0">
                    <a:pos x="6" y="151"/>
                  </a:cxn>
                  <a:cxn ang="0">
                    <a:pos x="9" y="138"/>
                  </a:cxn>
                  <a:cxn ang="0">
                    <a:pos x="14" y="131"/>
                  </a:cxn>
                  <a:cxn ang="0">
                    <a:pos x="12" y="120"/>
                  </a:cxn>
                  <a:cxn ang="0">
                    <a:pos x="17" y="116"/>
                  </a:cxn>
                  <a:cxn ang="0">
                    <a:pos x="19" y="110"/>
                  </a:cxn>
                  <a:cxn ang="0">
                    <a:pos x="18" y="104"/>
                  </a:cxn>
                  <a:cxn ang="0">
                    <a:pos x="13" y="102"/>
                  </a:cxn>
                  <a:cxn ang="0">
                    <a:pos x="10" y="105"/>
                  </a:cxn>
                  <a:cxn ang="0">
                    <a:pos x="11" y="98"/>
                  </a:cxn>
                  <a:cxn ang="0">
                    <a:pos x="13" y="88"/>
                  </a:cxn>
                  <a:cxn ang="0">
                    <a:pos x="17" y="85"/>
                  </a:cxn>
                  <a:cxn ang="0">
                    <a:pos x="17" y="68"/>
                  </a:cxn>
                  <a:cxn ang="0">
                    <a:pos x="12" y="58"/>
                  </a:cxn>
                  <a:cxn ang="0">
                    <a:pos x="11" y="52"/>
                  </a:cxn>
                  <a:cxn ang="0">
                    <a:pos x="8" y="48"/>
                  </a:cxn>
                  <a:cxn ang="0">
                    <a:pos x="3" y="43"/>
                  </a:cxn>
                  <a:cxn ang="0">
                    <a:pos x="6" y="32"/>
                  </a:cxn>
                  <a:cxn ang="0">
                    <a:pos x="7" y="24"/>
                  </a:cxn>
                  <a:cxn ang="0">
                    <a:pos x="9" y="16"/>
                  </a:cxn>
                  <a:cxn ang="0">
                    <a:pos x="13" y="12"/>
                  </a:cxn>
                  <a:cxn ang="0">
                    <a:pos x="10" y="19"/>
                  </a:cxn>
                  <a:cxn ang="0">
                    <a:pos x="17" y="22"/>
                  </a:cxn>
                  <a:cxn ang="0">
                    <a:pos x="27" y="23"/>
                  </a:cxn>
                  <a:cxn ang="0">
                    <a:pos x="32" y="25"/>
                  </a:cxn>
                  <a:cxn ang="0">
                    <a:pos x="38" y="22"/>
                  </a:cxn>
                  <a:cxn ang="0">
                    <a:pos x="47" y="14"/>
                  </a:cxn>
                  <a:cxn ang="0">
                    <a:pos x="52" y="10"/>
                  </a:cxn>
                  <a:cxn ang="0">
                    <a:pos x="56" y="2"/>
                  </a:cxn>
                </a:cxnLst>
                <a:rect l="0" t="0" r="r" b="b"/>
                <a:pathLst>
                  <a:path w="87" h="179">
                    <a:moveTo>
                      <a:pt x="67" y="5"/>
                    </a:moveTo>
                    <a:cubicBezTo>
                      <a:pt x="67" y="6"/>
                      <a:pt x="68" y="8"/>
                      <a:pt x="69" y="8"/>
                    </a:cubicBezTo>
                    <a:cubicBezTo>
                      <a:pt x="71" y="9"/>
                      <a:pt x="73" y="9"/>
                      <a:pt x="73" y="11"/>
                    </a:cubicBezTo>
                    <a:cubicBezTo>
                      <a:pt x="74" y="12"/>
                      <a:pt x="73" y="13"/>
                      <a:pt x="74" y="14"/>
                    </a:cubicBezTo>
                    <a:cubicBezTo>
                      <a:pt x="74" y="15"/>
                      <a:pt x="75" y="14"/>
                      <a:pt x="76" y="15"/>
                    </a:cubicBezTo>
                    <a:cubicBezTo>
                      <a:pt x="77" y="16"/>
                      <a:pt x="77" y="19"/>
                      <a:pt x="77" y="21"/>
                    </a:cubicBezTo>
                    <a:cubicBezTo>
                      <a:pt x="77" y="22"/>
                      <a:pt x="77" y="23"/>
                      <a:pt x="76" y="25"/>
                    </a:cubicBezTo>
                    <a:cubicBezTo>
                      <a:pt x="76" y="26"/>
                      <a:pt x="76" y="27"/>
                      <a:pt x="77" y="28"/>
                    </a:cubicBezTo>
                    <a:cubicBezTo>
                      <a:pt x="79" y="30"/>
                      <a:pt x="81" y="29"/>
                      <a:pt x="83" y="30"/>
                    </a:cubicBezTo>
                    <a:cubicBezTo>
                      <a:pt x="85" y="31"/>
                      <a:pt x="85" y="32"/>
                      <a:pt x="85" y="34"/>
                    </a:cubicBezTo>
                    <a:cubicBezTo>
                      <a:pt x="85" y="37"/>
                      <a:pt x="87" y="40"/>
                      <a:pt x="87" y="43"/>
                    </a:cubicBezTo>
                    <a:cubicBezTo>
                      <a:pt x="87" y="44"/>
                      <a:pt x="87" y="45"/>
                      <a:pt x="87" y="46"/>
                    </a:cubicBezTo>
                    <a:cubicBezTo>
                      <a:pt x="87" y="48"/>
                      <a:pt x="86" y="49"/>
                      <a:pt x="86" y="50"/>
                    </a:cubicBezTo>
                    <a:cubicBezTo>
                      <a:pt x="86" y="52"/>
                      <a:pt x="86" y="54"/>
                      <a:pt x="86" y="56"/>
                    </a:cubicBezTo>
                    <a:cubicBezTo>
                      <a:pt x="86" y="58"/>
                      <a:pt x="86" y="60"/>
                      <a:pt x="86" y="62"/>
                    </a:cubicBezTo>
                    <a:cubicBezTo>
                      <a:pt x="85" y="63"/>
                      <a:pt x="85" y="64"/>
                      <a:pt x="85" y="65"/>
                    </a:cubicBezTo>
                    <a:cubicBezTo>
                      <a:pt x="85" y="66"/>
                      <a:pt x="85" y="67"/>
                      <a:pt x="85" y="68"/>
                    </a:cubicBezTo>
                    <a:cubicBezTo>
                      <a:pt x="84" y="69"/>
                      <a:pt x="83" y="71"/>
                      <a:pt x="83" y="72"/>
                    </a:cubicBezTo>
                    <a:cubicBezTo>
                      <a:pt x="82" y="73"/>
                      <a:pt x="81" y="74"/>
                      <a:pt x="81" y="74"/>
                    </a:cubicBezTo>
                    <a:cubicBezTo>
                      <a:pt x="79" y="75"/>
                      <a:pt x="77" y="74"/>
                      <a:pt x="77" y="76"/>
                    </a:cubicBezTo>
                    <a:cubicBezTo>
                      <a:pt x="76" y="76"/>
                      <a:pt x="77" y="77"/>
                      <a:pt x="76" y="78"/>
                    </a:cubicBezTo>
                    <a:cubicBezTo>
                      <a:pt x="76" y="79"/>
                      <a:pt x="76" y="79"/>
                      <a:pt x="75" y="80"/>
                    </a:cubicBezTo>
                    <a:cubicBezTo>
                      <a:pt x="75" y="81"/>
                      <a:pt x="75" y="84"/>
                      <a:pt x="76" y="86"/>
                    </a:cubicBezTo>
                    <a:cubicBezTo>
                      <a:pt x="77" y="87"/>
                      <a:pt x="78" y="88"/>
                      <a:pt x="79" y="90"/>
                    </a:cubicBezTo>
                    <a:cubicBezTo>
                      <a:pt x="79" y="91"/>
                      <a:pt x="80" y="92"/>
                      <a:pt x="80" y="94"/>
                    </a:cubicBezTo>
                    <a:cubicBezTo>
                      <a:pt x="79" y="101"/>
                      <a:pt x="77" y="107"/>
                      <a:pt x="76" y="114"/>
                    </a:cubicBezTo>
                    <a:cubicBezTo>
                      <a:pt x="76" y="117"/>
                      <a:pt x="76" y="119"/>
                      <a:pt x="76" y="122"/>
                    </a:cubicBezTo>
                    <a:cubicBezTo>
                      <a:pt x="76" y="123"/>
                      <a:pt x="76" y="125"/>
                      <a:pt x="75" y="126"/>
                    </a:cubicBezTo>
                    <a:cubicBezTo>
                      <a:pt x="75" y="128"/>
                      <a:pt x="75" y="129"/>
                      <a:pt x="75" y="130"/>
                    </a:cubicBezTo>
                    <a:cubicBezTo>
                      <a:pt x="75" y="131"/>
                      <a:pt x="74" y="131"/>
                      <a:pt x="74" y="132"/>
                    </a:cubicBezTo>
                    <a:cubicBezTo>
                      <a:pt x="74" y="133"/>
                      <a:pt x="74" y="134"/>
                      <a:pt x="73" y="135"/>
                    </a:cubicBezTo>
                    <a:cubicBezTo>
                      <a:pt x="73" y="136"/>
                      <a:pt x="73" y="137"/>
                      <a:pt x="73" y="138"/>
                    </a:cubicBezTo>
                    <a:cubicBezTo>
                      <a:pt x="72" y="140"/>
                      <a:pt x="73" y="142"/>
                      <a:pt x="72" y="143"/>
                    </a:cubicBezTo>
                    <a:cubicBezTo>
                      <a:pt x="72" y="144"/>
                      <a:pt x="72" y="145"/>
                      <a:pt x="72" y="145"/>
                    </a:cubicBezTo>
                    <a:cubicBezTo>
                      <a:pt x="71" y="147"/>
                      <a:pt x="71" y="148"/>
                      <a:pt x="71" y="150"/>
                    </a:cubicBezTo>
                    <a:cubicBezTo>
                      <a:pt x="71" y="151"/>
                      <a:pt x="70" y="151"/>
                      <a:pt x="70" y="152"/>
                    </a:cubicBezTo>
                    <a:cubicBezTo>
                      <a:pt x="70" y="152"/>
                      <a:pt x="69" y="152"/>
                      <a:pt x="69" y="153"/>
                    </a:cubicBezTo>
                    <a:cubicBezTo>
                      <a:pt x="69" y="153"/>
                      <a:pt x="69" y="153"/>
                      <a:pt x="69" y="153"/>
                    </a:cubicBezTo>
                    <a:cubicBezTo>
                      <a:pt x="68" y="155"/>
                      <a:pt x="68" y="156"/>
                      <a:pt x="68" y="158"/>
                    </a:cubicBezTo>
                    <a:cubicBezTo>
                      <a:pt x="68" y="158"/>
                      <a:pt x="68" y="161"/>
                      <a:pt x="68" y="162"/>
                    </a:cubicBezTo>
                    <a:cubicBezTo>
                      <a:pt x="67" y="162"/>
                      <a:pt x="67" y="161"/>
                      <a:pt x="66" y="161"/>
                    </a:cubicBezTo>
                    <a:cubicBezTo>
                      <a:pt x="65" y="161"/>
                      <a:pt x="65" y="162"/>
                      <a:pt x="64" y="162"/>
                    </a:cubicBezTo>
                    <a:cubicBezTo>
                      <a:pt x="63" y="163"/>
                      <a:pt x="61" y="163"/>
                      <a:pt x="60" y="161"/>
                    </a:cubicBezTo>
                    <a:cubicBezTo>
                      <a:pt x="59" y="159"/>
                      <a:pt x="59" y="158"/>
                      <a:pt x="57" y="156"/>
                    </a:cubicBezTo>
                    <a:cubicBezTo>
                      <a:pt x="57" y="155"/>
                      <a:pt x="57" y="155"/>
                      <a:pt x="55" y="155"/>
                    </a:cubicBezTo>
                    <a:cubicBezTo>
                      <a:pt x="55" y="154"/>
                      <a:pt x="54" y="155"/>
                      <a:pt x="53" y="155"/>
                    </a:cubicBezTo>
                    <a:cubicBezTo>
                      <a:pt x="49" y="154"/>
                      <a:pt x="47" y="152"/>
                      <a:pt x="44" y="150"/>
                    </a:cubicBezTo>
                    <a:cubicBezTo>
                      <a:pt x="44" y="150"/>
                      <a:pt x="41" y="149"/>
                      <a:pt x="40" y="150"/>
                    </a:cubicBezTo>
                    <a:cubicBezTo>
                      <a:pt x="39" y="152"/>
                      <a:pt x="42" y="153"/>
                      <a:pt x="42" y="154"/>
                    </a:cubicBezTo>
                    <a:cubicBezTo>
                      <a:pt x="43" y="155"/>
                      <a:pt x="42" y="156"/>
                      <a:pt x="41" y="157"/>
                    </a:cubicBezTo>
                    <a:cubicBezTo>
                      <a:pt x="39" y="160"/>
                      <a:pt x="41" y="162"/>
                      <a:pt x="41" y="166"/>
                    </a:cubicBezTo>
                    <a:cubicBezTo>
                      <a:pt x="41" y="170"/>
                      <a:pt x="38" y="173"/>
                      <a:pt x="34" y="175"/>
                    </a:cubicBezTo>
                    <a:cubicBezTo>
                      <a:pt x="31" y="176"/>
                      <a:pt x="28" y="176"/>
                      <a:pt x="25" y="177"/>
                    </a:cubicBezTo>
                    <a:cubicBezTo>
                      <a:pt x="24" y="177"/>
                      <a:pt x="23" y="178"/>
                      <a:pt x="21" y="178"/>
                    </a:cubicBezTo>
                    <a:cubicBezTo>
                      <a:pt x="21" y="178"/>
                      <a:pt x="20" y="177"/>
                      <a:pt x="19" y="178"/>
                    </a:cubicBezTo>
                    <a:cubicBezTo>
                      <a:pt x="18" y="178"/>
                      <a:pt x="18" y="179"/>
                      <a:pt x="17" y="179"/>
                    </a:cubicBezTo>
                    <a:cubicBezTo>
                      <a:pt x="16" y="176"/>
                      <a:pt x="16" y="173"/>
                      <a:pt x="15" y="170"/>
                    </a:cubicBezTo>
                    <a:cubicBezTo>
                      <a:pt x="15" y="168"/>
                      <a:pt x="15" y="167"/>
                      <a:pt x="14" y="165"/>
                    </a:cubicBezTo>
                    <a:cubicBezTo>
                      <a:pt x="13" y="163"/>
                      <a:pt x="11" y="161"/>
                      <a:pt x="10" y="158"/>
                    </a:cubicBezTo>
                    <a:cubicBezTo>
                      <a:pt x="10" y="157"/>
                      <a:pt x="9" y="157"/>
                      <a:pt x="8" y="155"/>
                    </a:cubicBezTo>
                    <a:cubicBezTo>
                      <a:pt x="7" y="154"/>
                      <a:pt x="6" y="154"/>
                      <a:pt x="5" y="153"/>
                    </a:cubicBezTo>
                    <a:cubicBezTo>
                      <a:pt x="4" y="152"/>
                      <a:pt x="5" y="152"/>
                      <a:pt x="6" y="151"/>
                    </a:cubicBezTo>
                    <a:cubicBezTo>
                      <a:pt x="8" y="149"/>
                      <a:pt x="9" y="144"/>
                      <a:pt x="9" y="141"/>
                    </a:cubicBezTo>
                    <a:cubicBezTo>
                      <a:pt x="9" y="140"/>
                      <a:pt x="8" y="139"/>
                      <a:pt x="9" y="138"/>
                    </a:cubicBezTo>
                    <a:cubicBezTo>
                      <a:pt x="9" y="137"/>
                      <a:pt x="9" y="137"/>
                      <a:pt x="10" y="137"/>
                    </a:cubicBezTo>
                    <a:cubicBezTo>
                      <a:pt x="12" y="135"/>
                      <a:pt x="13" y="133"/>
                      <a:pt x="14" y="131"/>
                    </a:cubicBezTo>
                    <a:cubicBezTo>
                      <a:pt x="14" y="129"/>
                      <a:pt x="15" y="126"/>
                      <a:pt x="14" y="124"/>
                    </a:cubicBezTo>
                    <a:cubicBezTo>
                      <a:pt x="14" y="123"/>
                      <a:pt x="13" y="122"/>
                      <a:pt x="12" y="120"/>
                    </a:cubicBezTo>
                    <a:cubicBezTo>
                      <a:pt x="12" y="117"/>
                      <a:pt x="15" y="116"/>
                      <a:pt x="15" y="113"/>
                    </a:cubicBezTo>
                    <a:cubicBezTo>
                      <a:pt x="15" y="114"/>
                      <a:pt x="16" y="116"/>
                      <a:pt x="17" y="116"/>
                    </a:cubicBezTo>
                    <a:cubicBezTo>
                      <a:pt x="17" y="115"/>
                      <a:pt x="17" y="115"/>
                      <a:pt x="18" y="114"/>
                    </a:cubicBezTo>
                    <a:cubicBezTo>
                      <a:pt x="19" y="112"/>
                      <a:pt x="19" y="111"/>
                      <a:pt x="19" y="110"/>
                    </a:cubicBezTo>
                    <a:cubicBezTo>
                      <a:pt x="20" y="108"/>
                      <a:pt x="24" y="106"/>
                      <a:pt x="22" y="104"/>
                    </a:cubicBezTo>
                    <a:cubicBezTo>
                      <a:pt x="21" y="104"/>
                      <a:pt x="19" y="104"/>
                      <a:pt x="18" y="104"/>
                    </a:cubicBezTo>
                    <a:cubicBezTo>
                      <a:pt x="16" y="104"/>
                      <a:pt x="17" y="103"/>
                      <a:pt x="16" y="102"/>
                    </a:cubicBezTo>
                    <a:cubicBezTo>
                      <a:pt x="15" y="100"/>
                      <a:pt x="15" y="101"/>
                      <a:pt x="13" y="102"/>
                    </a:cubicBezTo>
                    <a:cubicBezTo>
                      <a:pt x="13" y="102"/>
                      <a:pt x="12" y="102"/>
                      <a:pt x="12" y="103"/>
                    </a:cubicBezTo>
                    <a:cubicBezTo>
                      <a:pt x="11" y="103"/>
                      <a:pt x="11" y="104"/>
                      <a:pt x="10" y="105"/>
                    </a:cubicBezTo>
                    <a:cubicBezTo>
                      <a:pt x="9" y="105"/>
                      <a:pt x="9" y="104"/>
                      <a:pt x="9" y="103"/>
                    </a:cubicBezTo>
                    <a:cubicBezTo>
                      <a:pt x="10" y="101"/>
                      <a:pt x="11" y="100"/>
                      <a:pt x="11" y="98"/>
                    </a:cubicBezTo>
                    <a:cubicBezTo>
                      <a:pt x="11" y="97"/>
                      <a:pt x="11" y="94"/>
                      <a:pt x="12" y="93"/>
                    </a:cubicBezTo>
                    <a:cubicBezTo>
                      <a:pt x="13" y="91"/>
                      <a:pt x="13" y="90"/>
                      <a:pt x="13" y="88"/>
                    </a:cubicBezTo>
                    <a:cubicBezTo>
                      <a:pt x="15" y="87"/>
                      <a:pt x="20" y="89"/>
                      <a:pt x="21" y="87"/>
                    </a:cubicBezTo>
                    <a:cubicBezTo>
                      <a:pt x="22" y="85"/>
                      <a:pt x="18" y="85"/>
                      <a:pt x="17" y="85"/>
                    </a:cubicBezTo>
                    <a:cubicBezTo>
                      <a:pt x="16" y="82"/>
                      <a:pt x="17" y="78"/>
                      <a:pt x="17" y="74"/>
                    </a:cubicBezTo>
                    <a:cubicBezTo>
                      <a:pt x="17" y="73"/>
                      <a:pt x="17" y="69"/>
                      <a:pt x="17" y="68"/>
                    </a:cubicBezTo>
                    <a:cubicBezTo>
                      <a:pt x="16" y="67"/>
                      <a:pt x="14" y="66"/>
                      <a:pt x="13" y="66"/>
                    </a:cubicBezTo>
                    <a:cubicBezTo>
                      <a:pt x="12" y="63"/>
                      <a:pt x="13" y="61"/>
                      <a:pt x="12" y="58"/>
                    </a:cubicBezTo>
                    <a:cubicBezTo>
                      <a:pt x="12" y="56"/>
                      <a:pt x="12" y="55"/>
                      <a:pt x="11" y="53"/>
                    </a:cubicBezTo>
                    <a:cubicBezTo>
                      <a:pt x="11" y="52"/>
                      <a:pt x="11" y="52"/>
                      <a:pt x="11" y="52"/>
                    </a:cubicBezTo>
                    <a:cubicBezTo>
                      <a:pt x="10" y="51"/>
                      <a:pt x="9" y="51"/>
                      <a:pt x="9" y="50"/>
                    </a:cubicBezTo>
                    <a:cubicBezTo>
                      <a:pt x="8" y="49"/>
                      <a:pt x="8" y="48"/>
                      <a:pt x="8" y="48"/>
                    </a:cubicBezTo>
                    <a:cubicBezTo>
                      <a:pt x="7" y="46"/>
                      <a:pt x="7" y="47"/>
                      <a:pt x="5" y="47"/>
                    </a:cubicBezTo>
                    <a:cubicBezTo>
                      <a:pt x="3" y="46"/>
                      <a:pt x="0" y="45"/>
                      <a:pt x="3" y="43"/>
                    </a:cubicBezTo>
                    <a:cubicBezTo>
                      <a:pt x="4" y="41"/>
                      <a:pt x="5" y="41"/>
                      <a:pt x="5" y="39"/>
                    </a:cubicBezTo>
                    <a:cubicBezTo>
                      <a:pt x="5" y="36"/>
                      <a:pt x="5" y="34"/>
                      <a:pt x="6" y="32"/>
                    </a:cubicBezTo>
                    <a:cubicBezTo>
                      <a:pt x="6" y="30"/>
                      <a:pt x="5" y="28"/>
                      <a:pt x="6" y="27"/>
                    </a:cubicBezTo>
                    <a:cubicBezTo>
                      <a:pt x="6" y="26"/>
                      <a:pt x="7" y="25"/>
                      <a:pt x="7" y="24"/>
                    </a:cubicBezTo>
                    <a:cubicBezTo>
                      <a:pt x="8" y="23"/>
                      <a:pt x="8" y="21"/>
                      <a:pt x="8" y="20"/>
                    </a:cubicBezTo>
                    <a:cubicBezTo>
                      <a:pt x="9" y="19"/>
                      <a:pt x="9" y="17"/>
                      <a:pt x="9" y="16"/>
                    </a:cubicBezTo>
                    <a:cubicBezTo>
                      <a:pt x="9" y="14"/>
                      <a:pt x="9" y="13"/>
                      <a:pt x="11" y="12"/>
                    </a:cubicBezTo>
                    <a:cubicBezTo>
                      <a:pt x="11" y="12"/>
                      <a:pt x="12" y="11"/>
                      <a:pt x="13" y="12"/>
                    </a:cubicBezTo>
                    <a:cubicBezTo>
                      <a:pt x="13" y="13"/>
                      <a:pt x="11" y="15"/>
                      <a:pt x="11" y="15"/>
                    </a:cubicBezTo>
                    <a:cubicBezTo>
                      <a:pt x="9" y="17"/>
                      <a:pt x="10" y="17"/>
                      <a:pt x="10" y="19"/>
                    </a:cubicBezTo>
                    <a:cubicBezTo>
                      <a:pt x="10" y="21"/>
                      <a:pt x="10" y="20"/>
                      <a:pt x="11" y="21"/>
                    </a:cubicBezTo>
                    <a:cubicBezTo>
                      <a:pt x="13" y="22"/>
                      <a:pt x="15" y="22"/>
                      <a:pt x="17" y="22"/>
                    </a:cubicBezTo>
                    <a:cubicBezTo>
                      <a:pt x="19" y="22"/>
                      <a:pt x="21" y="21"/>
                      <a:pt x="24" y="21"/>
                    </a:cubicBezTo>
                    <a:cubicBezTo>
                      <a:pt x="25" y="22"/>
                      <a:pt x="26" y="23"/>
                      <a:pt x="27" y="23"/>
                    </a:cubicBezTo>
                    <a:cubicBezTo>
                      <a:pt x="27" y="23"/>
                      <a:pt x="28" y="23"/>
                      <a:pt x="29" y="23"/>
                    </a:cubicBezTo>
                    <a:cubicBezTo>
                      <a:pt x="29" y="24"/>
                      <a:pt x="31" y="25"/>
                      <a:pt x="32" y="25"/>
                    </a:cubicBezTo>
                    <a:cubicBezTo>
                      <a:pt x="32" y="25"/>
                      <a:pt x="33" y="24"/>
                      <a:pt x="34" y="23"/>
                    </a:cubicBezTo>
                    <a:cubicBezTo>
                      <a:pt x="35" y="22"/>
                      <a:pt x="36" y="22"/>
                      <a:pt x="38" y="22"/>
                    </a:cubicBezTo>
                    <a:cubicBezTo>
                      <a:pt x="41" y="21"/>
                      <a:pt x="40" y="18"/>
                      <a:pt x="42" y="16"/>
                    </a:cubicBezTo>
                    <a:cubicBezTo>
                      <a:pt x="44" y="14"/>
                      <a:pt x="45" y="14"/>
                      <a:pt x="47" y="14"/>
                    </a:cubicBezTo>
                    <a:cubicBezTo>
                      <a:pt x="48" y="13"/>
                      <a:pt x="49" y="12"/>
                      <a:pt x="50" y="11"/>
                    </a:cubicBezTo>
                    <a:cubicBezTo>
                      <a:pt x="51" y="11"/>
                      <a:pt x="52" y="10"/>
                      <a:pt x="52" y="10"/>
                    </a:cubicBezTo>
                    <a:cubicBezTo>
                      <a:pt x="53" y="9"/>
                      <a:pt x="53" y="8"/>
                      <a:pt x="53" y="7"/>
                    </a:cubicBezTo>
                    <a:cubicBezTo>
                      <a:pt x="53" y="4"/>
                      <a:pt x="54" y="3"/>
                      <a:pt x="56" y="2"/>
                    </a:cubicBezTo>
                    <a:cubicBezTo>
                      <a:pt x="59" y="0"/>
                      <a:pt x="65" y="1"/>
                      <a:pt x="67" y="5"/>
                    </a:cubicBezTo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</p:grpSp>
        <p:sp>
          <p:nvSpPr>
            <p:cNvPr id="138" name="Freeform 137"/>
            <p:cNvSpPr>
              <a:spLocks noEditPoints="1"/>
            </p:cNvSpPr>
            <p:nvPr/>
          </p:nvSpPr>
          <p:spPr bwMode="auto">
            <a:xfrm>
              <a:off x="5729159" y="3927149"/>
              <a:ext cx="810314" cy="734966"/>
            </a:xfrm>
            <a:custGeom>
              <a:avLst/>
              <a:gdLst/>
              <a:ahLst/>
              <a:cxnLst>
                <a:cxn ang="0">
                  <a:pos x="549" y="385"/>
                </a:cxn>
                <a:cxn ang="0">
                  <a:pos x="543" y="329"/>
                </a:cxn>
                <a:cxn ang="0">
                  <a:pos x="531" y="290"/>
                </a:cxn>
                <a:cxn ang="0">
                  <a:pos x="533" y="257"/>
                </a:cxn>
                <a:cxn ang="0">
                  <a:pos x="522" y="235"/>
                </a:cxn>
                <a:cxn ang="0">
                  <a:pos x="532" y="203"/>
                </a:cxn>
                <a:cxn ang="0">
                  <a:pos x="552" y="184"/>
                </a:cxn>
                <a:cxn ang="0">
                  <a:pos x="546" y="161"/>
                </a:cxn>
                <a:cxn ang="0">
                  <a:pos x="524" y="97"/>
                </a:cxn>
                <a:cxn ang="0">
                  <a:pos x="518" y="61"/>
                </a:cxn>
                <a:cxn ang="0">
                  <a:pos x="473" y="42"/>
                </a:cxn>
                <a:cxn ang="0">
                  <a:pos x="315" y="39"/>
                </a:cxn>
                <a:cxn ang="0">
                  <a:pos x="293" y="41"/>
                </a:cxn>
                <a:cxn ang="0">
                  <a:pos x="243" y="1"/>
                </a:cxn>
                <a:cxn ang="0">
                  <a:pos x="187" y="10"/>
                </a:cxn>
                <a:cxn ang="0">
                  <a:pos x="156" y="17"/>
                </a:cxn>
                <a:cxn ang="0">
                  <a:pos x="114" y="50"/>
                </a:cxn>
                <a:cxn ang="0">
                  <a:pos x="77" y="63"/>
                </a:cxn>
                <a:cxn ang="0">
                  <a:pos x="36" y="71"/>
                </a:cxn>
                <a:cxn ang="0">
                  <a:pos x="14" y="81"/>
                </a:cxn>
                <a:cxn ang="0">
                  <a:pos x="16" y="93"/>
                </a:cxn>
                <a:cxn ang="0">
                  <a:pos x="33" y="138"/>
                </a:cxn>
                <a:cxn ang="0">
                  <a:pos x="16" y="170"/>
                </a:cxn>
                <a:cxn ang="0">
                  <a:pos x="31" y="187"/>
                </a:cxn>
                <a:cxn ang="0">
                  <a:pos x="37" y="212"/>
                </a:cxn>
                <a:cxn ang="0">
                  <a:pos x="43" y="231"/>
                </a:cxn>
                <a:cxn ang="0">
                  <a:pos x="38" y="260"/>
                </a:cxn>
                <a:cxn ang="0">
                  <a:pos x="44" y="276"/>
                </a:cxn>
                <a:cxn ang="0">
                  <a:pos x="47" y="292"/>
                </a:cxn>
                <a:cxn ang="0">
                  <a:pos x="60" y="310"/>
                </a:cxn>
                <a:cxn ang="0">
                  <a:pos x="61" y="338"/>
                </a:cxn>
                <a:cxn ang="0">
                  <a:pos x="88" y="356"/>
                </a:cxn>
                <a:cxn ang="0">
                  <a:pos x="118" y="367"/>
                </a:cxn>
                <a:cxn ang="0">
                  <a:pos x="138" y="375"/>
                </a:cxn>
                <a:cxn ang="0">
                  <a:pos x="140" y="398"/>
                </a:cxn>
                <a:cxn ang="0">
                  <a:pos x="157" y="412"/>
                </a:cxn>
                <a:cxn ang="0">
                  <a:pos x="167" y="393"/>
                </a:cxn>
                <a:cxn ang="0">
                  <a:pos x="191" y="400"/>
                </a:cxn>
                <a:cxn ang="0">
                  <a:pos x="208" y="414"/>
                </a:cxn>
                <a:cxn ang="0">
                  <a:pos x="231" y="426"/>
                </a:cxn>
                <a:cxn ang="0">
                  <a:pos x="269" y="455"/>
                </a:cxn>
                <a:cxn ang="0">
                  <a:pos x="286" y="475"/>
                </a:cxn>
                <a:cxn ang="0">
                  <a:pos x="308" y="466"/>
                </a:cxn>
                <a:cxn ang="0">
                  <a:pos x="321" y="487"/>
                </a:cxn>
                <a:cxn ang="0">
                  <a:pos x="338" y="483"/>
                </a:cxn>
                <a:cxn ang="0">
                  <a:pos x="376" y="480"/>
                </a:cxn>
                <a:cxn ang="0">
                  <a:pos x="393" y="473"/>
                </a:cxn>
                <a:cxn ang="0">
                  <a:pos x="427" y="479"/>
                </a:cxn>
                <a:cxn ang="0">
                  <a:pos x="445" y="490"/>
                </a:cxn>
                <a:cxn ang="0">
                  <a:pos x="477" y="503"/>
                </a:cxn>
                <a:cxn ang="0">
                  <a:pos x="477" y="486"/>
                </a:cxn>
                <a:cxn ang="0">
                  <a:pos x="474" y="462"/>
                </a:cxn>
                <a:cxn ang="0">
                  <a:pos x="500" y="424"/>
                </a:cxn>
                <a:cxn ang="0">
                  <a:pos x="551" y="390"/>
                </a:cxn>
                <a:cxn ang="0">
                  <a:pos x="545" y="359"/>
                </a:cxn>
              </a:cxnLst>
              <a:rect l="0" t="0" r="r" b="b"/>
              <a:pathLst>
                <a:path w="557" h="505">
                  <a:moveTo>
                    <a:pt x="552" y="381"/>
                  </a:moveTo>
                  <a:cubicBezTo>
                    <a:pt x="552" y="381"/>
                    <a:pt x="552" y="382"/>
                    <a:pt x="552" y="382"/>
                  </a:cubicBezTo>
                  <a:cubicBezTo>
                    <a:pt x="552" y="382"/>
                    <a:pt x="552" y="381"/>
                    <a:pt x="552" y="381"/>
                  </a:cubicBezTo>
                  <a:moveTo>
                    <a:pt x="549" y="385"/>
                  </a:moveTo>
                  <a:cubicBezTo>
                    <a:pt x="550" y="385"/>
                    <a:pt x="550" y="385"/>
                    <a:pt x="550" y="385"/>
                  </a:cubicBezTo>
                  <a:cubicBezTo>
                    <a:pt x="550" y="385"/>
                    <a:pt x="550" y="385"/>
                    <a:pt x="550" y="385"/>
                  </a:cubicBezTo>
                  <a:lnTo>
                    <a:pt x="549" y="385"/>
                  </a:lnTo>
                  <a:close/>
                  <a:moveTo>
                    <a:pt x="557" y="352"/>
                  </a:moveTo>
                  <a:cubicBezTo>
                    <a:pt x="556" y="350"/>
                    <a:pt x="556" y="351"/>
                    <a:pt x="555" y="350"/>
                  </a:cubicBezTo>
                  <a:cubicBezTo>
                    <a:pt x="554" y="348"/>
                    <a:pt x="554" y="346"/>
                    <a:pt x="554" y="344"/>
                  </a:cubicBezTo>
                  <a:cubicBezTo>
                    <a:pt x="552" y="342"/>
                    <a:pt x="550" y="339"/>
                    <a:pt x="548" y="336"/>
                  </a:cubicBezTo>
                  <a:cubicBezTo>
                    <a:pt x="548" y="335"/>
                    <a:pt x="547" y="332"/>
                    <a:pt x="546" y="331"/>
                  </a:cubicBezTo>
                  <a:cubicBezTo>
                    <a:pt x="546" y="331"/>
                    <a:pt x="545" y="331"/>
                    <a:pt x="544" y="331"/>
                  </a:cubicBezTo>
                  <a:cubicBezTo>
                    <a:pt x="543" y="331"/>
                    <a:pt x="543" y="330"/>
                    <a:pt x="543" y="329"/>
                  </a:cubicBezTo>
                  <a:cubicBezTo>
                    <a:pt x="543" y="329"/>
                    <a:pt x="543" y="328"/>
                    <a:pt x="543" y="328"/>
                  </a:cubicBezTo>
                  <a:cubicBezTo>
                    <a:pt x="542" y="327"/>
                    <a:pt x="542" y="327"/>
                    <a:pt x="542" y="326"/>
                  </a:cubicBezTo>
                  <a:cubicBezTo>
                    <a:pt x="541" y="324"/>
                    <a:pt x="540" y="323"/>
                    <a:pt x="540" y="321"/>
                  </a:cubicBezTo>
                  <a:cubicBezTo>
                    <a:pt x="538" y="317"/>
                    <a:pt x="536" y="314"/>
                    <a:pt x="535" y="310"/>
                  </a:cubicBezTo>
                  <a:cubicBezTo>
                    <a:pt x="534" y="307"/>
                    <a:pt x="533" y="304"/>
                    <a:pt x="533" y="301"/>
                  </a:cubicBezTo>
                  <a:cubicBezTo>
                    <a:pt x="533" y="299"/>
                    <a:pt x="533" y="298"/>
                    <a:pt x="533" y="296"/>
                  </a:cubicBezTo>
                  <a:cubicBezTo>
                    <a:pt x="532" y="294"/>
                    <a:pt x="532" y="291"/>
                    <a:pt x="531" y="290"/>
                  </a:cubicBezTo>
                  <a:cubicBezTo>
                    <a:pt x="530" y="288"/>
                    <a:pt x="529" y="290"/>
                    <a:pt x="527" y="289"/>
                  </a:cubicBezTo>
                  <a:cubicBezTo>
                    <a:pt x="524" y="288"/>
                    <a:pt x="525" y="285"/>
                    <a:pt x="525" y="282"/>
                  </a:cubicBezTo>
                  <a:cubicBezTo>
                    <a:pt x="525" y="280"/>
                    <a:pt x="525" y="278"/>
                    <a:pt x="525" y="276"/>
                  </a:cubicBezTo>
                  <a:cubicBezTo>
                    <a:pt x="526" y="274"/>
                    <a:pt x="527" y="274"/>
                    <a:pt x="528" y="272"/>
                  </a:cubicBezTo>
                  <a:cubicBezTo>
                    <a:pt x="528" y="271"/>
                    <a:pt x="528" y="269"/>
                    <a:pt x="528" y="268"/>
                  </a:cubicBezTo>
                  <a:cubicBezTo>
                    <a:pt x="529" y="266"/>
                    <a:pt x="529" y="266"/>
                    <a:pt x="530" y="264"/>
                  </a:cubicBezTo>
                  <a:cubicBezTo>
                    <a:pt x="531" y="262"/>
                    <a:pt x="532" y="260"/>
                    <a:pt x="533" y="257"/>
                  </a:cubicBezTo>
                  <a:cubicBezTo>
                    <a:pt x="533" y="255"/>
                    <a:pt x="532" y="254"/>
                    <a:pt x="534" y="253"/>
                  </a:cubicBezTo>
                  <a:cubicBezTo>
                    <a:pt x="534" y="252"/>
                    <a:pt x="535" y="253"/>
                    <a:pt x="535" y="252"/>
                  </a:cubicBezTo>
                  <a:cubicBezTo>
                    <a:pt x="535" y="251"/>
                    <a:pt x="535" y="249"/>
                    <a:pt x="535" y="249"/>
                  </a:cubicBezTo>
                  <a:cubicBezTo>
                    <a:pt x="535" y="247"/>
                    <a:pt x="534" y="247"/>
                    <a:pt x="533" y="245"/>
                  </a:cubicBezTo>
                  <a:cubicBezTo>
                    <a:pt x="532" y="244"/>
                    <a:pt x="531" y="243"/>
                    <a:pt x="530" y="242"/>
                  </a:cubicBezTo>
                  <a:cubicBezTo>
                    <a:pt x="528" y="240"/>
                    <a:pt x="528" y="240"/>
                    <a:pt x="526" y="240"/>
                  </a:cubicBezTo>
                  <a:cubicBezTo>
                    <a:pt x="524" y="239"/>
                    <a:pt x="523" y="237"/>
                    <a:pt x="522" y="235"/>
                  </a:cubicBezTo>
                  <a:cubicBezTo>
                    <a:pt x="520" y="232"/>
                    <a:pt x="520" y="231"/>
                    <a:pt x="516" y="232"/>
                  </a:cubicBezTo>
                  <a:cubicBezTo>
                    <a:pt x="512" y="232"/>
                    <a:pt x="513" y="227"/>
                    <a:pt x="514" y="224"/>
                  </a:cubicBezTo>
                  <a:cubicBezTo>
                    <a:pt x="515" y="223"/>
                    <a:pt x="515" y="221"/>
                    <a:pt x="515" y="219"/>
                  </a:cubicBezTo>
                  <a:cubicBezTo>
                    <a:pt x="516" y="218"/>
                    <a:pt x="518" y="217"/>
                    <a:pt x="520" y="216"/>
                  </a:cubicBezTo>
                  <a:cubicBezTo>
                    <a:pt x="523" y="214"/>
                    <a:pt x="526" y="213"/>
                    <a:pt x="528" y="210"/>
                  </a:cubicBezTo>
                  <a:cubicBezTo>
                    <a:pt x="530" y="209"/>
                    <a:pt x="529" y="210"/>
                    <a:pt x="530" y="208"/>
                  </a:cubicBezTo>
                  <a:cubicBezTo>
                    <a:pt x="531" y="206"/>
                    <a:pt x="531" y="205"/>
                    <a:pt x="532" y="203"/>
                  </a:cubicBezTo>
                  <a:cubicBezTo>
                    <a:pt x="532" y="203"/>
                    <a:pt x="532" y="201"/>
                    <a:pt x="533" y="201"/>
                  </a:cubicBezTo>
                  <a:cubicBezTo>
                    <a:pt x="533" y="200"/>
                    <a:pt x="534" y="200"/>
                    <a:pt x="535" y="199"/>
                  </a:cubicBezTo>
                  <a:cubicBezTo>
                    <a:pt x="536" y="198"/>
                    <a:pt x="537" y="197"/>
                    <a:pt x="539" y="196"/>
                  </a:cubicBezTo>
                  <a:cubicBezTo>
                    <a:pt x="542" y="195"/>
                    <a:pt x="544" y="196"/>
                    <a:pt x="547" y="196"/>
                  </a:cubicBezTo>
                  <a:cubicBezTo>
                    <a:pt x="550" y="195"/>
                    <a:pt x="549" y="195"/>
                    <a:pt x="550" y="193"/>
                  </a:cubicBezTo>
                  <a:cubicBezTo>
                    <a:pt x="551" y="192"/>
                    <a:pt x="552" y="190"/>
                    <a:pt x="552" y="188"/>
                  </a:cubicBezTo>
                  <a:cubicBezTo>
                    <a:pt x="552" y="187"/>
                    <a:pt x="552" y="185"/>
                    <a:pt x="552" y="184"/>
                  </a:cubicBezTo>
                  <a:cubicBezTo>
                    <a:pt x="553" y="183"/>
                    <a:pt x="554" y="182"/>
                    <a:pt x="554" y="181"/>
                  </a:cubicBezTo>
                  <a:cubicBezTo>
                    <a:pt x="555" y="179"/>
                    <a:pt x="555" y="178"/>
                    <a:pt x="555" y="176"/>
                  </a:cubicBezTo>
                  <a:cubicBezTo>
                    <a:pt x="555" y="174"/>
                    <a:pt x="555" y="172"/>
                    <a:pt x="555" y="170"/>
                  </a:cubicBezTo>
                  <a:cubicBezTo>
                    <a:pt x="555" y="168"/>
                    <a:pt x="556" y="164"/>
                    <a:pt x="552" y="165"/>
                  </a:cubicBezTo>
                  <a:cubicBezTo>
                    <a:pt x="551" y="165"/>
                    <a:pt x="551" y="167"/>
                    <a:pt x="550" y="166"/>
                  </a:cubicBezTo>
                  <a:cubicBezTo>
                    <a:pt x="549" y="166"/>
                    <a:pt x="549" y="165"/>
                    <a:pt x="548" y="165"/>
                  </a:cubicBezTo>
                  <a:cubicBezTo>
                    <a:pt x="547" y="163"/>
                    <a:pt x="547" y="163"/>
                    <a:pt x="546" y="161"/>
                  </a:cubicBezTo>
                  <a:cubicBezTo>
                    <a:pt x="546" y="159"/>
                    <a:pt x="547" y="156"/>
                    <a:pt x="547" y="154"/>
                  </a:cubicBezTo>
                  <a:cubicBezTo>
                    <a:pt x="546" y="153"/>
                    <a:pt x="545" y="153"/>
                    <a:pt x="545" y="151"/>
                  </a:cubicBezTo>
                  <a:cubicBezTo>
                    <a:pt x="543" y="149"/>
                    <a:pt x="542" y="145"/>
                    <a:pt x="540" y="142"/>
                  </a:cubicBezTo>
                  <a:cubicBezTo>
                    <a:pt x="538" y="136"/>
                    <a:pt x="537" y="131"/>
                    <a:pt x="534" y="125"/>
                  </a:cubicBezTo>
                  <a:cubicBezTo>
                    <a:pt x="532" y="120"/>
                    <a:pt x="529" y="116"/>
                    <a:pt x="527" y="111"/>
                  </a:cubicBezTo>
                  <a:cubicBezTo>
                    <a:pt x="526" y="108"/>
                    <a:pt x="523" y="106"/>
                    <a:pt x="523" y="102"/>
                  </a:cubicBezTo>
                  <a:cubicBezTo>
                    <a:pt x="523" y="99"/>
                    <a:pt x="523" y="99"/>
                    <a:pt x="524" y="97"/>
                  </a:cubicBezTo>
                  <a:cubicBezTo>
                    <a:pt x="525" y="95"/>
                    <a:pt x="526" y="94"/>
                    <a:pt x="526" y="92"/>
                  </a:cubicBezTo>
                  <a:cubicBezTo>
                    <a:pt x="525" y="88"/>
                    <a:pt x="521" y="85"/>
                    <a:pt x="521" y="81"/>
                  </a:cubicBezTo>
                  <a:cubicBezTo>
                    <a:pt x="520" y="80"/>
                    <a:pt x="521" y="78"/>
                    <a:pt x="521" y="77"/>
                  </a:cubicBezTo>
                  <a:cubicBezTo>
                    <a:pt x="521" y="77"/>
                    <a:pt x="520" y="76"/>
                    <a:pt x="521" y="75"/>
                  </a:cubicBezTo>
                  <a:cubicBezTo>
                    <a:pt x="521" y="74"/>
                    <a:pt x="522" y="75"/>
                    <a:pt x="522" y="74"/>
                  </a:cubicBezTo>
                  <a:cubicBezTo>
                    <a:pt x="523" y="72"/>
                    <a:pt x="523" y="67"/>
                    <a:pt x="522" y="65"/>
                  </a:cubicBezTo>
                  <a:cubicBezTo>
                    <a:pt x="521" y="63"/>
                    <a:pt x="519" y="62"/>
                    <a:pt x="518" y="61"/>
                  </a:cubicBezTo>
                  <a:cubicBezTo>
                    <a:pt x="518" y="60"/>
                    <a:pt x="516" y="59"/>
                    <a:pt x="516" y="57"/>
                  </a:cubicBezTo>
                  <a:cubicBezTo>
                    <a:pt x="516" y="56"/>
                    <a:pt x="516" y="55"/>
                    <a:pt x="516" y="54"/>
                  </a:cubicBezTo>
                  <a:cubicBezTo>
                    <a:pt x="515" y="54"/>
                    <a:pt x="513" y="52"/>
                    <a:pt x="512" y="51"/>
                  </a:cubicBezTo>
                  <a:cubicBezTo>
                    <a:pt x="508" y="49"/>
                    <a:pt x="504" y="50"/>
                    <a:pt x="500" y="49"/>
                  </a:cubicBezTo>
                  <a:cubicBezTo>
                    <a:pt x="495" y="48"/>
                    <a:pt x="491" y="45"/>
                    <a:pt x="486" y="43"/>
                  </a:cubicBezTo>
                  <a:cubicBezTo>
                    <a:pt x="484" y="43"/>
                    <a:pt x="482" y="42"/>
                    <a:pt x="480" y="42"/>
                  </a:cubicBezTo>
                  <a:cubicBezTo>
                    <a:pt x="478" y="42"/>
                    <a:pt x="475" y="42"/>
                    <a:pt x="473" y="42"/>
                  </a:cubicBezTo>
                  <a:cubicBezTo>
                    <a:pt x="466" y="42"/>
                    <a:pt x="460" y="42"/>
                    <a:pt x="453" y="42"/>
                  </a:cubicBezTo>
                  <a:cubicBezTo>
                    <a:pt x="445" y="42"/>
                    <a:pt x="436" y="41"/>
                    <a:pt x="428" y="41"/>
                  </a:cubicBezTo>
                  <a:cubicBezTo>
                    <a:pt x="416" y="41"/>
                    <a:pt x="404" y="42"/>
                    <a:pt x="392" y="41"/>
                  </a:cubicBezTo>
                  <a:cubicBezTo>
                    <a:pt x="375" y="41"/>
                    <a:pt x="359" y="40"/>
                    <a:pt x="343" y="39"/>
                  </a:cubicBezTo>
                  <a:cubicBezTo>
                    <a:pt x="336" y="38"/>
                    <a:pt x="329" y="37"/>
                    <a:pt x="322" y="36"/>
                  </a:cubicBezTo>
                  <a:cubicBezTo>
                    <a:pt x="321" y="35"/>
                    <a:pt x="320" y="35"/>
                    <a:pt x="319" y="35"/>
                  </a:cubicBezTo>
                  <a:cubicBezTo>
                    <a:pt x="319" y="37"/>
                    <a:pt x="317" y="38"/>
                    <a:pt x="315" y="39"/>
                  </a:cubicBezTo>
                  <a:cubicBezTo>
                    <a:pt x="314" y="41"/>
                    <a:pt x="310" y="41"/>
                    <a:pt x="309" y="43"/>
                  </a:cubicBezTo>
                  <a:cubicBezTo>
                    <a:pt x="308" y="45"/>
                    <a:pt x="309" y="46"/>
                    <a:pt x="307" y="48"/>
                  </a:cubicBezTo>
                  <a:cubicBezTo>
                    <a:pt x="306" y="49"/>
                    <a:pt x="303" y="48"/>
                    <a:pt x="301" y="48"/>
                  </a:cubicBezTo>
                  <a:cubicBezTo>
                    <a:pt x="298" y="49"/>
                    <a:pt x="295" y="51"/>
                    <a:pt x="292" y="50"/>
                  </a:cubicBezTo>
                  <a:cubicBezTo>
                    <a:pt x="292" y="49"/>
                    <a:pt x="292" y="48"/>
                    <a:pt x="292" y="47"/>
                  </a:cubicBezTo>
                  <a:cubicBezTo>
                    <a:pt x="293" y="45"/>
                    <a:pt x="296" y="43"/>
                    <a:pt x="296" y="42"/>
                  </a:cubicBezTo>
                  <a:cubicBezTo>
                    <a:pt x="296" y="40"/>
                    <a:pt x="295" y="39"/>
                    <a:pt x="293" y="41"/>
                  </a:cubicBezTo>
                  <a:cubicBezTo>
                    <a:pt x="292" y="41"/>
                    <a:pt x="292" y="44"/>
                    <a:pt x="291" y="44"/>
                  </a:cubicBezTo>
                  <a:cubicBezTo>
                    <a:pt x="290" y="45"/>
                    <a:pt x="289" y="43"/>
                    <a:pt x="287" y="43"/>
                  </a:cubicBezTo>
                  <a:cubicBezTo>
                    <a:pt x="286" y="43"/>
                    <a:pt x="283" y="44"/>
                    <a:pt x="282" y="44"/>
                  </a:cubicBezTo>
                  <a:cubicBezTo>
                    <a:pt x="280" y="44"/>
                    <a:pt x="269" y="46"/>
                    <a:pt x="253" y="35"/>
                  </a:cubicBezTo>
                  <a:cubicBezTo>
                    <a:pt x="252" y="27"/>
                    <a:pt x="252" y="27"/>
                    <a:pt x="252" y="27"/>
                  </a:cubicBezTo>
                  <a:cubicBezTo>
                    <a:pt x="253" y="20"/>
                    <a:pt x="246" y="10"/>
                    <a:pt x="245" y="7"/>
                  </a:cubicBezTo>
                  <a:cubicBezTo>
                    <a:pt x="245" y="5"/>
                    <a:pt x="243" y="3"/>
                    <a:pt x="243" y="1"/>
                  </a:cubicBezTo>
                  <a:cubicBezTo>
                    <a:pt x="237" y="0"/>
                    <a:pt x="230" y="1"/>
                    <a:pt x="225" y="1"/>
                  </a:cubicBezTo>
                  <a:cubicBezTo>
                    <a:pt x="220" y="1"/>
                    <a:pt x="214" y="1"/>
                    <a:pt x="210" y="1"/>
                  </a:cubicBezTo>
                  <a:cubicBezTo>
                    <a:pt x="208" y="1"/>
                    <a:pt x="206" y="1"/>
                    <a:pt x="205" y="2"/>
                  </a:cubicBezTo>
                  <a:cubicBezTo>
                    <a:pt x="202" y="2"/>
                    <a:pt x="201" y="4"/>
                    <a:pt x="199" y="5"/>
                  </a:cubicBezTo>
                  <a:cubicBezTo>
                    <a:pt x="196" y="8"/>
                    <a:pt x="193" y="9"/>
                    <a:pt x="192" y="13"/>
                  </a:cubicBezTo>
                  <a:cubicBezTo>
                    <a:pt x="191" y="13"/>
                    <a:pt x="190" y="13"/>
                    <a:pt x="189" y="13"/>
                  </a:cubicBezTo>
                  <a:cubicBezTo>
                    <a:pt x="188" y="12"/>
                    <a:pt x="187" y="10"/>
                    <a:pt x="187" y="10"/>
                  </a:cubicBezTo>
                  <a:cubicBezTo>
                    <a:pt x="184" y="8"/>
                    <a:pt x="181" y="11"/>
                    <a:pt x="178" y="12"/>
                  </a:cubicBezTo>
                  <a:cubicBezTo>
                    <a:pt x="178" y="12"/>
                    <a:pt x="176" y="12"/>
                    <a:pt x="176" y="12"/>
                  </a:cubicBezTo>
                  <a:cubicBezTo>
                    <a:pt x="174" y="13"/>
                    <a:pt x="174" y="16"/>
                    <a:pt x="172" y="16"/>
                  </a:cubicBezTo>
                  <a:cubicBezTo>
                    <a:pt x="171" y="17"/>
                    <a:pt x="168" y="18"/>
                    <a:pt x="166" y="17"/>
                  </a:cubicBezTo>
                  <a:cubicBezTo>
                    <a:pt x="164" y="17"/>
                    <a:pt x="164" y="16"/>
                    <a:pt x="163" y="15"/>
                  </a:cubicBezTo>
                  <a:cubicBezTo>
                    <a:pt x="162" y="14"/>
                    <a:pt x="157" y="14"/>
                    <a:pt x="156" y="15"/>
                  </a:cubicBezTo>
                  <a:cubicBezTo>
                    <a:pt x="155" y="15"/>
                    <a:pt x="156" y="17"/>
                    <a:pt x="156" y="17"/>
                  </a:cubicBezTo>
                  <a:cubicBezTo>
                    <a:pt x="156" y="18"/>
                    <a:pt x="155" y="18"/>
                    <a:pt x="155" y="19"/>
                  </a:cubicBezTo>
                  <a:cubicBezTo>
                    <a:pt x="152" y="21"/>
                    <a:pt x="148" y="21"/>
                    <a:pt x="145" y="24"/>
                  </a:cubicBezTo>
                  <a:cubicBezTo>
                    <a:pt x="144" y="24"/>
                    <a:pt x="143" y="26"/>
                    <a:pt x="143" y="27"/>
                  </a:cubicBezTo>
                  <a:cubicBezTo>
                    <a:pt x="141" y="28"/>
                    <a:pt x="139" y="30"/>
                    <a:pt x="137" y="32"/>
                  </a:cubicBezTo>
                  <a:cubicBezTo>
                    <a:pt x="135" y="34"/>
                    <a:pt x="135" y="37"/>
                    <a:pt x="133" y="40"/>
                  </a:cubicBezTo>
                  <a:cubicBezTo>
                    <a:pt x="131" y="43"/>
                    <a:pt x="129" y="47"/>
                    <a:pt x="125" y="47"/>
                  </a:cubicBezTo>
                  <a:cubicBezTo>
                    <a:pt x="121" y="47"/>
                    <a:pt x="117" y="47"/>
                    <a:pt x="114" y="50"/>
                  </a:cubicBezTo>
                  <a:cubicBezTo>
                    <a:pt x="113" y="50"/>
                    <a:pt x="113" y="51"/>
                    <a:pt x="112" y="51"/>
                  </a:cubicBezTo>
                  <a:cubicBezTo>
                    <a:pt x="109" y="53"/>
                    <a:pt x="105" y="53"/>
                    <a:pt x="102" y="54"/>
                  </a:cubicBezTo>
                  <a:cubicBezTo>
                    <a:pt x="101" y="54"/>
                    <a:pt x="101" y="54"/>
                    <a:pt x="100" y="55"/>
                  </a:cubicBezTo>
                  <a:cubicBezTo>
                    <a:pt x="100" y="56"/>
                    <a:pt x="100" y="57"/>
                    <a:pt x="100" y="57"/>
                  </a:cubicBezTo>
                  <a:cubicBezTo>
                    <a:pt x="99" y="58"/>
                    <a:pt x="98" y="57"/>
                    <a:pt x="97" y="58"/>
                  </a:cubicBezTo>
                  <a:cubicBezTo>
                    <a:pt x="95" y="58"/>
                    <a:pt x="95" y="59"/>
                    <a:pt x="93" y="59"/>
                  </a:cubicBezTo>
                  <a:cubicBezTo>
                    <a:pt x="88" y="62"/>
                    <a:pt x="83" y="63"/>
                    <a:pt x="77" y="63"/>
                  </a:cubicBezTo>
                  <a:cubicBezTo>
                    <a:pt x="72" y="63"/>
                    <a:pt x="69" y="63"/>
                    <a:pt x="65" y="65"/>
                  </a:cubicBezTo>
                  <a:cubicBezTo>
                    <a:pt x="61" y="67"/>
                    <a:pt x="57" y="69"/>
                    <a:pt x="54" y="71"/>
                  </a:cubicBezTo>
                  <a:cubicBezTo>
                    <a:pt x="50" y="73"/>
                    <a:pt x="46" y="74"/>
                    <a:pt x="43" y="76"/>
                  </a:cubicBezTo>
                  <a:cubicBezTo>
                    <a:pt x="46" y="75"/>
                    <a:pt x="46" y="70"/>
                    <a:pt x="48" y="69"/>
                  </a:cubicBezTo>
                  <a:cubicBezTo>
                    <a:pt x="45" y="68"/>
                    <a:pt x="43" y="68"/>
                    <a:pt x="40" y="70"/>
                  </a:cubicBezTo>
                  <a:cubicBezTo>
                    <a:pt x="39" y="70"/>
                    <a:pt x="38" y="71"/>
                    <a:pt x="38" y="71"/>
                  </a:cubicBezTo>
                  <a:cubicBezTo>
                    <a:pt x="37" y="72"/>
                    <a:pt x="36" y="71"/>
                    <a:pt x="36" y="71"/>
                  </a:cubicBezTo>
                  <a:cubicBezTo>
                    <a:pt x="34" y="72"/>
                    <a:pt x="31" y="72"/>
                    <a:pt x="29" y="73"/>
                  </a:cubicBezTo>
                  <a:cubicBezTo>
                    <a:pt x="29" y="73"/>
                    <a:pt x="28" y="74"/>
                    <a:pt x="27" y="74"/>
                  </a:cubicBezTo>
                  <a:cubicBezTo>
                    <a:pt x="25" y="75"/>
                    <a:pt x="21" y="76"/>
                    <a:pt x="18" y="77"/>
                  </a:cubicBezTo>
                  <a:cubicBezTo>
                    <a:pt x="18" y="77"/>
                    <a:pt x="18" y="78"/>
                    <a:pt x="19" y="78"/>
                  </a:cubicBezTo>
                  <a:cubicBezTo>
                    <a:pt x="19" y="79"/>
                    <a:pt x="20" y="79"/>
                    <a:pt x="20" y="80"/>
                  </a:cubicBezTo>
                  <a:cubicBezTo>
                    <a:pt x="19" y="80"/>
                    <a:pt x="18" y="80"/>
                    <a:pt x="17" y="80"/>
                  </a:cubicBezTo>
                  <a:cubicBezTo>
                    <a:pt x="16" y="80"/>
                    <a:pt x="15" y="80"/>
                    <a:pt x="14" y="81"/>
                  </a:cubicBezTo>
                  <a:cubicBezTo>
                    <a:pt x="12" y="81"/>
                    <a:pt x="11" y="82"/>
                    <a:pt x="9" y="82"/>
                  </a:cubicBezTo>
                  <a:cubicBezTo>
                    <a:pt x="6" y="82"/>
                    <a:pt x="3" y="81"/>
                    <a:pt x="0" y="83"/>
                  </a:cubicBezTo>
                  <a:cubicBezTo>
                    <a:pt x="0" y="84"/>
                    <a:pt x="1" y="85"/>
                    <a:pt x="1" y="85"/>
                  </a:cubicBezTo>
                  <a:cubicBezTo>
                    <a:pt x="1" y="86"/>
                    <a:pt x="1" y="87"/>
                    <a:pt x="1" y="87"/>
                  </a:cubicBezTo>
                  <a:cubicBezTo>
                    <a:pt x="2" y="88"/>
                    <a:pt x="5" y="89"/>
                    <a:pt x="7" y="90"/>
                  </a:cubicBezTo>
                  <a:cubicBezTo>
                    <a:pt x="8" y="91"/>
                    <a:pt x="9" y="92"/>
                    <a:pt x="10" y="93"/>
                  </a:cubicBezTo>
                  <a:cubicBezTo>
                    <a:pt x="11" y="93"/>
                    <a:pt x="14" y="94"/>
                    <a:pt x="16" y="93"/>
                  </a:cubicBezTo>
                  <a:cubicBezTo>
                    <a:pt x="18" y="93"/>
                    <a:pt x="20" y="90"/>
                    <a:pt x="21" y="89"/>
                  </a:cubicBezTo>
                  <a:cubicBezTo>
                    <a:pt x="22" y="88"/>
                    <a:pt x="23" y="93"/>
                    <a:pt x="23" y="94"/>
                  </a:cubicBezTo>
                  <a:cubicBezTo>
                    <a:pt x="23" y="96"/>
                    <a:pt x="22" y="99"/>
                    <a:pt x="23" y="101"/>
                  </a:cubicBezTo>
                  <a:cubicBezTo>
                    <a:pt x="23" y="103"/>
                    <a:pt x="24" y="106"/>
                    <a:pt x="24" y="108"/>
                  </a:cubicBezTo>
                  <a:cubicBezTo>
                    <a:pt x="26" y="113"/>
                    <a:pt x="27" y="117"/>
                    <a:pt x="29" y="122"/>
                  </a:cubicBezTo>
                  <a:cubicBezTo>
                    <a:pt x="30" y="124"/>
                    <a:pt x="32" y="127"/>
                    <a:pt x="33" y="130"/>
                  </a:cubicBezTo>
                  <a:cubicBezTo>
                    <a:pt x="34" y="132"/>
                    <a:pt x="33" y="136"/>
                    <a:pt x="33" y="138"/>
                  </a:cubicBezTo>
                  <a:cubicBezTo>
                    <a:pt x="33" y="141"/>
                    <a:pt x="33" y="143"/>
                    <a:pt x="32" y="145"/>
                  </a:cubicBezTo>
                  <a:cubicBezTo>
                    <a:pt x="31" y="148"/>
                    <a:pt x="30" y="149"/>
                    <a:pt x="28" y="151"/>
                  </a:cubicBezTo>
                  <a:cubicBezTo>
                    <a:pt x="27" y="152"/>
                    <a:pt x="26" y="155"/>
                    <a:pt x="25" y="156"/>
                  </a:cubicBezTo>
                  <a:cubicBezTo>
                    <a:pt x="25" y="156"/>
                    <a:pt x="24" y="156"/>
                    <a:pt x="23" y="157"/>
                  </a:cubicBezTo>
                  <a:cubicBezTo>
                    <a:pt x="23" y="158"/>
                    <a:pt x="22" y="159"/>
                    <a:pt x="22" y="160"/>
                  </a:cubicBezTo>
                  <a:cubicBezTo>
                    <a:pt x="21" y="162"/>
                    <a:pt x="20" y="163"/>
                    <a:pt x="19" y="164"/>
                  </a:cubicBezTo>
                  <a:cubicBezTo>
                    <a:pt x="18" y="166"/>
                    <a:pt x="17" y="168"/>
                    <a:pt x="16" y="170"/>
                  </a:cubicBezTo>
                  <a:cubicBezTo>
                    <a:pt x="16" y="170"/>
                    <a:pt x="16" y="171"/>
                    <a:pt x="16" y="171"/>
                  </a:cubicBezTo>
                  <a:cubicBezTo>
                    <a:pt x="16" y="171"/>
                    <a:pt x="15" y="172"/>
                    <a:pt x="15" y="172"/>
                  </a:cubicBezTo>
                  <a:cubicBezTo>
                    <a:pt x="15" y="174"/>
                    <a:pt x="17" y="174"/>
                    <a:pt x="17" y="175"/>
                  </a:cubicBezTo>
                  <a:cubicBezTo>
                    <a:pt x="19" y="176"/>
                    <a:pt x="20" y="177"/>
                    <a:pt x="21" y="178"/>
                  </a:cubicBezTo>
                  <a:cubicBezTo>
                    <a:pt x="22" y="180"/>
                    <a:pt x="23" y="181"/>
                    <a:pt x="25" y="182"/>
                  </a:cubicBezTo>
                  <a:cubicBezTo>
                    <a:pt x="26" y="183"/>
                    <a:pt x="27" y="183"/>
                    <a:pt x="28" y="184"/>
                  </a:cubicBezTo>
                  <a:cubicBezTo>
                    <a:pt x="29" y="185"/>
                    <a:pt x="30" y="185"/>
                    <a:pt x="31" y="187"/>
                  </a:cubicBezTo>
                  <a:cubicBezTo>
                    <a:pt x="33" y="188"/>
                    <a:pt x="33" y="190"/>
                    <a:pt x="34" y="192"/>
                  </a:cubicBezTo>
                  <a:cubicBezTo>
                    <a:pt x="34" y="192"/>
                    <a:pt x="34" y="193"/>
                    <a:pt x="34" y="193"/>
                  </a:cubicBezTo>
                  <a:cubicBezTo>
                    <a:pt x="36" y="196"/>
                    <a:pt x="40" y="196"/>
                    <a:pt x="41" y="199"/>
                  </a:cubicBezTo>
                  <a:cubicBezTo>
                    <a:pt x="41" y="200"/>
                    <a:pt x="40" y="202"/>
                    <a:pt x="40" y="203"/>
                  </a:cubicBezTo>
                  <a:cubicBezTo>
                    <a:pt x="40" y="204"/>
                    <a:pt x="40" y="205"/>
                    <a:pt x="39" y="206"/>
                  </a:cubicBezTo>
                  <a:cubicBezTo>
                    <a:pt x="39" y="208"/>
                    <a:pt x="38" y="208"/>
                    <a:pt x="37" y="210"/>
                  </a:cubicBezTo>
                  <a:cubicBezTo>
                    <a:pt x="36" y="211"/>
                    <a:pt x="36" y="210"/>
                    <a:pt x="37" y="212"/>
                  </a:cubicBezTo>
                  <a:cubicBezTo>
                    <a:pt x="37" y="214"/>
                    <a:pt x="37" y="215"/>
                    <a:pt x="37" y="217"/>
                  </a:cubicBezTo>
                  <a:cubicBezTo>
                    <a:pt x="37" y="218"/>
                    <a:pt x="38" y="221"/>
                    <a:pt x="38" y="222"/>
                  </a:cubicBezTo>
                  <a:cubicBezTo>
                    <a:pt x="39" y="223"/>
                    <a:pt x="39" y="223"/>
                    <a:pt x="39" y="223"/>
                  </a:cubicBezTo>
                  <a:cubicBezTo>
                    <a:pt x="40" y="223"/>
                    <a:pt x="40" y="224"/>
                    <a:pt x="40" y="224"/>
                  </a:cubicBezTo>
                  <a:cubicBezTo>
                    <a:pt x="40" y="224"/>
                    <a:pt x="41" y="224"/>
                    <a:pt x="42" y="225"/>
                  </a:cubicBezTo>
                  <a:cubicBezTo>
                    <a:pt x="42" y="225"/>
                    <a:pt x="42" y="227"/>
                    <a:pt x="42" y="227"/>
                  </a:cubicBezTo>
                  <a:cubicBezTo>
                    <a:pt x="42" y="229"/>
                    <a:pt x="43" y="230"/>
                    <a:pt x="43" y="231"/>
                  </a:cubicBezTo>
                  <a:cubicBezTo>
                    <a:pt x="43" y="232"/>
                    <a:pt x="42" y="232"/>
                    <a:pt x="43" y="233"/>
                  </a:cubicBezTo>
                  <a:cubicBezTo>
                    <a:pt x="43" y="234"/>
                    <a:pt x="46" y="235"/>
                    <a:pt x="46" y="236"/>
                  </a:cubicBezTo>
                  <a:cubicBezTo>
                    <a:pt x="49" y="238"/>
                    <a:pt x="47" y="241"/>
                    <a:pt x="47" y="244"/>
                  </a:cubicBezTo>
                  <a:cubicBezTo>
                    <a:pt x="46" y="247"/>
                    <a:pt x="46" y="249"/>
                    <a:pt x="46" y="252"/>
                  </a:cubicBezTo>
                  <a:cubicBezTo>
                    <a:pt x="46" y="252"/>
                    <a:pt x="46" y="252"/>
                    <a:pt x="46" y="253"/>
                  </a:cubicBezTo>
                  <a:cubicBezTo>
                    <a:pt x="45" y="255"/>
                    <a:pt x="43" y="255"/>
                    <a:pt x="41" y="255"/>
                  </a:cubicBezTo>
                  <a:cubicBezTo>
                    <a:pt x="37" y="256"/>
                    <a:pt x="38" y="257"/>
                    <a:pt x="38" y="260"/>
                  </a:cubicBezTo>
                  <a:cubicBezTo>
                    <a:pt x="38" y="261"/>
                    <a:pt x="38" y="264"/>
                    <a:pt x="38" y="265"/>
                  </a:cubicBezTo>
                  <a:cubicBezTo>
                    <a:pt x="39" y="266"/>
                    <a:pt x="40" y="265"/>
                    <a:pt x="41" y="265"/>
                  </a:cubicBezTo>
                  <a:cubicBezTo>
                    <a:pt x="40" y="265"/>
                    <a:pt x="39" y="266"/>
                    <a:pt x="38" y="267"/>
                  </a:cubicBezTo>
                  <a:cubicBezTo>
                    <a:pt x="39" y="269"/>
                    <a:pt x="41" y="271"/>
                    <a:pt x="42" y="273"/>
                  </a:cubicBezTo>
                  <a:cubicBezTo>
                    <a:pt x="42" y="273"/>
                    <a:pt x="42" y="274"/>
                    <a:pt x="42" y="274"/>
                  </a:cubicBezTo>
                  <a:cubicBezTo>
                    <a:pt x="42" y="275"/>
                    <a:pt x="43" y="275"/>
                    <a:pt x="43" y="275"/>
                  </a:cubicBezTo>
                  <a:cubicBezTo>
                    <a:pt x="43" y="275"/>
                    <a:pt x="44" y="277"/>
                    <a:pt x="44" y="276"/>
                  </a:cubicBezTo>
                  <a:cubicBezTo>
                    <a:pt x="44" y="278"/>
                    <a:pt x="45" y="280"/>
                    <a:pt x="45" y="282"/>
                  </a:cubicBezTo>
                  <a:cubicBezTo>
                    <a:pt x="45" y="283"/>
                    <a:pt x="44" y="283"/>
                    <a:pt x="44" y="284"/>
                  </a:cubicBezTo>
                  <a:cubicBezTo>
                    <a:pt x="44" y="284"/>
                    <a:pt x="43" y="284"/>
                    <a:pt x="43" y="284"/>
                  </a:cubicBezTo>
                  <a:cubicBezTo>
                    <a:pt x="43" y="285"/>
                    <a:pt x="42" y="285"/>
                    <a:pt x="41" y="285"/>
                  </a:cubicBezTo>
                  <a:cubicBezTo>
                    <a:pt x="40" y="286"/>
                    <a:pt x="41" y="287"/>
                    <a:pt x="42" y="288"/>
                  </a:cubicBezTo>
                  <a:cubicBezTo>
                    <a:pt x="42" y="288"/>
                    <a:pt x="42" y="288"/>
                    <a:pt x="43" y="289"/>
                  </a:cubicBezTo>
                  <a:cubicBezTo>
                    <a:pt x="45" y="290"/>
                    <a:pt x="46" y="291"/>
                    <a:pt x="47" y="292"/>
                  </a:cubicBezTo>
                  <a:cubicBezTo>
                    <a:pt x="48" y="293"/>
                    <a:pt x="50" y="293"/>
                    <a:pt x="51" y="294"/>
                  </a:cubicBezTo>
                  <a:cubicBezTo>
                    <a:pt x="52" y="295"/>
                    <a:pt x="52" y="295"/>
                    <a:pt x="53" y="296"/>
                  </a:cubicBezTo>
                  <a:cubicBezTo>
                    <a:pt x="54" y="298"/>
                    <a:pt x="54" y="299"/>
                    <a:pt x="54" y="301"/>
                  </a:cubicBezTo>
                  <a:cubicBezTo>
                    <a:pt x="55" y="302"/>
                    <a:pt x="55" y="303"/>
                    <a:pt x="55" y="303"/>
                  </a:cubicBezTo>
                  <a:cubicBezTo>
                    <a:pt x="55" y="304"/>
                    <a:pt x="56" y="304"/>
                    <a:pt x="56" y="304"/>
                  </a:cubicBezTo>
                  <a:cubicBezTo>
                    <a:pt x="57" y="305"/>
                    <a:pt x="58" y="306"/>
                    <a:pt x="58" y="307"/>
                  </a:cubicBezTo>
                  <a:cubicBezTo>
                    <a:pt x="59" y="308"/>
                    <a:pt x="59" y="309"/>
                    <a:pt x="60" y="310"/>
                  </a:cubicBezTo>
                  <a:cubicBezTo>
                    <a:pt x="60" y="312"/>
                    <a:pt x="60" y="311"/>
                    <a:pt x="60" y="313"/>
                  </a:cubicBezTo>
                  <a:cubicBezTo>
                    <a:pt x="59" y="315"/>
                    <a:pt x="59" y="317"/>
                    <a:pt x="58" y="319"/>
                  </a:cubicBezTo>
                  <a:cubicBezTo>
                    <a:pt x="57" y="321"/>
                    <a:pt x="57" y="322"/>
                    <a:pt x="57" y="324"/>
                  </a:cubicBezTo>
                  <a:cubicBezTo>
                    <a:pt x="56" y="326"/>
                    <a:pt x="57" y="328"/>
                    <a:pt x="56" y="330"/>
                  </a:cubicBezTo>
                  <a:cubicBezTo>
                    <a:pt x="56" y="332"/>
                    <a:pt x="54" y="333"/>
                    <a:pt x="54" y="336"/>
                  </a:cubicBezTo>
                  <a:cubicBezTo>
                    <a:pt x="54" y="337"/>
                    <a:pt x="54" y="337"/>
                    <a:pt x="54" y="338"/>
                  </a:cubicBezTo>
                  <a:cubicBezTo>
                    <a:pt x="56" y="338"/>
                    <a:pt x="59" y="338"/>
                    <a:pt x="61" y="338"/>
                  </a:cubicBezTo>
                  <a:cubicBezTo>
                    <a:pt x="65" y="338"/>
                    <a:pt x="68" y="338"/>
                    <a:pt x="72" y="338"/>
                  </a:cubicBezTo>
                  <a:cubicBezTo>
                    <a:pt x="75" y="338"/>
                    <a:pt x="75" y="338"/>
                    <a:pt x="76" y="340"/>
                  </a:cubicBezTo>
                  <a:cubicBezTo>
                    <a:pt x="76" y="340"/>
                    <a:pt x="77" y="340"/>
                    <a:pt x="77" y="341"/>
                  </a:cubicBezTo>
                  <a:cubicBezTo>
                    <a:pt x="78" y="341"/>
                    <a:pt x="78" y="341"/>
                    <a:pt x="78" y="342"/>
                  </a:cubicBezTo>
                  <a:cubicBezTo>
                    <a:pt x="78" y="342"/>
                    <a:pt x="79" y="343"/>
                    <a:pt x="79" y="343"/>
                  </a:cubicBezTo>
                  <a:cubicBezTo>
                    <a:pt x="81" y="346"/>
                    <a:pt x="82" y="348"/>
                    <a:pt x="84" y="350"/>
                  </a:cubicBezTo>
                  <a:cubicBezTo>
                    <a:pt x="85" y="352"/>
                    <a:pt x="86" y="355"/>
                    <a:pt x="88" y="356"/>
                  </a:cubicBezTo>
                  <a:cubicBezTo>
                    <a:pt x="89" y="356"/>
                    <a:pt x="90" y="356"/>
                    <a:pt x="91" y="356"/>
                  </a:cubicBezTo>
                  <a:cubicBezTo>
                    <a:pt x="93" y="356"/>
                    <a:pt x="95" y="358"/>
                    <a:pt x="97" y="358"/>
                  </a:cubicBezTo>
                  <a:cubicBezTo>
                    <a:pt x="99" y="359"/>
                    <a:pt x="102" y="361"/>
                    <a:pt x="104" y="362"/>
                  </a:cubicBezTo>
                  <a:cubicBezTo>
                    <a:pt x="106" y="362"/>
                    <a:pt x="107" y="363"/>
                    <a:pt x="108" y="363"/>
                  </a:cubicBezTo>
                  <a:cubicBezTo>
                    <a:pt x="110" y="364"/>
                    <a:pt x="111" y="364"/>
                    <a:pt x="113" y="365"/>
                  </a:cubicBezTo>
                  <a:cubicBezTo>
                    <a:pt x="114" y="365"/>
                    <a:pt x="114" y="366"/>
                    <a:pt x="115" y="366"/>
                  </a:cubicBezTo>
                  <a:cubicBezTo>
                    <a:pt x="116" y="367"/>
                    <a:pt x="117" y="366"/>
                    <a:pt x="118" y="367"/>
                  </a:cubicBezTo>
                  <a:cubicBezTo>
                    <a:pt x="118" y="367"/>
                    <a:pt x="119" y="368"/>
                    <a:pt x="120" y="369"/>
                  </a:cubicBezTo>
                  <a:cubicBezTo>
                    <a:pt x="120" y="369"/>
                    <a:pt x="122" y="369"/>
                    <a:pt x="122" y="369"/>
                  </a:cubicBezTo>
                  <a:cubicBezTo>
                    <a:pt x="124" y="370"/>
                    <a:pt x="125" y="370"/>
                    <a:pt x="127" y="370"/>
                  </a:cubicBezTo>
                  <a:cubicBezTo>
                    <a:pt x="129" y="370"/>
                    <a:pt x="131" y="369"/>
                    <a:pt x="133" y="370"/>
                  </a:cubicBezTo>
                  <a:cubicBezTo>
                    <a:pt x="135" y="370"/>
                    <a:pt x="135" y="370"/>
                    <a:pt x="136" y="371"/>
                  </a:cubicBezTo>
                  <a:cubicBezTo>
                    <a:pt x="138" y="372"/>
                    <a:pt x="137" y="370"/>
                    <a:pt x="138" y="372"/>
                  </a:cubicBezTo>
                  <a:cubicBezTo>
                    <a:pt x="138" y="372"/>
                    <a:pt x="138" y="374"/>
                    <a:pt x="138" y="375"/>
                  </a:cubicBezTo>
                  <a:cubicBezTo>
                    <a:pt x="137" y="376"/>
                    <a:pt x="136" y="377"/>
                    <a:pt x="136" y="378"/>
                  </a:cubicBezTo>
                  <a:cubicBezTo>
                    <a:pt x="135" y="379"/>
                    <a:pt x="134" y="380"/>
                    <a:pt x="133" y="381"/>
                  </a:cubicBezTo>
                  <a:cubicBezTo>
                    <a:pt x="132" y="382"/>
                    <a:pt x="130" y="383"/>
                    <a:pt x="129" y="385"/>
                  </a:cubicBezTo>
                  <a:cubicBezTo>
                    <a:pt x="128" y="386"/>
                    <a:pt x="128" y="388"/>
                    <a:pt x="128" y="389"/>
                  </a:cubicBezTo>
                  <a:cubicBezTo>
                    <a:pt x="129" y="392"/>
                    <a:pt x="131" y="392"/>
                    <a:pt x="133" y="393"/>
                  </a:cubicBezTo>
                  <a:cubicBezTo>
                    <a:pt x="135" y="394"/>
                    <a:pt x="136" y="395"/>
                    <a:pt x="137" y="396"/>
                  </a:cubicBezTo>
                  <a:cubicBezTo>
                    <a:pt x="138" y="397"/>
                    <a:pt x="139" y="397"/>
                    <a:pt x="140" y="398"/>
                  </a:cubicBezTo>
                  <a:cubicBezTo>
                    <a:pt x="140" y="398"/>
                    <a:pt x="141" y="400"/>
                    <a:pt x="141" y="400"/>
                  </a:cubicBezTo>
                  <a:cubicBezTo>
                    <a:pt x="142" y="401"/>
                    <a:pt x="142" y="401"/>
                    <a:pt x="143" y="402"/>
                  </a:cubicBezTo>
                  <a:cubicBezTo>
                    <a:pt x="144" y="404"/>
                    <a:pt x="145" y="405"/>
                    <a:pt x="145" y="407"/>
                  </a:cubicBezTo>
                  <a:cubicBezTo>
                    <a:pt x="145" y="409"/>
                    <a:pt x="146" y="410"/>
                    <a:pt x="147" y="412"/>
                  </a:cubicBezTo>
                  <a:cubicBezTo>
                    <a:pt x="148" y="413"/>
                    <a:pt x="148" y="414"/>
                    <a:pt x="149" y="415"/>
                  </a:cubicBezTo>
                  <a:cubicBezTo>
                    <a:pt x="152" y="417"/>
                    <a:pt x="154" y="415"/>
                    <a:pt x="156" y="413"/>
                  </a:cubicBezTo>
                  <a:cubicBezTo>
                    <a:pt x="156" y="412"/>
                    <a:pt x="157" y="412"/>
                    <a:pt x="157" y="412"/>
                  </a:cubicBezTo>
                  <a:cubicBezTo>
                    <a:pt x="158" y="410"/>
                    <a:pt x="158" y="411"/>
                    <a:pt x="160" y="410"/>
                  </a:cubicBezTo>
                  <a:cubicBezTo>
                    <a:pt x="162" y="408"/>
                    <a:pt x="161" y="407"/>
                    <a:pt x="163" y="406"/>
                  </a:cubicBezTo>
                  <a:cubicBezTo>
                    <a:pt x="164" y="405"/>
                    <a:pt x="165" y="405"/>
                    <a:pt x="166" y="405"/>
                  </a:cubicBezTo>
                  <a:cubicBezTo>
                    <a:pt x="167" y="404"/>
                    <a:pt x="169" y="403"/>
                    <a:pt x="171" y="403"/>
                  </a:cubicBezTo>
                  <a:cubicBezTo>
                    <a:pt x="173" y="402"/>
                    <a:pt x="174" y="402"/>
                    <a:pt x="174" y="400"/>
                  </a:cubicBezTo>
                  <a:cubicBezTo>
                    <a:pt x="173" y="397"/>
                    <a:pt x="171" y="397"/>
                    <a:pt x="169" y="395"/>
                  </a:cubicBezTo>
                  <a:cubicBezTo>
                    <a:pt x="168" y="394"/>
                    <a:pt x="168" y="394"/>
                    <a:pt x="167" y="393"/>
                  </a:cubicBezTo>
                  <a:cubicBezTo>
                    <a:pt x="166" y="391"/>
                    <a:pt x="165" y="390"/>
                    <a:pt x="165" y="388"/>
                  </a:cubicBezTo>
                  <a:cubicBezTo>
                    <a:pt x="169" y="388"/>
                    <a:pt x="174" y="388"/>
                    <a:pt x="177" y="390"/>
                  </a:cubicBezTo>
                  <a:cubicBezTo>
                    <a:pt x="177" y="390"/>
                    <a:pt x="178" y="391"/>
                    <a:pt x="177" y="392"/>
                  </a:cubicBezTo>
                  <a:cubicBezTo>
                    <a:pt x="179" y="393"/>
                    <a:pt x="179" y="392"/>
                    <a:pt x="180" y="393"/>
                  </a:cubicBezTo>
                  <a:cubicBezTo>
                    <a:pt x="181" y="394"/>
                    <a:pt x="183" y="395"/>
                    <a:pt x="184" y="395"/>
                  </a:cubicBezTo>
                  <a:cubicBezTo>
                    <a:pt x="184" y="397"/>
                    <a:pt x="185" y="397"/>
                    <a:pt x="187" y="398"/>
                  </a:cubicBezTo>
                  <a:cubicBezTo>
                    <a:pt x="189" y="398"/>
                    <a:pt x="190" y="400"/>
                    <a:pt x="191" y="400"/>
                  </a:cubicBezTo>
                  <a:cubicBezTo>
                    <a:pt x="192" y="401"/>
                    <a:pt x="192" y="400"/>
                    <a:pt x="193" y="401"/>
                  </a:cubicBezTo>
                  <a:cubicBezTo>
                    <a:pt x="194" y="401"/>
                    <a:pt x="193" y="402"/>
                    <a:pt x="194" y="402"/>
                  </a:cubicBezTo>
                  <a:cubicBezTo>
                    <a:pt x="196" y="403"/>
                    <a:pt x="200" y="402"/>
                    <a:pt x="201" y="402"/>
                  </a:cubicBezTo>
                  <a:cubicBezTo>
                    <a:pt x="204" y="402"/>
                    <a:pt x="208" y="399"/>
                    <a:pt x="210" y="402"/>
                  </a:cubicBezTo>
                  <a:cubicBezTo>
                    <a:pt x="210" y="403"/>
                    <a:pt x="210" y="406"/>
                    <a:pt x="210" y="407"/>
                  </a:cubicBezTo>
                  <a:cubicBezTo>
                    <a:pt x="209" y="409"/>
                    <a:pt x="207" y="409"/>
                    <a:pt x="206" y="411"/>
                  </a:cubicBezTo>
                  <a:cubicBezTo>
                    <a:pt x="206" y="412"/>
                    <a:pt x="207" y="413"/>
                    <a:pt x="208" y="414"/>
                  </a:cubicBezTo>
                  <a:cubicBezTo>
                    <a:pt x="209" y="415"/>
                    <a:pt x="210" y="417"/>
                    <a:pt x="212" y="417"/>
                  </a:cubicBezTo>
                  <a:cubicBezTo>
                    <a:pt x="213" y="418"/>
                    <a:pt x="214" y="420"/>
                    <a:pt x="215" y="421"/>
                  </a:cubicBezTo>
                  <a:cubicBezTo>
                    <a:pt x="217" y="422"/>
                    <a:pt x="219" y="421"/>
                    <a:pt x="220" y="421"/>
                  </a:cubicBezTo>
                  <a:cubicBezTo>
                    <a:pt x="221" y="422"/>
                    <a:pt x="221" y="422"/>
                    <a:pt x="222" y="423"/>
                  </a:cubicBezTo>
                  <a:cubicBezTo>
                    <a:pt x="222" y="423"/>
                    <a:pt x="222" y="423"/>
                    <a:pt x="223" y="423"/>
                  </a:cubicBezTo>
                  <a:cubicBezTo>
                    <a:pt x="225" y="424"/>
                    <a:pt x="226" y="423"/>
                    <a:pt x="227" y="424"/>
                  </a:cubicBezTo>
                  <a:cubicBezTo>
                    <a:pt x="229" y="424"/>
                    <a:pt x="229" y="425"/>
                    <a:pt x="231" y="426"/>
                  </a:cubicBezTo>
                  <a:cubicBezTo>
                    <a:pt x="233" y="426"/>
                    <a:pt x="235" y="426"/>
                    <a:pt x="237" y="427"/>
                  </a:cubicBezTo>
                  <a:cubicBezTo>
                    <a:pt x="239" y="427"/>
                    <a:pt x="240" y="428"/>
                    <a:pt x="243" y="428"/>
                  </a:cubicBezTo>
                  <a:cubicBezTo>
                    <a:pt x="243" y="429"/>
                    <a:pt x="243" y="429"/>
                    <a:pt x="243" y="429"/>
                  </a:cubicBezTo>
                  <a:cubicBezTo>
                    <a:pt x="245" y="429"/>
                    <a:pt x="247" y="430"/>
                    <a:pt x="249" y="431"/>
                  </a:cubicBezTo>
                  <a:cubicBezTo>
                    <a:pt x="253" y="433"/>
                    <a:pt x="256" y="433"/>
                    <a:pt x="260" y="434"/>
                  </a:cubicBezTo>
                  <a:cubicBezTo>
                    <a:pt x="257" y="440"/>
                    <a:pt x="259" y="446"/>
                    <a:pt x="264" y="449"/>
                  </a:cubicBezTo>
                  <a:cubicBezTo>
                    <a:pt x="267" y="451"/>
                    <a:pt x="269" y="452"/>
                    <a:pt x="269" y="455"/>
                  </a:cubicBezTo>
                  <a:cubicBezTo>
                    <a:pt x="269" y="457"/>
                    <a:pt x="269" y="459"/>
                    <a:pt x="269" y="460"/>
                  </a:cubicBezTo>
                  <a:cubicBezTo>
                    <a:pt x="268" y="462"/>
                    <a:pt x="267" y="463"/>
                    <a:pt x="268" y="465"/>
                  </a:cubicBezTo>
                  <a:cubicBezTo>
                    <a:pt x="268" y="465"/>
                    <a:pt x="269" y="465"/>
                    <a:pt x="270" y="465"/>
                  </a:cubicBezTo>
                  <a:cubicBezTo>
                    <a:pt x="271" y="465"/>
                    <a:pt x="271" y="465"/>
                    <a:pt x="271" y="466"/>
                  </a:cubicBezTo>
                  <a:cubicBezTo>
                    <a:pt x="272" y="467"/>
                    <a:pt x="272" y="469"/>
                    <a:pt x="272" y="470"/>
                  </a:cubicBezTo>
                  <a:cubicBezTo>
                    <a:pt x="273" y="473"/>
                    <a:pt x="272" y="475"/>
                    <a:pt x="276" y="475"/>
                  </a:cubicBezTo>
                  <a:cubicBezTo>
                    <a:pt x="279" y="476"/>
                    <a:pt x="283" y="476"/>
                    <a:pt x="286" y="475"/>
                  </a:cubicBezTo>
                  <a:cubicBezTo>
                    <a:pt x="290" y="475"/>
                    <a:pt x="289" y="473"/>
                    <a:pt x="289" y="469"/>
                  </a:cubicBezTo>
                  <a:cubicBezTo>
                    <a:pt x="290" y="466"/>
                    <a:pt x="291" y="465"/>
                    <a:pt x="294" y="464"/>
                  </a:cubicBezTo>
                  <a:cubicBezTo>
                    <a:pt x="296" y="464"/>
                    <a:pt x="296" y="463"/>
                    <a:pt x="298" y="463"/>
                  </a:cubicBezTo>
                  <a:cubicBezTo>
                    <a:pt x="298" y="463"/>
                    <a:pt x="299" y="463"/>
                    <a:pt x="299" y="462"/>
                  </a:cubicBezTo>
                  <a:cubicBezTo>
                    <a:pt x="301" y="462"/>
                    <a:pt x="301" y="461"/>
                    <a:pt x="302" y="460"/>
                  </a:cubicBezTo>
                  <a:cubicBezTo>
                    <a:pt x="304" y="458"/>
                    <a:pt x="307" y="460"/>
                    <a:pt x="307" y="463"/>
                  </a:cubicBezTo>
                  <a:cubicBezTo>
                    <a:pt x="307" y="464"/>
                    <a:pt x="307" y="465"/>
                    <a:pt x="308" y="466"/>
                  </a:cubicBezTo>
                  <a:cubicBezTo>
                    <a:pt x="309" y="467"/>
                    <a:pt x="311" y="466"/>
                    <a:pt x="311" y="468"/>
                  </a:cubicBezTo>
                  <a:cubicBezTo>
                    <a:pt x="312" y="468"/>
                    <a:pt x="315" y="470"/>
                    <a:pt x="315" y="471"/>
                  </a:cubicBezTo>
                  <a:cubicBezTo>
                    <a:pt x="316" y="472"/>
                    <a:pt x="316" y="473"/>
                    <a:pt x="316" y="473"/>
                  </a:cubicBezTo>
                  <a:cubicBezTo>
                    <a:pt x="317" y="474"/>
                    <a:pt x="318" y="475"/>
                    <a:pt x="318" y="476"/>
                  </a:cubicBezTo>
                  <a:cubicBezTo>
                    <a:pt x="319" y="477"/>
                    <a:pt x="319" y="477"/>
                    <a:pt x="319" y="479"/>
                  </a:cubicBezTo>
                  <a:cubicBezTo>
                    <a:pt x="319" y="481"/>
                    <a:pt x="319" y="483"/>
                    <a:pt x="319" y="485"/>
                  </a:cubicBezTo>
                  <a:cubicBezTo>
                    <a:pt x="319" y="487"/>
                    <a:pt x="319" y="486"/>
                    <a:pt x="321" y="487"/>
                  </a:cubicBezTo>
                  <a:cubicBezTo>
                    <a:pt x="321" y="488"/>
                    <a:pt x="322" y="488"/>
                    <a:pt x="323" y="488"/>
                  </a:cubicBezTo>
                  <a:cubicBezTo>
                    <a:pt x="323" y="489"/>
                    <a:pt x="324" y="490"/>
                    <a:pt x="325" y="490"/>
                  </a:cubicBezTo>
                  <a:cubicBezTo>
                    <a:pt x="326" y="491"/>
                    <a:pt x="326" y="491"/>
                    <a:pt x="327" y="491"/>
                  </a:cubicBezTo>
                  <a:cubicBezTo>
                    <a:pt x="328" y="491"/>
                    <a:pt x="329" y="492"/>
                    <a:pt x="329" y="493"/>
                  </a:cubicBezTo>
                  <a:cubicBezTo>
                    <a:pt x="331" y="493"/>
                    <a:pt x="333" y="493"/>
                    <a:pt x="334" y="493"/>
                  </a:cubicBezTo>
                  <a:cubicBezTo>
                    <a:pt x="334" y="491"/>
                    <a:pt x="334" y="490"/>
                    <a:pt x="334" y="488"/>
                  </a:cubicBezTo>
                  <a:cubicBezTo>
                    <a:pt x="334" y="485"/>
                    <a:pt x="335" y="484"/>
                    <a:pt x="338" y="483"/>
                  </a:cubicBezTo>
                  <a:cubicBezTo>
                    <a:pt x="341" y="480"/>
                    <a:pt x="345" y="482"/>
                    <a:pt x="349" y="481"/>
                  </a:cubicBezTo>
                  <a:cubicBezTo>
                    <a:pt x="350" y="479"/>
                    <a:pt x="349" y="478"/>
                    <a:pt x="349" y="476"/>
                  </a:cubicBezTo>
                  <a:cubicBezTo>
                    <a:pt x="351" y="476"/>
                    <a:pt x="354" y="476"/>
                    <a:pt x="356" y="476"/>
                  </a:cubicBezTo>
                  <a:cubicBezTo>
                    <a:pt x="359" y="476"/>
                    <a:pt x="361" y="473"/>
                    <a:pt x="365" y="473"/>
                  </a:cubicBezTo>
                  <a:cubicBezTo>
                    <a:pt x="366" y="474"/>
                    <a:pt x="366" y="475"/>
                    <a:pt x="368" y="475"/>
                  </a:cubicBezTo>
                  <a:cubicBezTo>
                    <a:pt x="369" y="476"/>
                    <a:pt x="370" y="475"/>
                    <a:pt x="371" y="475"/>
                  </a:cubicBezTo>
                  <a:cubicBezTo>
                    <a:pt x="373" y="476"/>
                    <a:pt x="374" y="479"/>
                    <a:pt x="376" y="480"/>
                  </a:cubicBezTo>
                  <a:cubicBezTo>
                    <a:pt x="376" y="480"/>
                    <a:pt x="378" y="480"/>
                    <a:pt x="378" y="480"/>
                  </a:cubicBezTo>
                  <a:cubicBezTo>
                    <a:pt x="379" y="481"/>
                    <a:pt x="380" y="481"/>
                    <a:pt x="381" y="481"/>
                  </a:cubicBezTo>
                  <a:cubicBezTo>
                    <a:pt x="381" y="482"/>
                    <a:pt x="381" y="483"/>
                    <a:pt x="382" y="483"/>
                  </a:cubicBezTo>
                  <a:cubicBezTo>
                    <a:pt x="382" y="483"/>
                    <a:pt x="385" y="483"/>
                    <a:pt x="385" y="483"/>
                  </a:cubicBezTo>
                  <a:cubicBezTo>
                    <a:pt x="386" y="483"/>
                    <a:pt x="389" y="481"/>
                    <a:pt x="389" y="480"/>
                  </a:cubicBezTo>
                  <a:cubicBezTo>
                    <a:pt x="390" y="478"/>
                    <a:pt x="389" y="477"/>
                    <a:pt x="390" y="475"/>
                  </a:cubicBezTo>
                  <a:cubicBezTo>
                    <a:pt x="391" y="474"/>
                    <a:pt x="392" y="473"/>
                    <a:pt x="393" y="473"/>
                  </a:cubicBezTo>
                  <a:cubicBezTo>
                    <a:pt x="395" y="473"/>
                    <a:pt x="398" y="475"/>
                    <a:pt x="399" y="471"/>
                  </a:cubicBezTo>
                  <a:cubicBezTo>
                    <a:pt x="399" y="471"/>
                    <a:pt x="400" y="470"/>
                    <a:pt x="401" y="470"/>
                  </a:cubicBezTo>
                  <a:cubicBezTo>
                    <a:pt x="402" y="470"/>
                    <a:pt x="402" y="471"/>
                    <a:pt x="403" y="471"/>
                  </a:cubicBezTo>
                  <a:cubicBezTo>
                    <a:pt x="405" y="471"/>
                    <a:pt x="408" y="471"/>
                    <a:pt x="410" y="471"/>
                  </a:cubicBezTo>
                  <a:cubicBezTo>
                    <a:pt x="413" y="472"/>
                    <a:pt x="417" y="473"/>
                    <a:pt x="420" y="474"/>
                  </a:cubicBezTo>
                  <a:cubicBezTo>
                    <a:pt x="422" y="475"/>
                    <a:pt x="423" y="476"/>
                    <a:pt x="425" y="477"/>
                  </a:cubicBezTo>
                  <a:cubicBezTo>
                    <a:pt x="426" y="478"/>
                    <a:pt x="425" y="478"/>
                    <a:pt x="427" y="479"/>
                  </a:cubicBezTo>
                  <a:cubicBezTo>
                    <a:pt x="428" y="479"/>
                    <a:pt x="429" y="478"/>
                    <a:pt x="430" y="478"/>
                  </a:cubicBezTo>
                  <a:cubicBezTo>
                    <a:pt x="431" y="479"/>
                    <a:pt x="432" y="480"/>
                    <a:pt x="433" y="481"/>
                  </a:cubicBezTo>
                  <a:cubicBezTo>
                    <a:pt x="433" y="482"/>
                    <a:pt x="433" y="482"/>
                    <a:pt x="434" y="483"/>
                  </a:cubicBezTo>
                  <a:cubicBezTo>
                    <a:pt x="434" y="483"/>
                    <a:pt x="435" y="485"/>
                    <a:pt x="435" y="485"/>
                  </a:cubicBezTo>
                  <a:cubicBezTo>
                    <a:pt x="436" y="485"/>
                    <a:pt x="436" y="485"/>
                    <a:pt x="437" y="485"/>
                  </a:cubicBezTo>
                  <a:cubicBezTo>
                    <a:pt x="439" y="486"/>
                    <a:pt x="441" y="487"/>
                    <a:pt x="442" y="488"/>
                  </a:cubicBezTo>
                  <a:cubicBezTo>
                    <a:pt x="444" y="489"/>
                    <a:pt x="444" y="489"/>
                    <a:pt x="445" y="490"/>
                  </a:cubicBezTo>
                  <a:cubicBezTo>
                    <a:pt x="446" y="492"/>
                    <a:pt x="447" y="492"/>
                    <a:pt x="448" y="493"/>
                  </a:cubicBezTo>
                  <a:cubicBezTo>
                    <a:pt x="452" y="494"/>
                    <a:pt x="455" y="494"/>
                    <a:pt x="459" y="496"/>
                  </a:cubicBezTo>
                  <a:cubicBezTo>
                    <a:pt x="460" y="496"/>
                    <a:pt x="462" y="497"/>
                    <a:pt x="464" y="498"/>
                  </a:cubicBezTo>
                  <a:cubicBezTo>
                    <a:pt x="464" y="498"/>
                    <a:pt x="465" y="499"/>
                    <a:pt x="466" y="499"/>
                  </a:cubicBezTo>
                  <a:cubicBezTo>
                    <a:pt x="466" y="500"/>
                    <a:pt x="467" y="500"/>
                    <a:pt x="468" y="500"/>
                  </a:cubicBezTo>
                  <a:cubicBezTo>
                    <a:pt x="470" y="501"/>
                    <a:pt x="471" y="503"/>
                    <a:pt x="474" y="503"/>
                  </a:cubicBezTo>
                  <a:cubicBezTo>
                    <a:pt x="475" y="503"/>
                    <a:pt x="476" y="503"/>
                    <a:pt x="477" y="503"/>
                  </a:cubicBezTo>
                  <a:cubicBezTo>
                    <a:pt x="478" y="503"/>
                    <a:pt x="478" y="504"/>
                    <a:pt x="479" y="505"/>
                  </a:cubicBezTo>
                  <a:cubicBezTo>
                    <a:pt x="481" y="505"/>
                    <a:pt x="485" y="505"/>
                    <a:pt x="487" y="505"/>
                  </a:cubicBezTo>
                  <a:cubicBezTo>
                    <a:pt x="488" y="502"/>
                    <a:pt x="485" y="500"/>
                    <a:pt x="485" y="497"/>
                  </a:cubicBezTo>
                  <a:cubicBezTo>
                    <a:pt x="484" y="497"/>
                    <a:pt x="484" y="497"/>
                    <a:pt x="483" y="496"/>
                  </a:cubicBezTo>
                  <a:cubicBezTo>
                    <a:pt x="483" y="496"/>
                    <a:pt x="483" y="495"/>
                    <a:pt x="482" y="495"/>
                  </a:cubicBezTo>
                  <a:cubicBezTo>
                    <a:pt x="482" y="495"/>
                    <a:pt x="481" y="495"/>
                    <a:pt x="480" y="495"/>
                  </a:cubicBezTo>
                  <a:cubicBezTo>
                    <a:pt x="476" y="494"/>
                    <a:pt x="477" y="489"/>
                    <a:pt x="477" y="486"/>
                  </a:cubicBezTo>
                  <a:cubicBezTo>
                    <a:pt x="477" y="484"/>
                    <a:pt x="478" y="481"/>
                    <a:pt x="477" y="479"/>
                  </a:cubicBezTo>
                  <a:cubicBezTo>
                    <a:pt x="476" y="479"/>
                    <a:pt x="476" y="478"/>
                    <a:pt x="475" y="478"/>
                  </a:cubicBezTo>
                  <a:cubicBezTo>
                    <a:pt x="475" y="477"/>
                    <a:pt x="475" y="475"/>
                    <a:pt x="475" y="474"/>
                  </a:cubicBezTo>
                  <a:cubicBezTo>
                    <a:pt x="475" y="472"/>
                    <a:pt x="474" y="471"/>
                    <a:pt x="473" y="468"/>
                  </a:cubicBezTo>
                  <a:cubicBezTo>
                    <a:pt x="473" y="467"/>
                    <a:pt x="473" y="467"/>
                    <a:pt x="473" y="466"/>
                  </a:cubicBezTo>
                  <a:cubicBezTo>
                    <a:pt x="473" y="465"/>
                    <a:pt x="473" y="464"/>
                    <a:pt x="473" y="464"/>
                  </a:cubicBezTo>
                  <a:cubicBezTo>
                    <a:pt x="473" y="462"/>
                    <a:pt x="473" y="464"/>
                    <a:pt x="474" y="462"/>
                  </a:cubicBezTo>
                  <a:cubicBezTo>
                    <a:pt x="476" y="461"/>
                    <a:pt x="477" y="459"/>
                    <a:pt x="478" y="458"/>
                  </a:cubicBezTo>
                  <a:cubicBezTo>
                    <a:pt x="480" y="457"/>
                    <a:pt x="481" y="457"/>
                    <a:pt x="482" y="455"/>
                  </a:cubicBezTo>
                  <a:cubicBezTo>
                    <a:pt x="483" y="455"/>
                    <a:pt x="484" y="454"/>
                    <a:pt x="484" y="453"/>
                  </a:cubicBezTo>
                  <a:cubicBezTo>
                    <a:pt x="485" y="451"/>
                    <a:pt x="487" y="448"/>
                    <a:pt x="488" y="445"/>
                  </a:cubicBezTo>
                  <a:cubicBezTo>
                    <a:pt x="491" y="440"/>
                    <a:pt x="494" y="436"/>
                    <a:pt x="497" y="431"/>
                  </a:cubicBezTo>
                  <a:cubicBezTo>
                    <a:pt x="498" y="429"/>
                    <a:pt x="499" y="427"/>
                    <a:pt x="500" y="426"/>
                  </a:cubicBezTo>
                  <a:cubicBezTo>
                    <a:pt x="500" y="426"/>
                    <a:pt x="500" y="425"/>
                    <a:pt x="500" y="424"/>
                  </a:cubicBezTo>
                  <a:cubicBezTo>
                    <a:pt x="500" y="424"/>
                    <a:pt x="500" y="423"/>
                    <a:pt x="501" y="423"/>
                  </a:cubicBezTo>
                  <a:cubicBezTo>
                    <a:pt x="501" y="421"/>
                    <a:pt x="501" y="419"/>
                    <a:pt x="502" y="419"/>
                  </a:cubicBezTo>
                  <a:cubicBezTo>
                    <a:pt x="503" y="417"/>
                    <a:pt x="505" y="417"/>
                    <a:pt x="506" y="416"/>
                  </a:cubicBezTo>
                  <a:cubicBezTo>
                    <a:pt x="508" y="412"/>
                    <a:pt x="512" y="410"/>
                    <a:pt x="514" y="406"/>
                  </a:cubicBezTo>
                  <a:cubicBezTo>
                    <a:pt x="517" y="403"/>
                    <a:pt x="521" y="398"/>
                    <a:pt x="525" y="396"/>
                  </a:cubicBezTo>
                  <a:cubicBezTo>
                    <a:pt x="530" y="392"/>
                    <a:pt x="536" y="390"/>
                    <a:pt x="542" y="390"/>
                  </a:cubicBezTo>
                  <a:cubicBezTo>
                    <a:pt x="544" y="390"/>
                    <a:pt x="550" y="391"/>
                    <a:pt x="551" y="390"/>
                  </a:cubicBezTo>
                  <a:cubicBezTo>
                    <a:pt x="553" y="389"/>
                    <a:pt x="552" y="385"/>
                    <a:pt x="552" y="382"/>
                  </a:cubicBezTo>
                  <a:cubicBezTo>
                    <a:pt x="552" y="383"/>
                    <a:pt x="552" y="383"/>
                    <a:pt x="551" y="384"/>
                  </a:cubicBezTo>
                  <a:cubicBezTo>
                    <a:pt x="551" y="383"/>
                    <a:pt x="552" y="382"/>
                    <a:pt x="552" y="382"/>
                  </a:cubicBezTo>
                  <a:cubicBezTo>
                    <a:pt x="552" y="377"/>
                    <a:pt x="552" y="372"/>
                    <a:pt x="552" y="367"/>
                  </a:cubicBezTo>
                  <a:cubicBezTo>
                    <a:pt x="552" y="365"/>
                    <a:pt x="552" y="364"/>
                    <a:pt x="551" y="362"/>
                  </a:cubicBezTo>
                  <a:cubicBezTo>
                    <a:pt x="550" y="361"/>
                    <a:pt x="548" y="360"/>
                    <a:pt x="548" y="360"/>
                  </a:cubicBezTo>
                  <a:cubicBezTo>
                    <a:pt x="547" y="360"/>
                    <a:pt x="545" y="359"/>
                    <a:pt x="545" y="359"/>
                  </a:cubicBezTo>
                  <a:cubicBezTo>
                    <a:pt x="541" y="354"/>
                    <a:pt x="556" y="355"/>
                    <a:pt x="556" y="355"/>
                  </a:cubicBezTo>
                  <a:cubicBezTo>
                    <a:pt x="557" y="354"/>
                    <a:pt x="557" y="353"/>
                    <a:pt x="557" y="352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39" name="Freeform 138"/>
            <p:cNvSpPr>
              <a:spLocks noEditPoints="1"/>
            </p:cNvSpPr>
            <p:nvPr/>
          </p:nvSpPr>
          <p:spPr bwMode="auto">
            <a:xfrm>
              <a:off x="5577224" y="4407656"/>
              <a:ext cx="544739" cy="305104"/>
            </a:xfrm>
            <a:custGeom>
              <a:avLst/>
              <a:gdLst/>
              <a:ahLst/>
              <a:cxnLst>
                <a:cxn ang="0">
                  <a:pos x="261" y="202"/>
                </a:cxn>
                <a:cxn ang="0">
                  <a:pos x="275" y="194"/>
                </a:cxn>
                <a:cxn ang="0">
                  <a:pos x="288" y="192"/>
                </a:cxn>
                <a:cxn ang="0">
                  <a:pos x="306" y="190"/>
                </a:cxn>
                <a:cxn ang="0">
                  <a:pos x="322" y="178"/>
                </a:cxn>
                <a:cxn ang="0">
                  <a:pos x="334" y="162"/>
                </a:cxn>
                <a:cxn ang="0">
                  <a:pos x="344" y="152"/>
                </a:cxn>
                <a:cxn ang="0">
                  <a:pos x="354" y="140"/>
                </a:cxn>
                <a:cxn ang="0">
                  <a:pos x="368" y="137"/>
                </a:cxn>
                <a:cxn ang="0">
                  <a:pos x="373" y="135"/>
                </a:cxn>
                <a:cxn ang="0">
                  <a:pos x="354" y="101"/>
                </a:cxn>
                <a:cxn ang="0">
                  <a:pos x="332" y="94"/>
                </a:cxn>
                <a:cxn ang="0">
                  <a:pos x="317" y="87"/>
                </a:cxn>
                <a:cxn ang="0">
                  <a:pos x="306" y="72"/>
                </a:cxn>
                <a:cxn ang="0">
                  <a:pos x="289" y="65"/>
                </a:cxn>
                <a:cxn ang="0">
                  <a:pos x="272" y="63"/>
                </a:cxn>
                <a:cxn ang="0">
                  <a:pos x="268" y="76"/>
                </a:cxn>
                <a:cxn ang="0">
                  <a:pos x="252" y="82"/>
                </a:cxn>
                <a:cxn ang="0">
                  <a:pos x="242" y="66"/>
                </a:cxn>
                <a:cxn ang="0">
                  <a:pos x="241" y="48"/>
                </a:cxn>
                <a:cxn ang="0">
                  <a:pos x="232" y="40"/>
                </a:cxn>
                <a:cxn ang="0">
                  <a:pos x="218" y="35"/>
                </a:cxn>
                <a:cxn ang="0">
                  <a:pos x="193" y="26"/>
                </a:cxn>
                <a:cxn ang="0">
                  <a:pos x="181" y="10"/>
                </a:cxn>
                <a:cxn ang="0">
                  <a:pos x="157" y="13"/>
                </a:cxn>
                <a:cxn ang="0">
                  <a:pos x="145" y="19"/>
                </a:cxn>
                <a:cxn ang="0">
                  <a:pos x="137" y="4"/>
                </a:cxn>
                <a:cxn ang="0">
                  <a:pos x="126" y="9"/>
                </a:cxn>
                <a:cxn ang="0">
                  <a:pos x="115" y="20"/>
                </a:cxn>
                <a:cxn ang="0">
                  <a:pos x="102" y="26"/>
                </a:cxn>
                <a:cxn ang="0">
                  <a:pos x="86" y="30"/>
                </a:cxn>
                <a:cxn ang="0">
                  <a:pos x="78" y="41"/>
                </a:cxn>
                <a:cxn ang="0">
                  <a:pos x="71" y="41"/>
                </a:cxn>
                <a:cxn ang="0">
                  <a:pos x="61" y="48"/>
                </a:cxn>
                <a:cxn ang="0">
                  <a:pos x="51" y="56"/>
                </a:cxn>
                <a:cxn ang="0">
                  <a:pos x="39" y="55"/>
                </a:cxn>
                <a:cxn ang="0">
                  <a:pos x="28" y="59"/>
                </a:cxn>
                <a:cxn ang="0">
                  <a:pos x="15" y="73"/>
                </a:cxn>
                <a:cxn ang="0">
                  <a:pos x="11" y="75"/>
                </a:cxn>
                <a:cxn ang="0">
                  <a:pos x="2" y="68"/>
                </a:cxn>
                <a:cxn ang="0">
                  <a:pos x="11" y="88"/>
                </a:cxn>
                <a:cxn ang="0">
                  <a:pos x="23" y="102"/>
                </a:cxn>
                <a:cxn ang="0">
                  <a:pos x="18" y="117"/>
                </a:cxn>
                <a:cxn ang="0">
                  <a:pos x="29" y="137"/>
                </a:cxn>
                <a:cxn ang="0">
                  <a:pos x="40" y="148"/>
                </a:cxn>
                <a:cxn ang="0">
                  <a:pos x="54" y="164"/>
                </a:cxn>
                <a:cxn ang="0">
                  <a:pos x="66" y="171"/>
                </a:cxn>
                <a:cxn ang="0">
                  <a:pos x="83" y="186"/>
                </a:cxn>
                <a:cxn ang="0">
                  <a:pos x="91" y="194"/>
                </a:cxn>
                <a:cxn ang="0">
                  <a:pos x="102" y="207"/>
                </a:cxn>
                <a:cxn ang="0">
                  <a:pos x="114" y="210"/>
                </a:cxn>
                <a:cxn ang="0">
                  <a:pos x="127" y="208"/>
                </a:cxn>
                <a:cxn ang="0">
                  <a:pos x="136" y="207"/>
                </a:cxn>
                <a:cxn ang="0">
                  <a:pos x="151" y="192"/>
                </a:cxn>
                <a:cxn ang="0">
                  <a:pos x="157" y="175"/>
                </a:cxn>
                <a:cxn ang="0">
                  <a:pos x="172" y="178"/>
                </a:cxn>
                <a:cxn ang="0">
                  <a:pos x="194" y="187"/>
                </a:cxn>
                <a:cxn ang="0">
                  <a:pos x="215" y="196"/>
                </a:cxn>
                <a:cxn ang="0">
                  <a:pos x="238" y="193"/>
                </a:cxn>
                <a:cxn ang="0">
                  <a:pos x="254" y="200"/>
                </a:cxn>
                <a:cxn ang="0">
                  <a:pos x="261" y="202"/>
                </a:cxn>
              </a:cxnLst>
              <a:rect l="0" t="0" r="r" b="b"/>
              <a:pathLst>
                <a:path w="375" h="210">
                  <a:moveTo>
                    <a:pt x="159" y="8"/>
                  </a:moveTo>
                  <a:cubicBezTo>
                    <a:pt x="159" y="8"/>
                    <a:pt x="159" y="8"/>
                    <a:pt x="159" y="8"/>
                  </a:cubicBezTo>
                  <a:cubicBezTo>
                    <a:pt x="159" y="8"/>
                    <a:pt x="159" y="7"/>
                    <a:pt x="159" y="7"/>
                  </a:cubicBezTo>
                  <a:cubicBezTo>
                    <a:pt x="159" y="7"/>
                    <a:pt x="159" y="8"/>
                    <a:pt x="159" y="8"/>
                  </a:cubicBezTo>
                  <a:moveTo>
                    <a:pt x="261" y="202"/>
                  </a:moveTo>
                  <a:cubicBezTo>
                    <a:pt x="262" y="202"/>
                    <a:pt x="263" y="203"/>
                    <a:pt x="264" y="202"/>
                  </a:cubicBezTo>
                  <a:cubicBezTo>
                    <a:pt x="267" y="202"/>
                    <a:pt x="268" y="201"/>
                    <a:pt x="270" y="200"/>
                  </a:cubicBezTo>
                  <a:cubicBezTo>
                    <a:pt x="271" y="199"/>
                    <a:pt x="271" y="198"/>
                    <a:pt x="272" y="197"/>
                  </a:cubicBezTo>
                  <a:cubicBezTo>
                    <a:pt x="272" y="196"/>
                    <a:pt x="273" y="196"/>
                    <a:pt x="273" y="196"/>
                  </a:cubicBezTo>
                  <a:cubicBezTo>
                    <a:pt x="274" y="195"/>
                    <a:pt x="274" y="194"/>
                    <a:pt x="275" y="194"/>
                  </a:cubicBezTo>
                  <a:cubicBezTo>
                    <a:pt x="276" y="193"/>
                    <a:pt x="277" y="192"/>
                    <a:pt x="278" y="191"/>
                  </a:cubicBezTo>
                  <a:cubicBezTo>
                    <a:pt x="279" y="191"/>
                    <a:pt x="279" y="189"/>
                    <a:pt x="280" y="188"/>
                  </a:cubicBezTo>
                  <a:cubicBezTo>
                    <a:pt x="282" y="188"/>
                    <a:pt x="282" y="189"/>
                    <a:pt x="282" y="190"/>
                  </a:cubicBezTo>
                  <a:cubicBezTo>
                    <a:pt x="283" y="190"/>
                    <a:pt x="284" y="190"/>
                    <a:pt x="285" y="191"/>
                  </a:cubicBezTo>
                  <a:cubicBezTo>
                    <a:pt x="286" y="191"/>
                    <a:pt x="287" y="192"/>
                    <a:pt x="288" y="192"/>
                  </a:cubicBezTo>
                  <a:cubicBezTo>
                    <a:pt x="292" y="194"/>
                    <a:pt x="296" y="193"/>
                    <a:pt x="300" y="192"/>
                  </a:cubicBezTo>
                  <a:cubicBezTo>
                    <a:pt x="301" y="192"/>
                    <a:pt x="302" y="193"/>
                    <a:pt x="303" y="192"/>
                  </a:cubicBezTo>
                  <a:cubicBezTo>
                    <a:pt x="303" y="192"/>
                    <a:pt x="303" y="192"/>
                    <a:pt x="303" y="191"/>
                  </a:cubicBezTo>
                  <a:cubicBezTo>
                    <a:pt x="303" y="191"/>
                    <a:pt x="304" y="191"/>
                    <a:pt x="304" y="191"/>
                  </a:cubicBezTo>
                  <a:cubicBezTo>
                    <a:pt x="305" y="190"/>
                    <a:pt x="305" y="190"/>
                    <a:pt x="306" y="190"/>
                  </a:cubicBezTo>
                  <a:cubicBezTo>
                    <a:pt x="308" y="189"/>
                    <a:pt x="310" y="188"/>
                    <a:pt x="311" y="187"/>
                  </a:cubicBezTo>
                  <a:cubicBezTo>
                    <a:pt x="312" y="186"/>
                    <a:pt x="314" y="185"/>
                    <a:pt x="315" y="184"/>
                  </a:cubicBezTo>
                  <a:cubicBezTo>
                    <a:pt x="316" y="184"/>
                    <a:pt x="317" y="183"/>
                    <a:pt x="318" y="182"/>
                  </a:cubicBezTo>
                  <a:cubicBezTo>
                    <a:pt x="319" y="181"/>
                    <a:pt x="319" y="181"/>
                    <a:pt x="319" y="180"/>
                  </a:cubicBezTo>
                  <a:cubicBezTo>
                    <a:pt x="320" y="179"/>
                    <a:pt x="320" y="179"/>
                    <a:pt x="322" y="178"/>
                  </a:cubicBezTo>
                  <a:cubicBezTo>
                    <a:pt x="323" y="178"/>
                    <a:pt x="323" y="178"/>
                    <a:pt x="324" y="178"/>
                  </a:cubicBezTo>
                  <a:cubicBezTo>
                    <a:pt x="325" y="177"/>
                    <a:pt x="326" y="178"/>
                    <a:pt x="326" y="178"/>
                  </a:cubicBezTo>
                  <a:cubicBezTo>
                    <a:pt x="327" y="177"/>
                    <a:pt x="327" y="176"/>
                    <a:pt x="327" y="175"/>
                  </a:cubicBezTo>
                  <a:cubicBezTo>
                    <a:pt x="329" y="173"/>
                    <a:pt x="331" y="171"/>
                    <a:pt x="331" y="168"/>
                  </a:cubicBezTo>
                  <a:cubicBezTo>
                    <a:pt x="331" y="165"/>
                    <a:pt x="333" y="164"/>
                    <a:pt x="334" y="162"/>
                  </a:cubicBezTo>
                  <a:cubicBezTo>
                    <a:pt x="334" y="161"/>
                    <a:pt x="334" y="159"/>
                    <a:pt x="334" y="159"/>
                  </a:cubicBezTo>
                  <a:cubicBezTo>
                    <a:pt x="335" y="158"/>
                    <a:pt x="335" y="157"/>
                    <a:pt x="336" y="156"/>
                  </a:cubicBezTo>
                  <a:cubicBezTo>
                    <a:pt x="336" y="155"/>
                    <a:pt x="336" y="153"/>
                    <a:pt x="337" y="153"/>
                  </a:cubicBezTo>
                  <a:cubicBezTo>
                    <a:pt x="338" y="153"/>
                    <a:pt x="340" y="153"/>
                    <a:pt x="341" y="153"/>
                  </a:cubicBezTo>
                  <a:cubicBezTo>
                    <a:pt x="342" y="153"/>
                    <a:pt x="343" y="152"/>
                    <a:pt x="344" y="152"/>
                  </a:cubicBezTo>
                  <a:cubicBezTo>
                    <a:pt x="344" y="151"/>
                    <a:pt x="345" y="150"/>
                    <a:pt x="345" y="150"/>
                  </a:cubicBezTo>
                  <a:cubicBezTo>
                    <a:pt x="345" y="149"/>
                    <a:pt x="345" y="149"/>
                    <a:pt x="346" y="149"/>
                  </a:cubicBezTo>
                  <a:cubicBezTo>
                    <a:pt x="347" y="147"/>
                    <a:pt x="347" y="145"/>
                    <a:pt x="350" y="143"/>
                  </a:cubicBezTo>
                  <a:cubicBezTo>
                    <a:pt x="351" y="143"/>
                    <a:pt x="352" y="143"/>
                    <a:pt x="352" y="142"/>
                  </a:cubicBezTo>
                  <a:cubicBezTo>
                    <a:pt x="353" y="141"/>
                    <a:pt x="353" y="141"/>
                    <a:pt x="354" y="140"/>
                  </a:cubicBezTo>
                  <a:cubicBezTo>
                    <a:pt x="355" y="140"/>
                    <a:pt x="356" y="139"/>
                    <a:pt x="357" y="138"/>
                  </a:cubicBezTo>
                  <a:cubicBezTo>
                    <a:pt x="358" y="137"/>
                    <a:pt x="357" y="136"/>
                    <a:pt x="359" y="136"/>
                  </a:cubicBezTo>
                  <a:cubicBezTo>
                    <a:pt x="360" y="136"/>
                    <a:pt x="361" y="137"/>
                    <a:pt x="363" y="138"/>
                  </a:cubicBezTo>
                  <a:cubicBezTo>
                    <a:pt x="364" y="138"/>
                    <a:pt x="365" y="138"/>
                    <a:pt x="366" y="137"/>
                  </a:cubicBezTo>
                  <a:cubicBezTo>
                    <a:pt x="368" y="137"/>
                    <a:pt x="367" y="137"/>
                    <a:pt x="368" y="137"/>
                  </a:cubicBezTo>
                  <a:cubicBezTo>
                    <a:pt x="369" y="136"/>
                    <a:pt x="369" y="136"/>
                    <a:pt x="370" y="136"/>
                  </a:cubicBezTo>
                  <a:cubicBezTo>
                    <a:pt x="371" y="135"/>
                    <a:pt x="373" y="135"/>
                    <a:pt x="375" y="135"/>
                  </a:cubicBezTo>
                  <a:cubicBezTo>
                    <a:pt x="375" y="135"/>
                    <a:pt x="375" y="135"/>
                    <a:pt x="375" y="135"/>
                  </a:cubicBezTo>
                  <a:cubicBezTo>
                    <a:pt x="375" y="135"/>
                    <a:pt x="375" y="135"/>
                    <a:pt x="375" y="135"/>
                  </a:cubicBezTo>
                  <a:cubicBezTo>
                    <a:pt x="374" y="135"/>
                    <a:pt x="373" y="135"/>
                    <a:pt x="373" y="135"/>
                  </a:cubicBezTo>
                  <a:cubicBezTo>
                    <a:pt x="372" y="133"/>
                    <a:pt x="373" y="132"/>
                    <a:pt x="374" y="130"/>
                  </a:cubicBezTo>
                  <a:cubicBezTo>
                    <a:pt x="374" y="129"/>
                    <a:pt x="374" y="127"/>
                    <a:pt x="374" y="125"/>
                  </a:cubicBezTo>
                  <a:cubicBezTo>
                    <a:pt x="374" y="122"/>
                    <a:pt x="372" y="121"/>
                    <a:pt x="369" y="119"/>
                  </a:cubicBezTo>
                  <a:cubicBezTo>
                    <a:pt x="364" y="116"/>
                    <a:pt x="362" y="110"/>
                    <a:pt x="365" y="104"/>
                  </a:cubicBezTo>
                  <a:cubicBezTo>
                    <a:pt x="361" y="103"/>
                    <a:pt x="358" y="103"/>
                    <a:pt x="354" y="101"/>
                  </a:cubicBezTo>
                  <a:cubicBezTo>
                    <a:pt x="352" y="100"/>
                    <a:pt x="350" y="99"/>
                    <a:pt x="348" y="99"/>
                  </a:cubicBezTo>
                  <a:cubicBezTo>
                    <a:pt x="348" y="99"/>
                    <a:pt x="348" y="99"/>
                    <a:pt x="348" y="98"/>
                  </a:cubicBezTo>
                  <a:cubicBezTo>
                    <a:pt x="345" y="98"/>
                    <a:pt x="344" y="97"/>
                    <a:pt x="342" y="97"/>
                  </a:cubicBezTo>
                  <a:cubicBezTo>
                    <a:pt x="340" y="96"/>
                    <a:pt x="338" y="96"/>
                    <a:pt x="336" y="96"/>
                  </a:cubicBezTo>
                  <a:cubicBezTo>
                    <a:pt x="334" y="95"/>
                    <a:pt x="334" y="94"/>
                    <a:pt x="332" y="94"/>
                  </a:cubicBezTo>
                  <a:cubicBezTo>
                    <a:pt x="331" y="93"/>
                    <a:pt x="330" y="94"/>
                    <a:pt x="328" y="93"/>
                  </a:cubicBezTo>
                  <a:cubicBezTo>
                    <a:pt x="327" y="93"/>
                    <a:pt x="327" y="93"/>
                    <a:pt x="327" y="93"/>
                  </a:cubicBezTo>
                  <a:cubicBezTo>
                    <a:pt x="326" y="92"/>
                    <a:pt x="326" y="92"/>
                    <a:pt x="325" y="91"/>
                  </a:cubicBezTo>
                  <a:cubicBezTo>
                    <a:pt x="324" y="91"/>
                    <a:pt x="322" y="92"/>
                    <a:pt x="320" y="91"/>
                  </a:cubicBezTo>
                  <a:cubicBezTo>
                    <a:pt x="319" y="90"/>
                    <a:pt x="318" y="88"/>
                    <a:pt x="317" y="87"/>
                  </a:cubicBezTo>
                  <a:cubicBezTo>
                    <a:pt x="315" y="87"/>
                    <a:pt x="314" y="85"/>
                    <a:pt x="313" y="84"/>
                  </a:cubicBezTo>
                  <a:cubicBezTo>
                    <a:pt x="312" y="83"/>
                    <a:pt x="311" y="82"/>
                    <a:pt x="311" y="81"/>
                  </a:cubicBezTo>
                  <a:cubicBezTo>
                    <a:pt x="312" y="79"/>
                    <a:pt x="314" y="79"/>
                    <a:pt x="315" y="77"/>
                  </a:cubicBezTo>
                  <a:cubicBezTo>
                    <a:pt x="315" y="76"/>
                    <a:pt x="315" y="73"/>
                    <a:pt x="315" y="72"/>
                  </a:cubicBezTo>
                  <a:cubicBezTo>
                    <a:pt x="313" y="69"/>
                    <a:pt x="309" y="72"/>
                    <a:pt x="306" y="72"/>
                  </a:cubicBezTo>
                  <a:cubicBezTo>
                    <a:pt x="305" y="72"/>
                    <a:pt x="301" y="73"/>
                    <a:pt x="299" y="72"/>
                  </a:cubicBezTo>
                  <a:cubicBezTo>
                    <a:pt x="298" y="72"/>
                    <a:pt x="299" y="71"/>
                    <a:pt x="298" y="71"/>
                  </a:cubicBezTo>
                  <a:cubicBezTo>
                    <a:pt x="297" y="70"/>
                    <a:pt x="297" y="71"/>
                    <a:pt x="296" y="70"/>
                  </a:cubicBezTo>
                  <a:cubicBezTo>
                    <a:pt x="295" y="70"/>
                    <a:pt x="294" y="68"/>
                    <a:pt x="292" y="68"/>
                  </a:cubicBezTo>
                  <a:cubicBezTo>
                    <a:pt x="290" y="67"/>
                    <a:pt x="289" y="67"/>
                    <a:pt x="289" y="65"/>
                  </a:cubicBezTo>
                  <a:cubicBezTo>
                    <a:pt x="288" y="65"/>
                    <a:pt x="286" y="64"/>
                    <a:pt x="285" y="63"/>
                  </a:cubicBezTo>
                  <a:cubicBezTo>
                    <a:pt x="284" y="62"/>
                    <a:pt x="284" y="63"/>
                    <a:pt x="282" y="62"/>
                  </a:cubicBezTo>
                  <a:cubicBezTo>
                    <a:pt x="283" y="61"/>
                    <a:pt x="282" y="60"/>
                    <a:pt x="282" y="60"/>
                  </a:cubicBezTo>
                  <a:cubicBezTo>
                    <a:pt x="279" y="58"/>
                    <a:pt x="274" y="58"/>
                    <a:pt x="270" y="58"/>
                  </a:cubicBezTo>
                  <a:cubicBezTo>
                    <a:pt x="270" y="60"/>
                    <a:pt x="271" y="61"/>
                    <a:pt x="272" y="63"/>
                  </a:cubicBezTo>
                  <a:cubicBezTo>
                    <a:pt x="273" y="64"/>
                    <a:pt x="273" y="64"/>
                    <a:pt x="274" y="65"/>
                  </a:cubicBezTo>
                  <a:cubicBezTo>
                    <a:pt x="276" y="67"/>
                    <a:pt x="278" y="67"/>
                    <a:pt x="279" y="70"/>
                  </a:cubicBezTo>
                  <a:cubicBezTo>
                    <a:pt x="279" y="72"/>
                    <a:pt x="278" y="72"/>
                    <a:pt x="276" y="73"/>
                  </a:cubicBezTo>
                  <a:cubicBezTo>
                    <a:pt x="274" y="73"/>
                    <a:pt x="272" y="74"/>
                    <a:pt x="271" y="75"/>
                  </a:cubicBezTo>
                  <a:cubicBezTo>
                    <a:pt x="270" y="75"/>
                    <a:pt x="269" y="75"/>
                    <a:pt x="268" y="76"/>
                  </a:cubicBezTo>
                  <a:cubicBezTo>
                    <a:pt x="266" y="77"/>
                    <a:pt x="267" y="78"/>
                    <a:pt x="265" y="80"/>
                  </a:cubicBezTo>
                  <a:cubicBezTo>
                    <a:pt x="263" y="81"/>
                    <a:pt x="263" y="80"/>
                    <a:pt x="262" y="82"/>
                  </a:cubicBezTo>
                  <a:cubicBezTo>
                    <a:pt x="262" y="82"/>
                    <a:pt x="261" y="82"/>
                    <a:pt x="261" y="83"/>
                  </a:cubicBezTo>
                  <a:cubicBezTo>
                    <a:pt x="259" y="85"/>
                    <a:pt x="257" y="87"/>
                    <a:pt x="254" y="85"/>
                  </a:cubicBezTo>
                  <a:cubicBezTo>
                    <a:pt x="253" y="84"/>
                    <a:pt x="253" y="83"/>
                    <a:pt x="252" y="82"/>
                  </a:cubicBezTo>
                  <a:cubicBezTo>
                    <a:pt x="251" y="80"/>
                    <a:pt x="250" y="79"/>
                    <a:pt x="250" y="77"/>
                  </a:cubicBezTo>
                  <a:cubicBezTo>
                    <a:pt x="250" y="75"/>
                    <a:pt x="249" y="74"/>
                    <a:pt x="248" y="72"/>
                  </a:cubicBezTo>
                  <a:cubicBezTo>
                    <a:pt x="247" y="71"/>
                    <a:pt x="247" y="71"/>
                    <a:pt x="246" y="70"/>
                  </a:cubicBezTo>
                  <a:cubicBezTo>
                    <a:pt x="246" y="70"/>
                    <a:pt x="245" y="68"/>
                    <a:pt x="245" y="68"/>
                  </a:cubicBezTo>
                  <a:cubicBezTo>
                    <a:pt x="244" y="67"/>
                    <a:pt x="243" y="67"/>
                    <a:pt x="242" y="66"/>
                  </a:cubicBezTo>
                  <a:cubicBezTo>
                    <a:pt x="241" y="65"/>
                    <a:pt x="240" y="64"/>
                    <a:pt x="238" y="63"/>
                  </a:cubicBezTo>
                  <a:cubicBezTo>
                    <a:pt x="236" y="62"/>
                    <a:pt x="234" y="62"/>
                    <a:pt x="233" y="59"/>
                  </a:cubicBezTo>
                  <a:cubicBezTo>
                    <a:pt x="233" y="58"/>
                    <a:pt x="233" y="56"/>
                    <a:pt x="234" y="55"/>
                  </a:cubicBezTo>
                  <a:cubicBezTo>
                    <a:pt x="235" y="53"/>
                    <a:pt x="237" y="52"/>
                    <a:pt x="238" y="51"/>
                  </a:cubicBezTo>
                  <a:cubicBezTo>
                    <a:pt x="239" y="50"/>
                    <a:pt x="240" y="49"/>
                    <a:pt x="241" y="48"/>
                  </a:cubicBezTo>
                  <a:cubicBezTo>
                    <a:pt x="241" y="47"/>
                    <a:pt x="242" y="46"/>
                    <a:pt x="243" y="45"/>
                  </a:cubicBezTo>
                  <a:cubicBezTo>
                    <a:pt x="243" y="44"/>
                    <a:pt x="243" y="42"/>
                    <a:pt x="243" y="42"/>
                  </a:cubicBezTo>
                  <a:cubicBezTo>
                    <a:pt x="242" y="40"/>
                    <a:pt x="243" y="42"/>
                    <a:pt x="241" y="41"/>
                  </a:cubicBezTo>
                  <a:cubicBezTo>
                    <a:pt x="240" y="40"/>
                    <a:pt x="240" y="40"/>
                    <a:pt x="238" y="40"/>
                  </a:cubicBezTo>
                  <a:cubicBezTo>
                    <a:pt x="236" y="39"/>
                    <a:pt x="234" y="40"/>
                    <a:pt x="232" y="40"/>
                  </a:cubicBezTo>
                  <a:cubicBezTo>
                    <a:pt x="230" y="40"/>
                    <a:pt x="229" y="40"/>
                    <a:pt x="227" y="39"/>
                  </a:cubicBezTo>
                  <a:cubicBezTo>
                    <a:pt x="227" y="39"/>
                    <a:pt x="225" y="39"/>
                    <a:pt x="225" y="39"/>
                  </a:cubicBezTo>
                  <a:cubicBezTo>
                    <a:pt x="224" y="38"/>
                    <a:pt x="223" y="37"/>
                    <a:pt x="223" y="37"/>
                  </a:cubicBezTo>
                  <a:cubicBezTo>
                    <a:pt x="222" y="36"/>
                    <a:pt x="221" y="37"/>
                    <a:pt x="220" y="36"/>
                  </a:cubicBezTo>
                  <a:cubicBezTo>
                    <a:pt x="219" y="36"/>
                    <a:pt x="219" y="35"/>
                    <a:pt x="218" y="35"/>
                  </a:cubicBezTo>
                  <a:cubicBezTo>
                    <a:pt x="216" y="34"/>
                    <a:pt x="215" y="34"/>
                    <a:pt x="213" y="33"/>
                  </a:cubicBezTo>
                  <a:cubicBezTo>
                    <a:pt x="212" y="33"/>
                    <a:pt x="211" y="32"/>
                    <a:pt x="209" y="32"/>
                  </a:cubicBezTo>
                  <a:cubicBezTo>
                    <a:pt x="207" y="31"/>
                    <a:pt x="204" y="29"/>
                    <a:pt x="202" y="28"/>
                  </a:cubicBezTo>
                  <a:cubicBezTo>
                    <a:pt x="200" y="28"/>
                    <a:pt x="198" y="26"/>
                    <a:pt x="196" y="26"/>
                  </a:cubicBezTo>
                  <a:cubicBezTo>
                    <a:pt x="195" y="26"/>
                    <a:pt x="194" y="26"/>
                    <a:pt x="193" y="26"/>
                  </a:cubicBezTo>
                  <a:cubicBezTo>
                    <a:pt x="191" y="25"/>
                    <a:pt x="190" y="22"/>
                    <a:pt x="189" y="20"/>
                  </a:cubicBezTo>
                  <a:cubicBezTo>
                    <a:pt x="187" y="18"/>
                    <a:pt x="186" y="16"/>
                    <a:pt x="184" y="13"/>
                  </a:cubicBezTo>
                  <a:cubicBezTo>
                    <a:pt x="184" y="13"/>
                    <a:pt x="183" y="12"/>
                    <a:pt x="183" y="12"/>
                  </a:cubicBezTo>
                  <a:cubicBezTo>
                    <a:pt x="183" y="11"/>
                    <a:pt x="183" y="11"/>
                    <a:pt x="182" y="11"/>
                  </a:cubicBezTo>
                  <a:cubicBezTo>
                    <a:pt x="182" y="10"/>
                    <a:pt x="181" y="10"/>
                    <a:pt x="181" y="10"/>
                  </a:cubicBezTo>
                  <a:cubicBezTo>
                    <a:pt x="180" y="8"/>
                    <a:pt x="180" y="8"/>
                    <a:pt x="177" y="8"/>
                  </a:cubicBezTo>
                  <a:cubicBezTo>
                    <a:pt x="173" y="8"/>
                    <a:pt x="170" y="8"/>
                    <a:pt x="166" y="8"/>
                  </a:cubicBezTo>
                  <a:cubicBezTo>
                    <a:pt x="164" y="8"/>
                    <a:pt x="161" y="8"/>
                    <a:pt x="159" y="8"/>
                  </a:cubicBezTo>
                  <a:cubicBezTo>
                    <a:pt x="160" y="8"/>
                    <a:pt x="160" y="8"/>
                    <a:pt x="160" y="9"/>
                  </a:cubicBezTo>
                  <a:cubicBezTo>
                    <a:pt x="161" y="11"/>
                    <a:pt x="158" y="12"/>
                    <a:pt x="157" y="13"/>
                  </a:cubicBezTo>
                  <a:cubicBezTo>
                    <a:pt x="157" y="14"/>
                    <a:pt x="157" y="17"/>
                    <a:pt x="158" y="18"/>
                  </a:cubicBezTo>
                  <a:cubicBezTo>
                    <a:pt x="156" y="16"/>
                    <a:pt x="154" y="19"/>
                    <a:pt x="153" y="20"/>
                  </a:cubicBezTo>
                  <a:cubicBezTo>
                    <a:pt x="152" y="21"/>
                    <a:pt x="151" y="22"/>
                    <a:pt x="150" y="22"/>
                  </a:cubicBezTo>
                  <a:cubicBezTo>
                    <a:pt x="149" y="22"/>
                    <a:pt x="146" y="22"/>
                    <a:pt x="146" y="22"/>
                  </a:cubicBezTo>
                  <a:cubicBezTo>
                    <a:pt x="145" y="21"/>
                    <a:pt x="145" y="20"/>
                    <a:pt x="145" y="19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4" y="17"/>
                    <a:pt x="142" y="16"/>
                    <a:pt x="141" y="16"/>
                  </a:cubicBezTo>
                  <a:cubicBezTo>
                    <a:pt x="139" y="15"/>
                    <a:pt x="139" y="15"/>
                    <a:pt x="140" y="13"/>
                  </a:cubicBezTo>
                  <a:cubicBezTo>
                    <a:pt x="141" y="12"/>
                    <a:pt x="141" y="11"/>
                    <a:pt x="142" y="10"/>
                  </a:cubicBezTo>
                  <a:cubicBezTo>
                    <a:pt x="142" y="8"/>
                    <a:pt x="139" y="4"/>
                    <a:pt x="137" y="4"/>
                  </a:cubicBezTo>
                  <a:cubicBezTo>
                    <a:pt x="136" y="3"/>
                    <a:pt x="135" y="2"/>
                    <a:pt x="134" y="1"/>
                  </a:cubicBezTo>
                  <a:cubicBezTo>
                    <a:pt x="133" y="0"/>
                    <a:pt x="133" y="0"/>
                    <a:pt x="131" y="1"/>
                  </a:cubicBezTo>
                  <a:cubicBezTo>
                    <a:pt x="130" y="1"/>
                    <a:pt x="129" y="3"/>
                    <a:pt x="128" y="4"/>
                  </a:cubicBezTo>
                  <a:cubicBezTo>
                    <a:pt x="126" y="5"/>
                    <a:pt x="123" y="6"/>
                    <a:pt x="121" y="6"/>
                  </a:cubicBezTo>
                  <a:cubicBezTo>
                    <a:pt x="122" y="7"/>
                    <a:pt x="124" y="8"/>
                    <a:pt x="126" y="9"/>
                  </a:cubicBezTo>
                  <a:cubicBezTo>
                    <a:pt x="126" y="10"/>
                    <a:pt x="130" y="12"/>
                    <a:pt x="129" y="13"/>
                  </a:cubicBezTo>
                  <a:cubicBezTo>
                    <a:pt x="129" y="14"/>
                    <a:pt x="128" y="14"/>
                    <a:pt x="127" y="15"/>
                  </a:cubicBezTo>
                  <a:cubicBezTo>
                    <a:pt x="125" y="16"/>
                    <a:pt x="123" y="17"/>
                    <a:pt x="121" y="17"/>
                  </a:cubicBezTo>
                  <a:cubicBezTo>
                    <a:pt x="120" y="18"/>
                    <a:pt x="118" y="19"/>
                    <a:pt x="117" y="20"/>
                  </a:cubicBezTo>
                  <a:cubicBezTo>
                    <a:pt x="116" y="20"/>
                    <a:pt x="116" y="21"/>
                    <a:pt x="115" y="20"/>
                  </a:cubicBezTo>
                  <a:cubicBezTo>
                    <a:pt x="114" y="19"/>
                    <a:pt x="113" y="21"/>
                    <a:pt x="112" y="21"/>
                  </a:cubicBezTo>
                  <a:cubicBezTo>
                    <a:pt x="111" y="22"/>
                    <a:pt x="110" y="21"/>
                    <a:pt x="109" y="21"/>
                  </a:cubicBezTo>
                  <a:cubicBezTo>
                    <a:pt x="108" y="21"/>
                    <a:pt x="105" y="22"/>
                    <a:pt x="105" y="23"/>
                  </a:cubicBezTo>
                  <a:cubicBezTo>
                    <a:pt x="105" y="23"/>
                    <a:pt x="105" y="24"/>
                    <a:pt x="105" y="24"/>
                  </a:cubicBezTo>
                  <a:cubicBezTo>
                    <a:pt x="104" y="25"/>
                    <a:pt x="103" y="26"/>
                    <a:pt x="102" y="26"/>
                  </a:cubicBezTo>
                  <a:cubicBezTo>
                    <a:pt x="101" y="27"/>
                    <a:pt x="101" y="28"/>
                    <a:pt x="100" y="28"/>
                  </a:cubicBezTo>
                  <a:cubicBezTo>
                    <a:pt x="99" y="28"/>
                    <a:pt x="98" y="28"/>
                    <a:pt x="97" y="28"/>
                  </a:cubicBezTo>
                  <a:cubicBezTo>
                    <a:pt x="96" y="28"/>
                    <a:pt x="94" y="29"/>
                    <a:pt x="93" y="29"/>
                  </a:cubicBezTo>
                  <a:cubicBezTo>
                    <a:pt x="91" y="29"/>
                    <a:pt x="90" y="30"/>
                    <a:pt x="88" y="30"/>
                  </a:cubicBezTo>
                  <a:cubicBezTo>
                    <a:pt x="87" y="30"/>
                    <a:pt x="87" y="30"/>
                    <a:pt x="86" y="30"/>
                  </a:cubicBezTo>
                  <a:cubicBezTo>
                    <a:pt x="85" y="30"/>
                    <a:pt x="84" y="31"/>
                    <a:pt x="83" y="32"/>
                  </a:cubicBezTo>
                  <a:cubicBezTo>
                    <a:pt x="83" y="32"/>
                    <a:pt x="82" y="32"/>
                    <a:pt x="82" y="33"/>
                  </a:cubicBezTo>
                  <a:cubicBezTo>
                    <a:pt x="81" y="34"/>
                    <a:pt x="81" y="36"/>
                    <a:pt x="81" y="37"/>
                  </a:cubicBezTo>
                  <a:cubicBezTo>
                    <a:pt x="81" y="38"/>
                    <a:pt x="82" y="40"/>
                    <a:pt x="81" y="40"/>
                  </a:cubicBezTo>
                  <a:cubicBezTo>
                    <a:pt x="80" y="41"/>
                    <a:pt x="79" y="41"/>
                    <a:pt x="78" y="41"/>
                  </a:cubicBezTo>
                  <a:cubicBezTo>
                    <a:pt x="78" y="41"/>
                    <a:pt x="76" y="41"/>
                    <a:pt x="75" y="41"/>
                  </a:cubicBezTo>
                  <a:cubicBezTo>
                    <a:pt x="75" y="40"/>
                    <a:pt x="75" y="38"/>
                    <a:pt x="74" y="38"/>
                  </a:cubicBezTo>
                  <a:cubicBezTo>
                    <a:pt x="74" y="37"/>
                    <a:pt x="72" y="36"/>
                    <a:pt x="71" y="38"/>
                  </a:cubicBezTo>
                  <a:cubicBezTo>
                    <a:pt x="71" y="38"/>
                    <a:pt x="71" y="39"/>
                    <a:pt x="71" y="40"/>
                  </a:cubicBezTo>
                  <a:cubicBezTo>
                    <a:pt x="71" y="40"/>
                    <a:pt x="71" y="40"/>
                    <a:pt x="71" y="41"/>
                  </a:cubicBezTo>
                  <a:cubicBezTo>
                    <a:pt x="70" y="42"/>
                    <a:pt x="70" y="43"/>
                    <a:pt x="70" y="44"/>
                  </a:cubicBezTo>
                  <a:cubicBezTo>
                    <a:pt x="68" y="44"/>
                    <a:pt x="66" y="41"/>
                    <a:pt x="65" y="43"/>
                  </a:cubicBezTo>
                  <a:cubicBezTo>
                    <a:pt x="64" y="43"/>
                    <a:pt x="64" y="44"/>
                    <a:pt x="64" y="45"/>
                  </a:cubicBezTo>
                  <a:cubicBezTo>
                    <a:pt x="64" y="46"/>
                    <a:pt x="63" y="46"/>
                    <a:pt x="63" y="47"/>
                  </a:cubicBezTo>
                  <a:cubicBezTo>
                    <a:pt x="63" y="47"/>
                    <a:pt x="62" y="48"/>
                    <a:pt x="61" y="48"/>
                  </a:cubicBezTo>
                  <a:cubicBezTo>
                    <a:pt x="61" y="48"/>
                    <a:pt x="61" y="49"/>
                    <a:pt x="61" y="49"/>
                  </a:cubicBezTo>
                  <a:cubicBezTo>
                    <a:pt x="61" y="49"/>
                    <a:pt x="60" y="49"/>
                    <a:pt x="60" y="49"/>
                  </a:cubicBezTo>
                  <a:cubicBezTo>
                    <a:pt x="57" y="49"/>
                    <a:pt x="57" y="49"/>
                    <a:pt x="55" y="51"/>
                  </a:cubicBezTo>
                  <a:cubicBezTo>
                    <a:pt x="55" y="52"/>
                    <a:pt x="54" y="53"/>
                    <a:pt x="53" y="54"/>
                  </a:cubicBezTo>
                  <a:cubicBezTo>
                    <a:pt x="52" y="55"/>
                    <a:pt x="51" y="55"/>
                    <a:pt x="51" y="56"/>
                  </a:cubicBezTo>
                  <a:cubicBezTo>
                    <a:pt x="50" y="57"/>
                    <a:pt x="50" y="58"/>
                    <a:pt x="49" y="57"/>
                  </a:cubicBezTo>
                  <a:cubicBezTo>
                    <a:pt x="49" y="57"/>
                    <a:pt x="48" y="56"/>
                    <a:pt x="48" y="56"/>
                  </a:cubicBezTo>
                  <a:cubicBezTo>
                    <a:pt x="46" y="55"/>
                    <a:pt x="45" y="56"/>
                    <a:pt x="44" y="56"/>
                  </a:cubicBezTo>
                  <a:cubicBezTo>
                    <a:pt x="43" y="56"/>
                    <a:pt x="43" y="55"/>
                    <a:pt x="42" y="55"/>
                  </a:cubicBezTo>
                  <a:cubicBezTo>
                    <a:pt x="42" y="55"/>
                    <a:pt x="40" y="55"/>
                    <a:pt x="39" y="55"/>
                  </a:cubicBezTo>
                  <a:cubicBezTo>
                    <a:pt x="39" y="55"/>
                    <a:pt x="39" y="57"/>
                    <a:pt x="38" y="57"/>
                  </a:cubicBezTo>
                  <a:cubicBezTo>
                    <a:pt x="37" y="59"/>
                    <a:pt x="36" y="59"/>
                    <a:pt x="34" y="59"/>
                  </a:cubicBezTo>
                  <a:cubicBezTo>
                    <a:pt x="33" y="59"/>
                    <a:pt x="33" y="60"/>
                    <a:pt x="32" y="59"/>
                  </a:cubicBezTo>
                  <a:cubicBezTo>
                    <a:pt x="31" y="59"/>
                    <a:pt x="31" y="58"/>
                    <a:pt x="30" y="58"/>
                  </a:cubicBezTo>
                  <a:cubicBezTo>
                    <a:pt x="29" y="57"/>
                    <a:pt x="29" y="59"/>
                    <a:pt x="28" y="59"/>
                  </a:cubicBezTo>
                  <a:cubicBezTo>
                    <a:pt x="27" y="60"/>
                    <a:pt x="26" y="60"/>
                    <a:pt x="26" y="61"/>
                  </a:cubicBezTo>
                  <a:cubicBezTo>
                    <a:pt x="24" y="61"/>
                    <a:pt x="23" y="63"/>
                    <a:pt x="22" y="64"/>
                  </a:cubicBezTo>
                  <a:cubicBezTo>
                    <a:pt x="20" y="65"/>
                    <a:pt x="18" y="66"/>
                    <a:pt x="17" y="68"/>
                  </a:cubicBezTo>
                  <a:cubicBezTo>
                    <a:pt x="16" y="69"/>
                    <a:pt x="15" y="70"/>
                    <a:pt x="15" y="70"/>
                  </a:cubicBezTo>
                  <a:cubicBezTo>
                    <a:pt x="15" y="71"/>
                    <a:pt x="15" y="72"/>
                    <a:pt x="15" y="73"/>
                  </a:cubicBezTo>
                  <a:cubicBezTo>
                    <a:pt x="15" y="74"/>
                    <a:pt x="14" y="74"/>
                    <a:pt x="13" y="76"/>
                  </a:cubicBezTo>
                  <a:cubicBezTo>
                    <a:pt x="13" y="77"/>
                    <a:pt x="13" y="78"/>
                    <a:pt x="12" y="79"/>
                  </a:cubicBezTo>
                  <a:cubicBezTo>
                    <a:pt x="12" y="78"/>
                    <a:pt x="12" y="78"/>
                    <a:pt x="12" y="77"/>
                  </a:cubicBezTo>
                  <a:cubicBezTo>
                    <a:pt x="11" y="76"/>
                    <a:pt x="11" y="77"/>
                    <a:pt x="11" y="76"/>
                  </a:cubicBezTo>
                  <a:cubicBezTo>
                    <a:pt x="11" y="76"/>
                    <a:pt x="11" y="75"/>
                    <a:pt x="11" y="75"/>
                  </a:cubicBezTo>
                  <a:cubicBezTo>
                    <a:pt x="10" y="74"/>
                    <a:pt x="9" y="74"/>
                    <a:pt x="9" y="73"/>
                  </a:cubicBezTo>
                  <a:cubicBezTo>
                    <a:pt x="8" y="72"/>
                    <a:pt x="8" y="71"/>
                    <a:pt x="8" y="70"/>
                  </a:cubicBezTo>
                  <a:cubicBezTo>
                    <a:pt x="8" y="68"/>
                    <a:pt x="7" y="64"/>
                    <a:pt x="5" y="65"/>
                  </a:cubicBezTo>
                  <a:cubicBezTo>
                    <a:pt x="3" y="66"/>
                    <a:pt x="3" y="66"/>
                    <a:pt x="2" y="67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9"/>
                    <a:pt x="2" y="69"/>
                    <a:pt x="1" y="69"/>
                  </a:cubicBezTo>
                  <a:cubicBezTo>
                    <a:pt x="0" y="73"/>
                    <a:pt x="6" y="73"/>
                    <a:pt x="6" y="76"/>
                  </a:cubicBezTo>
                  <a:cubicBezTo>
                    <a:pt x="7" y="78"/>
                    <a:pt x="7" y="80"/>
                    <a:pt x="7" y="81"/>
                  </a:cubicBezTo>
                  <a:cubicBezTo>
                    <a:pt x="7" y="83"/>
                    <a:pt x="7" y="84"/>
                    <a:pt x="8" y="86"/>
                  </a:cubicBezTo>
                  <a:cubicBezTo>
                    <a:pt x="8" y="88"/>
                    <a:pt x="9" y="87"/>
                    <a:pt x="11" y="88"/>
                  </a:cubicBezTo>
                  <a:cubicBezTo>
                    <a:pt x="13" y="89"/>
                    <a:pt x="12" y="91"/>
                    <a:pt x="14" y="92"/>
                  </a:cubicBezTo>
                  <a:cubicBezTo>
                    <a:pt x="14" y="93"/>
                    <a:pt x="16" y="93"/>
                    <a:pt x="17" y="94"/>
                  </a:cubicBezTo>
                  <a:cubicBezTo>
                    <a:pt x="18" y="95"/>
                    <a:pt x="18" y="96"/>
                    <a:pt x="20" y="96"/>
                  </a:cubicBezTo>
                  <a:cubicBezTo>
                    <a:pt x="21" y="97"/>
                    <a:pt x="23" y="97"/>
                    <a:pt x="24" y="99"/>
                  </a:cubicBezTo>
                  <a:cubicBezTo>
                    <a:pt x="24" y="100"/>
                    <a:pt x="23" y="101"/>
                    <a:pt x="23" y="102"/>
                  </a:cubicBezTo>
                  <a:cubicBezTo>
                    <a:pt x="23" y="103"/>
                    <a:pt x="23" y="104"/>
                    <a:pt x="23" y="105"/>
                  </a:cubicBezTo>
                  <a:cubicBezTo>
                    <a:pt x="23" y="106"/>
                    <a:pt x="22" y="107"/>
                    <a:pt x="21" y="108"/>
                  </a:cubicBezTo>
                  <a:cubicBezTo>
                    <a:pt x="21" y="108"/>
                    <a:pt x="20" y="109"/>
                    <a:pt x="20" y="110"/>
                  </a:cubicBezTo>
                  <a:cubicBezTo>
                    <a:pt x="19" y="111"/>
                    <a:pt x="18" y="112"/>
                    <a:pt x="18" y="113"/>
                  </a:cubicBezTo>
                  <a:cubicBezTo>
                    <a:pt x="17" y="114"/>
                    <a:pt x="17" y="116"/>
                    <a:pt x="18" y="117"/>
                  </a:cubicBezTo>
                  <a:cubicBezTo>
                    <a:pt x="20" y="118"/>
                    <a:pt x="21" y="119"/>
                    <a:pt x="22" y="120"/>
                  </a:cubicBezTo>
                  <a:cubicBezTo>
                    <a:pt x="23" y="121"/>
                    <a:pt x="24" y="123"/>
                    <a:pt x="24" y="124"/>
                  </a:cubicBezTo>
                  <a:cubicBezTo>
                    <a:pt x="25" y="126"/>
                    <a:pt x="26" y="128"/>
                    <a:pt x="27" y="130"/>
                  </a:cubicBezTo>
                  <a:cubicBezTo>
                    <a:pt x="27" y="131"/>
                    <a:pt x="27" y="131"/>
                    <a:pt x="28" y="132"/>
                  </a:cubicBezTo>
                  <a:cubicBezTo>
                    <a:pt x="28" y="133"/>
                    <a:pt x="28" y="136"/>
                    <a:pt x="29" y="137"/>
                  </a:cubicBezTo>
                  <a:cubicBezTo>
                    <a:pt x="29" y="139"/>
                    <a:pt x="29" y="139"/>
                    <a:pt x="30" y="140"/>
                  </a:cubicBezTo>
                  <a:cubicBezTo>
                    <a:pt x="31" y="141"/>
                    <a:pt x="32" y="142"/>
                    <a:pt x="33" y="144"/>
                  </a:cubicBezTo>
                  <a:cubicBezTo>
                    <a:pt x="33" y="145"/>
                    <a:pt x="33" y="145"/>
                    <a:pt x="34" y="145"/>
                  </a:cubicBezTo>
                  <a:cubicBezTo>
                    <a:pt x="34" y="146"/>
                    <a:pt x="36" y="146"/>
                    <a:pt x="37" y="147"/>
                  </a:cubicBezTo>
                  <a:cubicBezTo>
                    <a:pt x="38" y="147"/>
                    <a:pt x="38" y="148"/>
                    <a:pt x="40" y="148"/>
                  </a:cubicBezTo>
                  <a:cubicBezTo>
                    <a:pt x="40" y="148"/>
                    <a:pt x="42" y="147"/>
                    <a:pt x="42" y="147"/>
                  </a:cubicBezTo>
                  <a:cubicBezTo>
                    <a:pt x="43" y="148"/>
                    <a:pt x="43" y="148"/>
                    <a:pt x="44" y="148"/>
                  </a:cubicBezTo>
                  <a:cubicBezTo>
                    <a:pt x="45" y="150"/>
                    <a:pt x="47" y="151"/>
                    <a:pt x="48" y="152"/>
                  </a:cubicBezTo>
                  <a:cubicBezTo>
                    <a:pt x="49" y="153"/>
                    <a:pt x="50" y="155"/>
                    <a:pt x="51" y="156"/>
                  </a:cubicBezTo>
                  <a:cubicBezTo>
                    <a:pt x="53" y="159"/>
                    <a:pt x="54" y="161"/>
                    <a:pt x="54" y="164"/>
                  </a:cubicBezTo>
                  <a:cubicBezTo>
                    <a:pt x="54" y="164"/>
                    <a:pt x="54" y="164"/>
                    <a:pt x="54" y="165"/>
                  </a:cubicBezTo>
                  <a:cubicBezTo>
                    <a:pt x="55" y="166"/>
                    <a:pt x="58" y="166"/>
                    <a:pt x="59" y="167"/>
                  </a:cubicBezTo>
                  <a:cubicBezTo>
                    <a:pt x="60" y="167"/>
                    <a:pt x="62" y="168"/>
                    <a:pt x="63" y="169"/>
                  </a:cubicBezTo>
                  <a:cubicBezTo>
                    <a:pt x="63" y="169"/>
                    <a:pt x="63" y="169"/>
                    <a:pt x="63" y="170"/>
                  </a:cubicBezTo>
                  <a:cubicBezTo>
                    <a:pt x="64" y="170"/>
                    <a:pt x="65" y="171"/>
                    <a:pt x="66" y="171"/>
                  </a:cubicBezTo>
                  <a:cubicBezTo>
                    <a:pt x="66" y="172"/>
                    <a:pt x="67" y="173"/>
                    <a:pt x="67" y="174"/>
                  </a:cubicBezTo>
                  <a:cubicBezTo>
                    <a:pt x="68" y="175"/>
                    <a:pt x="69" y="176"/>
                    <a:pt x="69" y="177"/>
                  </a:cubicBezTo>
                  <a:cubicBezTo>
                    <a:pt x="71" y="183"/>
                    <a:pt x="77" y="176"/>
                    <a:pt x="79" y="181"/>
                  </a:cubicBezTo>
                  <a:cubicBezTo>
                    <a:pt x="79" y="182"/>
                    <a:pt x="79" y="183"/>
                    <a:pt x="80" y="184"/>
                  </a:cubicBezTo>
                  <a:cubicBezTo>
                    <a:pt x="81" y="184"/>
                    <a:pt x="82" y="185"/>
                    <a:pt x="83" y="186"/>
                  </a:cubicBezTo>
                  <a:cubicBezTo>
                    <a:pt x="84" y="187"/>
                    <a:pt x="85" y="188"/>
                    <a:pt x="86" y="188"/>
                  </a:cubicBezTo>
                  <a:cubicBezTo>
                    <a:pt x="86" y="189"/>
                    <a:pt x="87" y="189"/>
                    <a:pt x="88" y="190"/>
                  </a:cubicBezTo>
                  <a:cubicBezTo>
                    <a:pt x="88" y="190"/>
                    <a:pt x="89" y="192"/>
                    <a:pt x="89" y="193"/>
                  </a:cubicBezTo>
                  <a:cubicBezTo>
                    <a:pt x="89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1" y="194"/>
                  </a:cubicBezTo>
                  <a:cubicBezTo>
                    <a:pt x="92" y="195"/>
                    <a:pt x="94" y="195"/>
                    <a:pt x="95" y="196"/>
                  </a:cubicBezTo>
                  <a:cubicBezTo>
                    <a:pt x="96" y="197"/>
                    <a:pt x="97" y="198"/>
                    <a:pt x="97" y="198"/>
                  </a:cubicBezTo>
                  <a:cubicBezTo>
                    <a:pt x="98" y="199"/>
                    <a:pt x="99" y="200"/>
                    <a:pt x="99" y="201"/>
                  </a:cubicBezTo>
                  <a:cubicBezTo>
                    <a:pt x="101" y="201"/>
                    <a:pt x="101" y="203"/>
                    <a:pt x="101" y="204"/>
                  </a:cubicBezTo>
                  <a:cubicBezTo>
                    <a:pt x="101" y="205"/>
                    <a:pt x="101" y="206"/>
                    <a:pt x="102" y="207"/>
                  </a:cubicBezTo>
                  <a:cubicBezTo>
                    <a:pt x="102" y="208"/>
                    <a:pt x="104" y="209"/>
                    <a:pt x="104" y="209"/>
                  </a:cubicBezTo>
                  <a:cubicBezTo>
                    <a:pt x="105" y="210"/>
                    <a:pt x="106" y="209"/>
                    <a:pt x="107" y="210"/>
                  </a:cubicBezTo>
                  <a:cubicBezTo>
                    <a:pt x="108" y="210"/>
                    <a:pt x="108" y="210"/>
                    <a:pt x="108" y="210"/>
                  </a:cubicBezTo>
                  <a:cubicBezTo>
                    <a:pt x="109" y="210"/>
                    <a:pt x="110" y="210"/>
                    <a:pt x="111" y="210"/>
                  </a:cubicBezTo>
                  <a:cubicBezTo>
                    <a:pt x="112" y="210"/>
                    <a:pt x="113" y="210"/>
                    <a:pt x="114" y="210"/>
                  </a:cubicBezTo>
                  <a:cubicBezTo>
                    <a:pt x="115" y="210"/>
                    <a:pt x="116" y="209"/>
                    <a:pt x="117" y="209"/>
                  </a:cubicBezTo>
                  <a:cubicBezTo>
                    <a:pt x="118" y="209"/>
                    <a:pt x="119" y="209"/>
                    <a:pt x="119" y="209"/>
                  </a:cubicBezTo>
                  <a:cubicBezTo>
                    <a:pt x="120" y="208"/>
                    <a:pt x="120" y="204"/>
                    <a:pt x="123" y="204"/>
                  </a:cubicBezTo>
                  <a:cubicBezTo>
                    <a:pt x="124" y="204"/>
                    <a:pt x="125" y="205"/>
                    <a:pt x="126" y="206"/>
                  </a:cubicBezTo>
                  <a:cubicBezTo>
                    <a:pt x="126" y="207"/>
                    <a:pt x="126" y="207"/>
                    <a:pt x="127" y="208"/>
                  </a:cubicBezTo>
                  <a:cubicBezTo>
                    <a:pt x="127" y="208"/>
                    <a:pt x="128" y="208"/>
                    <a:pt x="128" y="209"/>
                  </a:cubicBezTo>
                  <a:cubicBezTo>
                    <a:pt x="128" y="209"/>
                    <a:pt x="128" y="209"/>
                    <a:pt x="129" y="209"/>
                  </a:cubicBezTo>
                  <a:cubicBezTo>
                    <a:pt x="129" y="210"/>
                    <a:pt x="130" y="209"/>
                    <a:pt x="131" y="209"/>
                  </a:cubicBezTo>
                  <a:cubicBezTo>
                    <a:pt x="131" y="209"/>
                    <a:pt x="132" y="209"/>
                    <a:pt x="133" y="209"/>
                  </a:cubicBezTo>
                  <a:cubicBezTo>
                    <a:pt x="134" y="209"/>
                    <a:pt x="135" y="208"/>
                    <a:pt x="136" y="207"/>
                  </a:cubicBezTo>
                  <a:cubicBezTo>
                    <a:pt x="138" y="205"/>
                    <a:pt x="138" y="202"/>
                    <a:pt x="139" y="199"/>
                  </a:cubicBezTo>
                  <a:cubicBezTo>
                    <a:pt x="139" y="197"/>
                    <a:pt x="141" y="197"/>
                    <a:pt x="141" y="195"/>
                  </a:cubicBezTo>
                  <a:cubicBezTo>
                    <a:pt x="142" y="195"/>
                    <a:pt x="142" y="193"/>
                    <a:pt x="142" y="193"/>
                  </a:cubicBezTo>
                  <a:cubicBezTo>
                    <a:pt x="143" y="192"/>
                    <a:pt x="145" y="192"/>
                    <a:pt x="147" y="193"/>
                  </a:cubicBezTo>
                  <a:cubicBezTo>
                    <a:pt x="148" y="194"/>
                    <a:pt x="150" y="194"/>
                    <a:pt x="151" y="192"/>
                  </a:cubicBezTo>
                  <a:cubicBezTo>
                    <a:pt x="151" y="191"/>
                    <a:pt x="150" y="190"/>
                    <a:pt x="150" y="188"/>
                  </a:cubicBezTo>
                  <a:cubicBezTo>
                    <a:pt x="149" y="186"/>
                    <a:pt x="150" y="184"/>
                    <a:pt x="150" y="183"/>
                  </a:cubicBezTo>
                  <a:cubicBezTo>
                    <a:pt x="150" y="180"/>
                    <a:pt x="152" y="178"/>
                    <a:pt x="153" y="176"/>
                  </a:cubicBezTo>
                  <a:cubicBezTo>
                    <a:pt x="153" y="175"/>
                    <a:pt x="153" y="175"/>
                    <a:pt x="154" y="175"/>
                  </a:cubicBezTo>
                  <a:cubicBezTo>
                    <a:pt x="155" y="175"/>
                    <a:pt x="156" y="175"/>
                    <a:pt x="157" y="175"/>
                  </a:cubicBezTo>
                  <a:cubicBezTo>
                    <a:pt x="159" y="175"/>
                    <a:pt x="158" y="177"/>
                    <a:pt x="159" y="178"/>
                  </a:cubicBezTo>
                  <a:cubicBezTo>
                    <a:pt x="161" y="180"/>
                    <a:pt x="163" y="180"/>
                    <a:pt x="165" y="179"/>
                  </a:cubicBezTo>
                  <a:cubicBezTo>
                    <a:pt x="167" y="179"/>
                    <a:pt x="166" y="177"/>
                    <a:pt x="166" y="176"/>
                  </a:cubicBezTo>
                  <a:cubicBezTo>
                    <a:pt x="167" y="175"/>
                    <a:pt x="171" y="175"/>
                    <a:pt x="171" y="177"/>
                  </a:cubicBezTo>
                  <a:cubicBezTo>
                    <a:pt x="171" y="177"/>
                    <a:pt x="172" y="178"/>
                    <a:pt x="172" y="178"/>
                  </a:cubicBezTo>
                  <a:cubicBezTo>
                    <a:pt x="174" y="179"/>
                    <a:pt x="175" y="179"/>
                    <a:pt x="177" y="180"/>
                  </a:cubicBezTo>
                  <a:cubicBezTo>
                    <a:pt x="179" y="181"/>
                    <a:pt x="183" y="182"/>
                    <a:pt x="185" y="184"/>
                  </a:cubicBezTo>
                  <a:cubicBezTo>
                    <a:pt x="186" y="185"/>
                    <a:pt x="186" y="186"/>
                    <a:pt x="187" y="187"/>
                  </a:cubicBezTo>
                  <a:cubicBezTo>
                    <a:pt x="188" y="187"/>
                    <a:pt x="190" y="187"/>
                    <a:pt x="192" y="187"/>
                  </a:cubicBezTo>
                  <a:cubicBezTo>
                    <a:pt x="192" y="187"/>
                    <a:pt x="193" y="187"/>
                    <a:pt x="194" y="187"/>
                  </a:cubicBezTo>
                  <a:cubicBezTo>
                    <a:pt x="195" y="186"/>
                    <a:pt x="195" y="186"/>
                    <a:pt x="196" y="186"/>
                  </a:cubicBezTo>
                  <a:cubicBezTo>
                    <a:pt x="198" y="185"/>
                    <a:pt x="199" y="186"/>
                    <a:pt x="200" y="188"/>
                  </a:cubicBezTo>
                  <a:cubicBezTo>
                    <a:pt x="201" y="189"/>
                    <a:pt x="200" y="191"/>
                    <a:pt x="202" y="192"/>
                  </a:cubicBezTo>
                  <a:cubicBezTo>
                    <a:pt x="204" y="193"/>
                    <a:pt x="207" y="194"/>
                    <a:pt x="210" y="195"/>
                  </a:cubicBezTo>
                  <a:cubicBezTo>
                    <a:pt x="212" y="196"/>
                    <a:pt x="213" y="196"/>
                    <a:pt x="215" y="196"/>
                  </a:cubicBezTo>
                  <a:cubicBezTo>
                    <a:pt x="218" y="196"/>
                    <a:pt x="221" y="197"/>
                    <a:pt x="224" y="196"/>
                  </a:cubicBezTo>
                  <a:cubicBezTo>
                    <a:pt x="225" y="196"/>
                    <a:pt x="227" y="195"/>
                    <a:pt x="228" y="194"/>
                  </a:cubicBezTo>
                  <a:cubicBezTo>
                    <a:pt x="229" y="192"/>
                    <a:pt x="228" y="190"/>
                    <a:pt x="230" y="190"/>
                  </a:cubicBezTo>
                  <a:cubicBezTo>
                    <a:pt x="232" y="189"/>
                    <a:pt x="233" y="190"/>
                    <a:pt x="234" y="191"/>
                  </a:cubicBezTo>
                  <a:cubicBezTo>
                    <a:pt x="235" y="193"/>
                    <a:pt x="237" y="192"/>
                    <a:pt x="238" y="193"/>
                  </a:cubicBezTo>
                  <a:cubicBezTo>
                    <a:pt x="239" y="194"/>
                    <a:pt x="239" y="194"/>
                    <a:pt x="240" y="195"/>
                  </a:cubicBezTo>
                  <a:cubicBezTo>
                    <a:pt x="240" y="196"/>
                    <a:pt x="240" y="197"/>
                    <a:pt x="240" y="197"/>
                  </a:cubicBezTo>
                  <a:cubicBezTo>
                    <a:pt x="241" y="200"/>
                    <a:pt x="247" y="198"/>
                    <a:pt x="249" y="198"/>
                  </a:cubicBezTo>
                  <a:cubicBezTo>
                    <a:pt x="250" y="198"/>
                    <a:pt x="252" y="198"/>
                    <a:pt x="253" y="199"/>
                  </a:cubicBezTo>
                  <a:cubicBezTo>
                    <a:pt x="254" y="199"/>
                    <a:pt x="254" y="200"/>
                    <a:pt x="254" y="200"/>
                  </a:cubicBezTo>
                  <a:cubicBezTo>
                    <a:pt x="255" y="200"/>
                    <a:pt x="255" y="201"/>
                    <a:pt x="255" y="201"/>
                  </a:cubicBezTo>
                  <a:cubicBezTo>
                    <a:pt x="256" y="201"/>
                    <a:pt x="256" y="201"/>
                    <a:pt x="256" y="201"/>
                  </a:cubicBezTo>
                  <a:cubicBezTo>
                    <a:pt x="256" y="201"/>
                    <a:pt x="256" y="201"/>
                    <a:pt x="256" y="201"/>
                  </a:cubicBezTo>
                  <a:cubicBezTo>
                    <a:pt x="256" y="202"/>
                    <a:pt x="256" y="202"/>
                    <a:pt x="257" y="203"/>
                  </a:cubicBezTo>
                  <a:cubicBezTo>
                    <a:pt x="258" y="203"/>
                    <a:pt x="259" y="202"/>
                    <a:pt x="261" y="202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5939148" y="4592941"/>
              <a:ext cx="470625" cy="223578"/>
            </a:xfrm>
            <a:custGeom>
              <a:avLst/>
              <a:gdLst/>
              <a:ahLst/>
              <a:cxnLst>
                <a:cxn ang="0">
                  <a:pos x="23" y="143"/>
                </a:cxn>
                <a:cxn ang="0">
                  <a:pos x="37" y="152"/>
                </a:cxn>
                <a:cxn ang="0">
                  <a:pos x="76" y="151"/>
                </a:cxn>
                <a:cxn ang="0">
                  <a:pos x="90" y="147"/>
                </a:cxn>
                <a:cxn ang="0">
                  <a:pos x="93" y="130"/>
                </a:cxn>
                <a:cxn ang="0">
                  <a:pos x="118" y="125"/>
                </a:cxn>
                <a:cxn ang="0">
                  <a:pos x="133" y="115"/>
                </a:cxn>
                <a:cxn ang="0">
                  <a:pos x="144" y="116"/>
                </a:cxn>
                <a:cxn ang="0">
                  <a:pos x="161" y="116"/>
                </a:cxn>
                <a:cxn ang="0">
                  <a:pos x="173" y="111"/>
                </a:cxn>
                <a:cxn ang="0">
                  <a:pos x="182" y="94"/>
                </a:cxn>
                <a:cxn ang="0">
                  <a:pos x="207" y="89"/>
                </a:cxn>
                <a:cxn ang="0">
                  <a:pos x="221" y="91"/>
                </a:cxn>
                <a:cxn ang="0">
                  <a:pos x="236" y="88"/>
                </a:cxn>
                <a:cxn ang="0">
                  <a:pos x="248" y="102"/>
                </a:cxn>
                <a:cxn ang="0">
                  <a:pos x="262" y="102"/>
                </a:cxn>
                <a:cxn ang="0">
                  <a:pos x="275" y="90"/>
                </a:cxn>
                <a:cxn ang="0">
                  <a:pos x="281" y="76"/>
                </a:cxn>
                <a:cxn ang="0">
                  <a:pos x="289" y="57"/>
                </a:cxn>
                <a:cxn ang="0">
                  <a:pos x="301" y="52"/>
                </a:cxn>
                <a:cxn ang="0">
                  <a:pos x="323" y="43"/>
                </a:cxn>
                <a:cxn ang="0">
                  <a:pos x="320" y="40"/>
                </a:cxn>
                <a:cxn ang="0">
                  <a:pos x="298" y="30"/>
                </a:cxn>
                <a:cxn ang="0">
                  <a:pos x="289" y="23"/>
                </a:cxn>
                <a:cxn ang="0">
                  <a:pos x="276" y="16"/>
                </a:cxn>
                <a:cxn ang="0">
                  <a:pos x="255" y="13"/>
                </a:cxn>
                <a:cxn ang="0">
                  <a:pos x="241" y="25"/>
                </a:cxn>
                <a:cxn ang="0">
                  <a:pos x="232" y="22"/>
                </a:cxn>
                <a:cxn ang="0">
                  <a:pos x="212" y="18"/>
                </a:cxn>
                <a:cxn ang="0">
                  <a:pos x="190" y="30"/>
                </a:cxn>
                <a:cxn ang="0">
                  <a:pos x="181" y="32"/>
                </a:cxn>
                <a:cxn ang="0">
                  <a:pos x="175" y="21"/>
                </a:cxn>
                <a:cxn ang="0">
                  <a:pos x="167" y="10"/>
                </a:cxn>
                <a:cxn ang="0">
                  <a:pos x="155" y="4"/>
                </a:cxn>
                <a:cxn ang="0">
                  <a:pos x="142" y="17"/>
                </a:cxn>
                <a:cxn ang="0">
                  <a:pos x="126" y="7"/>
                </a:cxn>
                <a:cxn ang="0">
                  <a:pos x="117" y="9"/>
                </a:cxn>
                <a:cxn ang="0">
                  <a:pos x="105" y="12"/>
                </a:cxn>
                <a:cxn ang="0">
                  <a:pos x="96" y="22"/>
                </a:cxn>
                <a:cxn ang="0">
                  <a:pos x="87" y="28"/>
                </a:cxn>
                <a:cxn ang="0">
                  <a:pos x="78" y="47"/>
                </a:cxn>
                <a:cxn ang="0">
                  <a:pos x="70" y="52"/>
                </a:cxn>
                <a:cxn ang="0">
                  <a:pos x="57" y="62"/>
                </a:cxn>
                <a:cxn ang="0">
                  <a:pos x="51" y="64"/>
                </a:cxn>
                <a:cxn ang="0">
                  <a:pos x="31" y="60"/>
                </a:cxn>
                <a:cxn ang="0">
                  <a:pos x="23" y="69"/>
                </a:cxn>
                <a:cxn ang="0">
                  <a:pos x="8" y="75"/>
                </a:cxn>
                <a:cxn ang="0">
                  <a:pos x="4" y="88"/>
                </a:cxn>
                <a:cxn ang="0">
                  <a:pos x="4" y="101"/>
                </a:cxn>
                <a:cxn ang="0">
                  <a:pos x="9" y="118"/>
                </a:cxn>
                <a:cxn ang="0">
                  <a:pos x="12" y="126"/>
                </a:cxn>
                <a:cxn ang="0">
                  <a:pos x="9" y="135"/>
                </a:cxn>
              </a:cxnLst>
              <a:rect l="0" t="0" r="r" b="b"/>
              <a:pathLst>
                <a:path w="324" h="153">
                  <a:moveTo>
                    <a:pt x="9" y="135"/>
                  </a:moveTo>
                  <a:cubicBezTo>
                    <a:pt x="10" y="135"/>
                    <a:pt x="11" y="135"/>
                    <a:pt x="12" y="136"/>
                  </a:cubicBezTo>
                  <a:cubicBezTo>
                    <a:pt x="14" y="136"/>
                    <a:pt x="16" y="137"/>
                    <a:pt x="17" y="138"/>
                  </a:cubicBezTo>
                  <a:cubicBezTo>
                    <a:pt x="19" y="139"/>
                    <a:pt x="20" y="142"/>
                    <a:pt x="23" y="143"/>
                  </a:cubicBezTo>
                  <a:cubicBezTo>
                    <a:pt x="24" y="143"/>
                    <a:pt x="25" y="143"/>
                    <a:pt x="26" y="143"/>
                  </a:cubicBezTo>
                  <a:cubicBezTo>
                    <a:pt x="28" y="144"/>
                    <a:pt x="29" y="146"/>
                    <a:pt x="30" y="147"/>
                  </a:cubicBezTo>
                  <a:cubicBezTo>
                    <a:pt x="30" y="149"/>
                    <a:pt x="31" y="151"/>
                    <a:pt x="32" y="152"/>
                  </a:cubicBezTo>
                  <a:cubicBezTo>
                    <a:pt x="33" y="153"/>
                    <a:pt x="35" y="152"/>
                    <a:pt x="37" y="152"/>
                  </a:cubicBezTo>
                  <a:cubicBezTo>
                    <a:pt x="44" y="152"/>
                    <a:pt x="51" y="152"/>
                    <a:pt x="59" y="152"/>
                  </a:cubicBezTo>
                  <a:cubicBezTo>
                    <a:pt x="63" y="152"/>
                    <a:pt x="69" y="153"/>
                    <a:pt x="73" y="152"/>
                  </a:cubicBezTo>
                  <a:cubicBezTo>
                    <a:pt x="73" y="152"/>
                    <a:pt x="75" y="151"/>
                    <a:pt x="75" y="151"/>
                  </a:cubicBezTo>
                  <a:cubicBezTo>
                    <a:pt x="75" y="152"/>
                    <a:pt x="76" y="151"/>
                    <a:pt x="76" y="151"/>
                  </a:cubicBezTo>
                  <a:cubicBezTo>
                    <a:pt x="76" y="151"/>
                    <a:pt x="76" y="150"/>
                    <a:pt x="76" y="150"/>
                  </a:cubicBezTo>
                  <a:cubicBezTo>
                    <a:pt x="78" y="149"/>
                    <a:pt x="79" y="149"/>
                    <a:pt x="80" y="149"/>
                  </a:cubicBezTo>
                  <a:cubicBezTo>
                    <a:pt x="82" y="148"/>
                    <a:pt x="83" y="148"/>
                    <a:pt x="85" y="148"/>
                  </a:cubicBezTo>
                  <a:cubicBezTo>
                    <a:pt x="86" y="148"/>
                    <a:pt x="89" y="148"/>
                    <a:pt x="90" y="147"/>
                  </a:cubicBezTo>
                  <a:cubicBezTo>
                    <a:pt x="92" y="147"/>
                    <a:pt x="93" y="145"/>
                    <a:pt x="93" y="144"/>
                  </a:cubicBezTo>
                  <a:cubicBezTo>
                    <a:pt x="92" y="141"/>
                    <a:pt x="89" y="142"/>
                    <a:pt x="89" y="139"/>
                  </a:cubicBezTo>
                  <a:cubicBezTo>
                    <a:pt x="90" y="138"/>
                    <a:pt x="91" y="137"/>
                    <a:pt x="92" y="136"/>
                  </a:cubicBezTo>
                  <a:cubicBezTo>
                    <a:pt x="92" y="134"/>
                    <a:pt x="92" y="132"/>
                    <a:pt x="93" y="130"/>
                  </a:cubicBezTo>
                  <a:cubicBezTo>
                    <a:pt x="93" y="130"/>
                    <a:pt x="95" y="128"/>
                    <a:pt x="96" y="128"/>
                  </a:cubicBezTo>
                  <a:cubicBezTo>
                    <a:pt x="97" y="127"/>
                    <a:pt x="100" y="128"/>
                    <a:pt x="101" y="128"/>
                  </a:cubicBezTo>
                  <a:cubicBezTo>
                    <a:pt x="105" y="127"/>
                    <a:pt x="109" y="126"/>
                    <a:pt x="113" y="126"/>
                  </a:cubicBezTo>
                  <a:cubicBezTo>
                    <a:pt x="114" y="125"/>
                    <a:pt x="116" y="126"/>
                    <a:pt x="118" y="125"/>
                  </a:cubicBezTo>
                  <a:cubicBezTo>
                    <a:pt x="119" y="125"/>
                    <a:pt x="121" y="125"/>
                    <a:pt x="122" y="124"/>
                  </a:cubicBezTo>
                  <a:cubicBezTo>
                    <a:pt x="123" y="124"/>
                    <a:pt x="126" y="125"/>
                    <a:pt x="127" y="124"/>
                  </a:cubicBezTo>
                  <a:cubicBezTo>
                    <a:pt x="128" y="124"/>
                    <a:pt x="130" y="122"/>
                    <a:pt x="130" y="121"/>
                  </a:cubicBezTo>
                  <a:cubicBezTo>
                    <a:pt x="131" y="119"/>
                    <a:pt x="132" y="116"/>
                    <a:pt x="133" y="115"/>
                  </a:cubicBezTo>
                  <a:cubicBezTo>
                    <a:pt x="134" y="114"/>
                    <a:pt x="136" y="114"/>
                    <a:pt x="137" y="114"/>
                  </a:cubicBezTo>
                  <a:cubicBezTo>
                    <a:pt x="138" y="114"/>
                    <a:pt x="141" y="114"/>
                    <a:pt x="141" y="115"/>
                  </a:cubicBezTo>
                  <a:cubicBezTo>
                    <a:pt x="142" y="115"/>
                    <a:pt x="141" y="116"/>
                    <a:pt x="142" y="116"/>
                  </a:cubicBezTo>
                  <a:cubicBezTo>
                    <a:pt x="142" y="117"/>
                    <a:pt x="143" y="116"/>
                    <a:pt x="144" y="116"/>
                  </a:cubicBezTo>
                  <a:cubicBezTo>
                    <a:pt x="146" y="116"/>
                    <a:pt x="149" y="116"/>
                    <a:pt x="150" y="117"/>
                  </a:cubicBezTo>
                  <a:cubicBezTo>
                    <a:pt x="152" y="118"/>
                    <a:pt x="152" y="121"/>
                    <a:pt x="153" y="122"/>
                  </a:cubicBezTo>
                  <a:cubicBezTo>
                    <a:pt x="155" y="121"/>
                    <a:pt x="155" y="119"/>
                    <a:pt x="157" y="117"/>
                  </a:cubicBezTo>
                  <a:cubicBezTo>
                    <a:pt x="158" y="117"/>
                    <a:pt x="159" y="117"/>
                    <a:pt x="161" y="116"/>
                  </a:cubicBezTo>
                  <a:cubicBezTo>
                    <a:pt x="161" y="115"/>
                    <a:pt x="162" y="115"/>
                    <a:pt x="163" y="114"/>
                  </a:cubicBezTo>
                  <a:cubicBezTo>
                    <a:pt x="163" y="114"/>
                    <a:pt x="164" y="114"/>
                    <a:pt x="165" y="114"/>
                  </a:cubicBezTo>
                  <a:cubicBezTo>
                    <a:pt x="167" y="114"/>
                    <a:pt x="168" y="112"/>
                    <a:pt x="170" y="111"/>
                  </a:cubicBezTo>
                  <a:cubicBezTo>
                    <a:pt x="171" y="111"/>
                    <a:pt x="172" y="111"/>
                    <a:pt x="173" y="111"/>
                  </a:cubicBezTo>
                  <a:cubicBezTo>
                    <a:pt x="174" y="111"/>
                    <a:pt x="175" y="110"/>
                    <a:pt x="175" y="109"/>
                  </a:cubicBezTo>
                  <a:cubicBezTo>
                    <a:pt x="177" y="108"/>
                    <a:pt x="178" y="106"/>
                    <a:pt x="179" y="104"/>
                  </a:cubicBezTo>
                  <a:cubicBezTo>
                    <a:pt x="180" y="102"/>
                    <a:pt x="180" y="101"/>
                    <a:pt x="180" y="99"/>
                  </a:cubicBezTo>
                  <a:cubicBezTo>
                    <a:pt x="181" y="97"/>
                    <a:pt x="182" y="96"/>
                    <a:pt x="182" y="94"/>
                  </a:cubicBezTo>
                  <a:cubicBezTo>
                    <a:pt x="183" y="92"/>
                    <a:pt x="182" y="90"/>
                    <a:pt x="183" y="89"/>
                  </a:cubicBezTo>
                  <a:cubicBezTo>
                    <a:pt x="184" y="86"/>
                    <a:pt x="190" y="88"/>
                    <a:pt x="192" y="88"/>
                  </a:cubicBezTo>
                  <a:cubicBezTo>
                    <a:pt x="196" y="88"/>
                    <a:pt x="199" y="88"/>
                    <a:pt x="203" y="88"/>
                  </a:cubicBezTo>
                  <a:cubicBezTo>
                    <a:pt x="205" y="88"/>
                    <a:pt x="206" y="88"/>
                    <a:pt x="207" y="89"/>
                  </a:cubicBezTo>
                  <a:cubicBezTo>
                    <a:pt x="208" y="89"/>
                    <a:pt x="208" y="90"/>
                    <a:pt x="209" y="91"/>
                  </a:cubicBezTo>
                  <a:cubicBezTo>
                    <a:pt x="209" y="91"/>
                    <a:pt x="210" y="91"/>
                    <a:pt x="211" y="91"/>
                  </a:cubicBezTo>
                  <a:cubicBezTo>
                    <a:pt x="213" y="91"/>
                    <a:pt x="215" y="91"/>
                    <a:pt x="216" y="91"/>
                  </a:cubicBezTo>
                  <a:cubicBezTo>
                    <a:pt x="218" y="91"/>
                    <a:pt x="219" y="92"/>
                    <a:pt x="221" y="91"/>
                  </a:cubicBezTo>
                  <a:cubicBezTo>
                    <a:pt x="222" y="91"/>
                    <a:pt x="223" y="89"/>
                    <a:pt x="225" y="89"/>
                  </a:cubicBezTo>
                  <a:cubicBezTo>
                    <a:pt x="226" y="89"/>
                    <a:pt x="227" y="89"/>
                    <a:pt x="228" y="88"/>
                  </a:cubicBezTo>
                  <a:cubicBezTo>
                    <a:pt x="229" y="88"/>
                    <a:pt x="230" y="88"/>
                    <a:pt x="232" y="88"/>
                  </a:cubicBezTo>
                  <a:cubicBezTo>
                    <a:pt x="233" y="88"/>
                    <a:pt x="235" y="87"/>
                    <a:pt x="236" y="88"/>
                  </a:cubicBezTo>
                  <a:cubicBezTo>
                    <a:pt x="237" y="88"/>
                    <a:pt x="237" y="89"/>
                    <a:pt x="237" y="89"/>
                  </a:cubicBezTo>
                  <a:cubicBezTo>
                    <a:pt x="238" y="89"/>
                    <a:pt x="239" y="89"/>
                    <a:pt x="240" y="90"/>
                  </a:cubicBezTo>
                  <a:cubicBezTo>
                    <a:pt x="243" y="92"/>
                    <a:pt x="243" y="96"/>
                    <a:pt x="244" y="99"/>
                  </a:cubicBezTo>
                  <a:cubicBezTo>
                    <a:pt x="245" y="100"/>
                    <a:pt x="247" y="101"/>
                    <a:pt x="248" y="102"/>
                  </a:cubicBezTo>
                  <a:cubicBezTo>
                    <a:pt x="250" y="103"/>
                    <a:pt x="250" y="103"/>
                    <a:pt x="252" y="104"/>
                  </a:cubicBezTo>
                  <a:cubicBezTo>
                    <a:pt x="252" y="105"/>
                    <a:pt x="253" y="106"/>
                    <a:pt x="254" y="107"/>
                  </a:cubicBezTo>
                  <a:cubicBezTo>
                    <a:pt x="256" y="107"/>
                    <a:pt x="257" y="105"/>
                    <a:pt x="258" y="103"/>
                  </a:cubicBezTo>
                  <a:cubicBezTo>
                    <a:pt x="260" y="102"/>
                    <a:pt x="260" y="102"/>
                    <a:pt x="262" y="102"/>
                  </a:cubicBezTo>
                  <a:cubicBezTo>
                    <a:pt x="264" y="102"/>
                    <a:pt x="266" y="103"/>
                    <a:pt x="268" y="102"/>
                  </a:cubicBezTo>
                  <a:cubicBezTo>
                    <a:pt x="269" y="101"/>
                    <a:pt x="270" y="99"/>
                    <a:pt x="270" y="98"/>
                  </a:cubicBezTo>
                  <a:cubicBezTo>
                    <a:pt x="271" y="97"/>
                    <a:pt x="271" y="95"/>
                    <a:pt x="272" y="94"/>
                  </a:cubicBezTo>
                  <a:cubicBezTo>
                    <a:pt x="273" y="92"/>
                    <a:pt x="274" y="91"/>
                    <a:pt x="275" y="90"/>
                  </a:cubicBezTo>
                  <a:cubicBezTo>
                    <a:pt x="276" y="89"/>
                    <a:pt x="276" y="90"/>
                    <a:pt x="276" y="88"/>
                  </a:cubicBezTo>
                  <a:cubicBezTo>
                    <a:pt x="276" y="86"/>
                    <a:pt x="277" y="86"/>
                    <a:pt x="277" y="84"/>
                  </a:cubicBezTo>
                  <a:cubicBezTo>
                    <a:pt x="278" y="83"/>
                    <a:pt x="278" y="82"/>
                    <a:pt x="279" y="80"/>
                  </a:cubicBezTo>
                  <a:cubicBezTo>
                    <a:pt x="279" y="79"/>
                    <a:pt x="280" y="77"/>
                    <a:pt x="281" y="76"/>
                  </a:cubicBezTo>
                  <a:cubicBezTo>
                    <a:pt x="281" y="75"/>
                    <a:pt x="283" y="73"/>
                    <a:pt x="283" y="72"/>
                  </a:cubicBezTo>
                  <a:cubicBezTo>
                    <a:pt x="283" y="70"/>
                    <a:pt x="283" y="69"/>
                    <a:pt x="284" y="67"/>
                  </a:cubicBezTo>
                  <a:cubicBezTo>
                    <a:pt x="284" y="65"/>
                    <a:pt x="285" y="64"/>
                    <a:pt x="286" y="62"/>
                  </a:cubicBezTo>
                  <a:cubicBezTo>
                    <a:pt x="287" y="61"/>
                    <a:pt x="289" y="59"/>
                    <a:pt x="289" y="57"/>
                  </a:cubicBezTo>
                  <a:cubicBezTo>
                    <a:pt x="290" y="56"/>
                    <a:pt x="289" y="56"/>
                    <a:pt x="290" y="55"/>
                  </a:cubicBezTo>
                  <a:cubicBezTo>
                    <a:pt x="290" y="55"/>
                    <a:pt x="291" y="54"/>
                    <a:pt x="292" y="54"/>
                  </a:cubicBezTo>
                  <a:cubicBezTo>
                    <a:pt x="293" y="53"/>
                    <a:pt x="296" y="54"/>
                    <a:pt x="297" y="53"/>
                  </a:cubicBezTo>
                  <a:cubicBezTo>
                    <a:pt x="299" y="53"/>
                    <a:pt x="300" y="52"/>
                    <a:pt x="301" y="52"/>
                  </a:cubicBezTo>
                  <a:cubicBezTo>
                    <a:pt x="303" y="52"/>
                    <a:pt x="305" y="53"/>
                    <a:pt x="307" y="53"/>
                  </a:cubicBezTo>
                  <a:cubicBezTo>
                    <a:pt x="309" y="53"/>
                    <a:pt x="311" y="53"/>
                    <a:pt x="312" y="53"/>
                  </a:cubicBezTo>
                  <a:cubicBezTo>
                    <a:pt x="316" y="52"/>
                    <a:pt x="319" y="51"/>
                    <a:pt x="322" y="47"/>
                  </a:cubicBezTo>
                  <a:cubicBezTo>
                    <a:pt x="322" y="46"/>
                    <a:pt x="323" y="45"/>
                    <a:pt x="323" y="43"/>
                  </a:cubicBezTo>
                  <a:cubicBezTo>
                    <a:pt x="324" y="43"/>
                    <a:pt x="324" y="43"/>
                    <a:pt x="324" y="42"/>
                  </a:cubicBezTo>
                  <a:cubicBezTo>
                    <a:pt x="324" y="42"/>
                    <a:pt x="324" y="42"/>
                    <a:pt x="324" y="42"/>
                  </a:cubicBezTo>
                  <a:cubicBezTo>
                    <a:pt x="323" y="42"/>
                    <a:pt x="322" y="42"/>
                    <a:pt x="322" y="41"/>
                  </a:cubicBezTo>
                  <a:cubicBezTo>
                    <a:pt x="321" y="41"/>
                    <a:pt x="320" y="40"/>
                    <a:pt x="320" y="40"/>
                  </a:cubicBezTo>
                  <a:cubicBezTo>
                    <a:pt x="318" y="39"/>
                    <a:pt x="316" y="38"/>
                    <a:pt x="315" y="38"/>
                  </a:cubicBezTo>
                  <a:cubicBezTo>
                    <a:pt x="311" y="36"/>
                    <a:pt x="308" y="36"/>
                    <a:pt x="304" y="35"/>
                  </a:cubicBezTo>
                  <a:cubicBezTo>
                    <a:pt x="303" y="34"/>
                    <a:pt x="302" y="34"/>
                    <a:pt x="301" y="32"/>
                  </a:cubicBezTo>
                  <a:cubicBezTo>
                    <a:pt x="300" y="31"/>
                    <a:pt x="300" y="31"/>
                    <a:pt x="298" y="30"/>
                  </a:cubicBezTo>
                  <a:cubicBezTo>
                    <a:pt x="297" y="29"/>
                    <a:pt x="295" y="28"/>
                    <a:pt x="293" y="27"/>
                  </a:cubicBezTo>
                  <a:cubicBezTo>
                    <a:pt x="292" y="27"/>
                    <a:pt x="292" y="27"/>
                    <a:pt x="291" y="27"/>
                  </a:cubicBezTo>
                  <a:cubicBezTo>
                    <a:pt x="291" y="27"/>
                    <a:pt x="290" y="25"/>
                    <a:pt x="290" y="25"/>
                  </a:cubicBezTo>
                  <a:cubicBezTo>
                    <a:pt x="289" y="24"/>
                    <a:pt x="289" y="24"/>
                    <a:pt x="289" y="23"/>
                  </a:cubicBezTo>
                  <a:cubicBezTo>
                    <a:pt x="288" y="22"/>
                    <a:pt x="287" y="21"/>
                    <a:pt x="286" y="20"/>
                  </a:cubicBezTo>
                  <a:cubicBezTo>
                    <a:pt x="285" y="20"/>
                    <a:pt x="284" y="21"/>
                    <a:pt x="283" y="21"/>
                  </a:cubicBezTo>
                  <a:cubicBezTo>
                    <a:pt x="281" y="20"/>
                    <a:pt x="282" y="20"/>
                    <a:pt x="281" y="19"/>
                  </a:cubicBezTo>
                  <a:cubicBezTo>
                    <a:pt x="279" y="18"/>
                    <a:pt x="278" y="17"/>
                    <a:pt x="276" y="16"/>
                  </a:cubicBezTo>
                  <a:cubicBezTo>
                    <a:pt x="273" y="15"/>
                    <a:pt x="269" y="14"/>
                    <a:pt x="266" y="13"/>
                  </a:cubicBezTo>
                  <a:cubicBezTo>
                    <a:pt x="264" y="13"/>
                    <a:pt x="261" y="13"/>
                    <a:pt x="259" y="13"/>
                  </a:cubicBezTo>
                  <a:cubicBezTo>
                    <a:pt x="258" y="13"/>
                    <a:pt x="258" y="12"/>
                    <a:pt x="257" y="12"/>
                  </a:cubicBezTo>
                  <a:cubicBezTo>
                    <a:pt x="256" y="12"/>
                    <a:pt x="255" y="13"/>
                    <a:pt x="255" y="13"/>
                  </a:cubicBezTo>
                  <a:cubicBezTo>
                    <a:pt x="254" y="17"/>
                    <a:pt x="251" y="15"/>
                    <a:pt x="249" y="15"/>
                  </a:cubicBezTo>
                  <a:cubicBezTo>
                    <a:pt x="248" y="15"/>
                    <a:pt x="247" y="16"/>
                    <a:pt x="246" y="17"/>
                  </a:cubicBezTo>
                  <a:cubicBezTo>
                    <a:pt x="245" y="19"/>
                    <a:pt x="246" y="20"/>
                    <a:pt x="245" y="22"/>
                  </a:cubicBezTo>
                  <a:cubicBezTo>
                    <a:pt x="245" y="23"/>
                    <a:pt x="242" y="25"/>
                    <a:pt x="241" y="25"/>
                  </a:cubicBezTo>
                  <a:cubicBezTo>
                    <a:pt x="241" y="25"/>
                    <a:pt x="238" y="25"/>
                    <a:pt x="238" y="25"/>
                  </a:cubicBezTo>
                  <a:cubicBezTo>
                    <a:pt x="237" y="25"/>
                    <a:pt x="237" y="24"/>
                    <a:pt x="237" y="23"/>
                  </a:cubicBezTo>
                  <a:cubicBezTo>
                    <a:pt x="236" y="23"/>
                    <a:pt x="235" y="23"/>
                    <a:pt x="234" y="22"/>
                  </a:cubicBezTo>
                  <a:cubicBezTo>
                    <a:pt x="234" y="22"/>
                    <a:pt x="232" y="22"/>
                    <a:pt x="232" y="22"/>
                  </a:cubicBezTo>
                  <a:cubicBezTo>
                    <a:pt x="230" y="21"/>
                    <a:pt x="229" y="18"/>
                    <a:pt x="227" y="17"/>
                  </a:cubicBezTo>
                  <a:cubicBezTo>
                    <a:pt x="226" y="17"/>
                    <a:pt x="225" y="18"/>
                    <a:pt x="224" y="17"/>
                  </a:cubicBezTo>
                  <a:cubicBezTo>
                    <a:pt x="222" y="17"/>
                    <a:pt x="222" y="16"/>
                    <a:pt x="221" y="15"/>
                  </a:cubicBezTo>
                  <a:cubicBezTo>
                    <a:pt x="217" y="15"/>
                    <a:pt x="215" y="18"/>
                    <a:pt x="212" y="18"/>
                  </a:cubicBezTo>
                  <a:cubicBezTo>
                    <a:pt x="210" y="18"/>
                    <a:pt x="207" y="18"/>
                    <a:pt x="205" y="18"/>
                  </a:cubicBezTo>
                  <a:cubicBezTo>
                    <a:pt x="205" y="20"/>
                    <a:pt x="206" y="21"/>
                    <a:pt x="205" y="23"/>
                  </a:cubicBezTo>
                  <a:cubicBezTo>
                    <a:pt x="201" y="24"/>
                    <a:pt x="197" y="22"/>
                    <a:pt x="194" y="25"/>
                  </a:cubicBezTo>
                  <a:cubicBezTo>
                    <a:pt x="191" y="26"/>
                    <a:pt x="190" y="27"/>
                    <a:pt x="190" y="30"/>
                  </a:cubicBezTo>
                  <a:cubicBezTo>
                    <a:pt x="190" y="32"/>
                    <a:pt x="190" y="33"/>
                    <a:pt x="190" y="35"/>
                  </a:cubicBezTo>
                  <a:cubicBezTo>
                    <a:pt x="189" y="35"/>
                    <a:pt x="187" y="35"/>
                    <a:pt x="185" y="35"/>
                  </a:cubicBezTo>
                  <a:cubicBezTo>
                    <a:pt x="185" y="34"/>
                    <a:pt x="184" y="33"/>
                    <a:pt x="183" y="33"/>
                  </a:cubicBezTo>
                  <a:cubicBezTo>
                    <a:pt x="182" y="33"/>
                    <a:pt x="182" y="33"/>
                    <a:pt x="181" y="32"/>
                  </a:cubicBezTo>
                  <a:cubicBezTo>
                    <a:pt x="180" y="32"/>
                    <a:pt x="179" y="31"/>
                    <a:pt x="179" y="30"/>
                  </a:cubicBezTo>
                  <a:cubicBezTo>
                    <a:pt x="178" y="30"/>
                    <a:pt x="177" y="30"/>
                    <a:pt x="177" y="29"/>
                  </a:cubicBezTo>
                  <a:cubicBezTo>
                    <a:pt x="175" y="28"/>
                    <a:pt x="175" y="29"/>
                    <a:pt x="175" y="27"/>
                  </a:cubicBezTo>
                  <a:cubicBezTo>
                    <a:pt x="175" y="25"/>
                    <a:pt x="175" y="23"/>
                    <a:pt x="175" y="21"/>
                  </a:cubicBezTo>
                  <a:cubicBezTo>
                    <a:pt x="175" y="19"/>
                    <a:pt x="175" y="19"/>
                    <a:pt x="174" y="18"/>
                  </a:cubicBezTo>
                  <a:cubicBezTo>
                    <a:pt x="174" y="17"/>
                    <a:pt x="173" y="16"/>
                    <a:pt x="172" y="15"/>
                  </a:cubicBezTo>
                  <a:cubicBezTo>
                    <a:pt x="172" y="15"/>
                    <a:pt x="172" y="14"/>
                    <a:pt x="171" y="13"/>
                  </a:cubicBezTo>
                  <a:cubicBezTo>
                    <a:pt x="171" y="12"/>
                    <a:pt x="168" y="10"/>
                    <a:pt x="167" y="10"/>
                  </a:cubicBezTo>
                  <a:cubicBezTo>
                    <a:pt x="167" y="8"/>
                    <a:pt x="165" y="9"/>
                    <a:pt x="164" y="8"/>
                  </a:cubicBezTo>
                  <a:cubicBezTo>
                    <a:pt x="163" y="7"/>
                    <a:pt x="163" y="6"/>
                    <a:pt x="163" y="5"/>
                  </a:cubicBezTo>
                  <a:cubicBezTo>
                    <a:pt x="163" y="2"/>
                    <a:pt x="160" y="0"/>
                    <a:pt x="158" y="2"/>
                  </a:cubicBezTo>
                  <a:cubicBezTo>
                    <a:pt x="157" y="3"/>
                    <a:pt x="157" y="4"/>
                    <a:pt x="155" y="4"/>
                  </a:cubicBezTo>
                  <a:cubicBezTo>
                    <a:pt x="155" y="5"/>
                    <a:pt x="154" y="5"/>
                    <a:pt x="154" y="5"/>
                  </a:cubicBezTo>
                  <a:cubicBezTo>
                    <a:pt x="152" y="5"/>
                    <a:pt x="152" y="6"/>
                    <a:pt x="150" y="6"/>
                  </a:cubicBezTo>
                  <a:cubicBezTo>
                    <a:pt x="147" y="7"/>
                    <a:pt x="146" y="8"/>
                    <a:pt x="145" y="11"/>
                  </a:cubicBezTo>
                  <a:cubicBezTo>
                    <a:pt x="145" y="15"/>
                    <a:pt x="146" y="17"/>
                    <a:pt x="142" y="17"/>
                  </a:cubicBezTo>
                  <a:cubicBezTo>
                    <a:pt x="139" y="18"/>
                    <a:pt x="135" y="18"/>
                    <a:pt x="132" y="17"/>
                  </a:cubicBezTo>
                  <a:cubicBezTo>
                    <a:pt x="128" y="17"/>
                    <a:pt x="129" y="15"/>
                    <a:pt x="128" y="12"/>
                  </a:cubicBezTo>
                  <a:cubicBezTo>
                    <a:pt x="128" y="11"/>
                    <a:pt x="128" y="9"/>
                    <a:pt x="127" y="8"/>
                  </a:cubicBezTo>
                  <a:cubicBezTo>
                    <a:pt x="127" y="7"/>
                    <a:pt x="127" y="7"/>
                    <a:pt x="126" y="7"/>
                  </a:cubicBezTo>
                  <a:cubicBezTo>
                    <a:pt x="126" y="7"/>
                    <a:pt x="126" y="7"/>
                    <a:pt x="126" y="7"/>
                  </a:cubicBezTo>
                  <a:cubicBezTo>
                    <a:pt x="124" y="7"/>
                    <a:pt x="122" y="7"/>
                    <a:pt x="121" y="8"/>
                  </a:cubicBezTo>
                  <a:cubicBezTo>
                    <a:pt x="120" y="8"/>
                    <a:pt x="120" y="8"/>
                    <a:pt x="119" y="9"/>
                  </a:cubicBezTo>
                  <a:cubicBezTo>
                    <a:pt x="118" y="9"/>
                    <a:pt x="119" y="9"/>
                    <a:pt x="117" y="9"/>
                  </a:cubicBezTo>
                  <a:cubicBezTo>
                    <a:pt x="116" y="10"/>
                    <a:pt x="115" y="10"/>
                    <a:pt x="114" y="10"/>
                  </a:cubicBezTo>
                  <a:cubicBezTo>
                    <a:pt x="112" y="9"/>
                    <a:pt x="111" y="8"/>
                    <a:pt x="110" y="8"/>
                  </a:cubicBezTo>
                  <a:cubicBezTo>
                    <a:pt x="108" y="8"/>
                    <a:pt x="109" y="9"/>
                    <a:pt x="108" y="10"/>
                  </a:cubicBezTo>
                  <a:cubicBezTo>
                    <a:pt x="107" y="11"/>
                    <a:pt x="106" y="12"/>
                    <a:pt x="105" y="12"/>
                  </a:cubicBezTo>
                  <a:cubicBezTo>
                    <a:pt x="104" y="13"/>
                    <a:pt x="104" y="13"/>
                    <a:pt x="103" y="14"/>
                  </a:cubicBezTo>
                  <a:cubicBezTo>
                    <a:pt x="103" y="15"/>
                    <a:pt x="102" y="15"/>
                    <a:pt x="101" y="15"/>
                  </a:cubicBezTo>
                  <a:cubicBezTo>
                    <a:pt x="98" y="17"/>
                    <a:pt x="98" y="19"/>
                    <a:pt x="97" y="21"/>
                  </a:cubicBezTo>
                  <a:cubicBezTo>
                    <a:pt x="96" y="21"/>
                    <a:pt x="96" y="21"/>
                    <a:pt x="96" y="22"/>
                  </a:cubicBezTo>
                  <a:cubicBezTo>
                    <a:pt x="96" y="22"/>
                    <a:pt x="95" y="23"/>
                    <a:pt x="95" y="24"/>
                  </a:cubicBezTo>
                  <a:cubicBezTo>
                    <a:pt x="94" y="24"/>
                    <a:pt x="93" y="25"/>
                    <a:pt x="92" y="25"/>
                  </a:cubicBezTo>
                  <a:cubicBezTo>
                    <a:pt x="91" y="25"/>
                    <a:pt x="89" y="25"/>
                    <a:pt x="88" y="25"/>
                  </a:cubicBezTo>
                  <a:cubicBezTo>
                    <a:pt x="87" y="25"/>
                    <a:pt x="87" y="27"/>
                    <a:pt x="87" y="28"/>
                  </a:cubicBezTo>
                  <a:cubicBezTo>
                    <a:pt x="86" y="29"/>
                    <a:pt x="86" y="30"/>
                    <a:pt x="85" y="31"/>
                  </a:cubicBezTo>
                  <a:cubicBezTo>
                    <a:pt x="85" y="31"/>
                    <a:pt x="85" y="33"/>
                    <a:pt x="85" y="34"/>
                  </a:cubicBezTo>
                  <a:cubicBezTo>
                    <a:pt x="84" y="36"/>
                    <a:pt x="82" y="37"/>
                    <a:pt x="82" y="40"/>
                  </a:cubicBezTo>
                  <a:cubicBezTo>
                    <a:pt x="82" y="43"/>
                    <a:pt x="80" y="45"/>
                    <a:pt x="78" y="47"/>
                  </a:cubicBezTo>
                  <a:cubicBezTo>
                    <a:pt x="78" y="48"/>
                    <a:pt x="78" y="49"/>
                    <a:pt x="77" y="50"/>
                  </a:cubicBezTo>
                  <a:cubicBezTo>
                    <a:pt x="77" y="50"/>
                    <a:pt x="76" y="49"/>
                    <a:pt x="75" y="50"/>
                  </a:cubicBezTo>
                  <a:cubicBezTo>
                    <a:pt x="74" y="50"/>
                    <a:pt x="74" y="50"/>
                    <a:pt x="73" y="50"/>
                  </a:cubicBezTo>
                  <a:cubicBezTo>
                    <a:pt x="71" y="51"/>
                    <a:pt x="71" y="51"/>
                    <a:pt x="70" y="52"/>
                  </a:cubicBezTo>
                  <a:cubicBezTo>
                    <a:pt x="70" y="53"/>
                    <a:pt x="70" y="53"/>
                    <a:pt x="69" y="54"/>
                  </a:cubicBezTo>
                  <a:cubicBezTo>
                    <a:pt x="68" y="55"/>
                    <a:pt x="67" y="56"/>
                    <a:pt x="66" y="56"/>
                  </a:cubicBezTo>
                  <a:cubicBezTo>
                    <a:pt x="65" y="57"/>
                    <a:pt x="63" y="58"/>
                    <a:pt x="62" y="59"/>
                  </a:cubicBezTo>
                  <a:cubicBezTo>
                    <a:pt x="61" y="60"/>
                    <a:pt x="59" y="61"/>
                    <a:pt x="57" y="62"/>
                  </a:cubicBezTo>
                  <a:cubicBezTo>
                    <a:pt x="56" y="62"/>
                    <a:pt x="56" y="62"/>
                    <a:pt x="55" y="63"/>
                  </a:cubicBezTo>
                  <a:cubicBezTo>
                    <a:pt x="55" y="63"/>
                    <a:pt x="54" y="63"/>
                    <a:pt x="54" y="63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3" y="65"/>
                    <a:pt x="52" y="64"/>
                    <a:pt x="51" y="64"/>
                  </a:cubicBezTo>
                  <a:cubicBezTo>
                    <a:pt x="47" y="65"/>
                    <a:pt x="43" y="66"/>
                    <a:pt x="39" y="64"/>
                  </a:cubicBezTo>
                  <a:cubicBezTo>
                    <a:pt x="38" y="64"/>
                    <a:pt x="37" y="63"/>
                    <a:pt x="36" y="63"/>
                  </a:cubicBezTo>
                  <a:cubicBezTo>
                    <a:pt x="35" y="62"/>
                    <a:pt x="34" y="62"/>
                    <a:pt x="33" y="62"/>
                  </a:cubicBezTo>
                  <a:cubicBezTo>
                    <a:pt x="33" y="61"/>
                    <a:pt x="33" y="60"/>
                    <a:pt x="31" y="60"/>
                  </a:cubicBezTo>
                  <a:cubicBezTo>
                    <a:pt x="30" y="61"/>
                    <a:pt x="30" y="63"/>
                    <a:pt x="29" y="63"/>
                  </a:cubicBezTo>
                  <a:cubicBezTo>
                    <a:pt x="28" y="64"/>
                    <a:pt x="27" y="65"/>
                    <a:pt x="26" y="66"/>
                  </a:cubicBezTo>
                  <a:cubicBezTo>
                    <a:pt x="25" y="66"/>
                    <a:pt x="25" y="67"/>
                    <a:pt x="24" y="68"/>
                  </a:cubicBezTo>
                  <a:cubicBezTo>
                    <a:pt x="24" y="68"/>
                    <a:pt x="23" y="68"/>
                    <a:pt x="23" y="69"/>
                  </a:cubicBezTo>
                  <a:cubicBezTo>
                    <a:pt x="22" y="70"/>
                    <a:pt x="22" y="71"/>
                    <a:pt x="21" y="72"/>
                  </a:cubicBezTo>
                  <a:cubicBezTo>
                    <a:pt x="19" y="73"/>
                    <a:pt x="18" y="74"/>
                    <a:pt x="15" y="74"/>
                  </a:cubicBezTo>
                  <a:cubicBezTo>
                    <a:pt x="14" y="75"/>
                    <a:pt x="13" y="74"/>
                    <a:pt x="12" y="74"/>
                  </a:cubicBezTo>
                  <a:cubicBezTo>
                    <a:pt x="10" y="74"/>
                    <a:pt x="9" y="75"/>
                    <a:pt x="8" y="75"/>
                  </a:cubicBezTo>
                  <a:cubicBezTo>
                    <a:pt x="8" y="75"/>
                    <a:pt x="8" y="75"/>
                    <a:pt x="8" y="76"/>
                  </a:cubicBezTo>
                  <a:cubicBezTo>
                    <a:pt x="8" y="77"/>
                    <a:pt x="8" y="79"/>
                    <a:pt x="8" y="80"/>
                  </a:cubicBezTo>
                  <a:cubicBezTo>
                    <a:pt x="8" y="82"/>
                    <a:pt x="7" y="84"/>
                    <a:pt x="6" y="85"/>
                  </a:cubicBezTo>
                  <a:cubicBezTo>
                    <a:pt x="6" y="86"/>
                    <a:pt x="5" y="87"/>
                    <a:pt x="4" y="88"/>
                  </a:cubicBezTo>
                  <a:cubicBezTo>
                    <a:pt x="3" y="89"/>
                    <a:pt x="2" y="91"/>
                    <a:pt x="1" y="93"/>
                  </a:cubicBezTo>
                  <a:cubicBezTo>
                    <a:pt x="1" y="94"/>
                    <a:pt x="0" y="95"/>
                    <a:pt x="1" y="96"/>
                  </a:cubicBezTo>
                  <a:cubicBezTo>
                    <a:pt x="1" y="97"/>
                    <a:pt x="2" y="99"/>
                    <a:pt x="2" y="100"/>
                  </a:cubicBezTo>
                  <a:cubicBezTo>
                    <a:pt x="3" y="100"/>
                    <a:pt x="4" y="101"/>
                    <a:pt x="4" y="101"/>
                  </a:cubicBezTo>
                  <a:cubicBezTo>
                    <a:pt x="5" y="102"/>
                    <a:pt x="5" y="103"/>
                    <a:pt x="5" y="104"/>
                  </a:cubicBezTo>
                  <a:cubicBezTo>
                    <a:pt x="6" y="107"/>
                    <a:pt x="5" y="110"/>
                    <a:pt x="6" y="113"/>
                  </a:cubicBezTo>
                  <a:cubicBezTo>
                    <a:pt x="6" y="114"/>
                    <a:pt x="7" y="116"/>
                    <a:pt x="8" y="117"/>
                  </a:cubicBezTo>
                  <a:cubicBezTo>
                    <a:pt x="8" y="118"/>
                    <a:pt x="9" y="118"/>
                    <a:pt x="9" y="118"/>
                  </a:cubicBezTo>
                  <a:cubicBezTo>
                    <a:pt x="10" y="119"/>
                    <a:pt x="10" y="120"/>
                    <a:pt x="10" y="120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0" y="122"/>
                    <a:pt x="11" y="122"/>
                    <a:pt x="11" y="122"/>
                  </a:cubicBezTo>
                  <a:cubicBezTo>
                    <a:pt x="11" y="123"/>
                    <a:pt x="11" y="124"/>
                    <a:pt x="12" y="126"/>
                  </a:cubicBezTo>
                  <a:cubicBezTo>
                    <a:pt x="13" y="127"/>
                    <a:pt x="13" y="129"/>
                    <a:pt x="13" y="130"/>
                  </a:cubicBezTo>
                  <a:cubicBezTo>
                    <a:pt x="13" y="130"/>
                    <a:pt x="12" y="131"/>
                    <a:pt x="12" y="131"/>
                  </a:cubicBezTo>
                  <a:cubicBezTo>
                    <a:pt x="12" y="132"/>
                    <a:pt x="12" y="132"/>
                    <a:pt x="12" y="132"/>
                  </a:cubicBezTo>
                  <a:cubicBezTo>
                    <a:pt x="11" y="133"/>
                    <a:pt x="10" y="134"/>
                    <a:pt x="9" y="135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41" name="Freeform 140"/>
            <p:cNvSpPr>
              <a:spLocks noEditPoints="1"/>
            </p:cNvSpPr>
            <p:nvPr/>
          </p:nvSpPr>
          <p:spPr bwMode="auto">
            <a:xfrm>
              <a:off x="5877387" y="4718935"/>
              <a:ext cx="513859" cy="331043"/>
            </a:xfrm>
            <a:custGeom>
              <a:avLst/>
              <a:gdLst/>
              <a:ahLst/>
              <a:cxnLst>
                <a:cxn ang="0">
                  <a:pos x="3" y="150"/>
                </a:cxn>
                <a:cxn ang="0">
                  <a:pos x="12" y="165"/>
                </a:cxn>
                <a:cxn ang="0">
                  <a:pos x="27" y="181"/>
                </a:cxn>
                <a:cxn ang="0">
                  <a:pos x="42" y="192"/>
                </a:cxn>
                <a:cxn ang="0">
                  <a:pos x="44" y="198"/>
                </a:cxn>
                <a:cxn ang="0">
                  <a:pos x="58" y="213"/>
                </a:cxn>
                <a:cxn ang="0">
                  <a:pos x="71" y="221"/>
                </a:cxn>
                <a:cxn ang="0">
                  <a:pos x="88" y="225"/>
                </a:cxn>
                <a:cxn ang="0">
                  <a:pos x="104" y="226"/>
                </a:cxn>
                <a:cxn ang="0">
                  <a:pos x="123" y="219"/>
                </a:cxn>
                <a:cxn ang="0">
                  <a:pos x="132" y="214"/>
                </a:cxn>
                <a:cxn ang="0">
                  <a:pos x="150" y="211"/>
                </a:cxn>
                <a:cxn ang="0">
                  <a:pos x="165" y="200"/>
                </a:cxn>
                <a:cxn ang="0">
                  <a:pos x="172" y="196"/>
                </a:cxn>
                <a:cxn ang="0">
                  <a:pos x="197" y="196"/>
                </a:cxn>
                <a:cxn ang="0">
                  <a:pos x="234" y="193"/>
                </a:cxn>
                <a:cxn ang="0">
                  <a:pos x="251" y="191"/>
                </a:cxn>
                <a:cxn ang="0">
                  <a:pos x="255" y="185"/>
                </a:cxn>
                <a:cxn ang="0">
                  <a:pos x="259" y="180"/>
                </a:cxn>
                <a:cxn ang="0">
                  <a:pos x="262" y="174"/>
                </a:cxn>
                <a:cxn ang="0">
                  <a:pos x="267" y="162"/>
                </a:cxn>
                <a:cxn ang="0">
                  <a:pos x="275" y="154"/>
                </a:cxn>
                <a:cxn ang="0">
                  <a:pos x="281" y="148"/>
                </a:cxn>
                <a:cxn ang="0">
                  <a:pos x="285" y="133"/>
                </a:cxn>
                <a:cxn ang="0">
                  <a:pos x="292" y="121"/>
                </a:cxn>
                <a:cxn ang="0">
                  <a:pos x="302" y="101"/>
                </a:cxn>
                <a:cxn ang="0">
                  <a:pos x="307" y="91"/>
                </a:cxn>
                <a:cxn ang="0">
                  <a:pos x="311" y="85"/>
                </a:cxn>
                <a:cxn ang="0">
                  <a:pos x="315" y="78"/>
                </a:cxn>
                <a:cxn ang="0">
                  <a:pos x="327" y="70"/>
                </a:cxn>
                <a:cxn ang="0">
                  <a:pos x="341" y="64"/>
                </a:cxn>
                <a:cxn ang="0">
                  <a:pos x="353" y="52"/>
                </a:cxn>
                <a:cxn ang="0">
                  <a:pos x="348" y="38"/>
                </a:cxn>
                <a:cxn ang="0">
                  <a:pos x="337" y="30"/>
                </a:cxn>
                <a:cxn ang="0">
                  <a:pos x="312" y="12"/>
                </a:cxn>
                <a:cxn ang="0">
                  <a:pos x="296" y="21"/>
                </a:cxn>
                <a:cxn ang="0">
                  <a:pos x="282" y="4"/>
                </a:cxn>
                <a:cxn ang="0">
                  <a:pos x="270" y="2"/>
                </a:cxn>
                <a:cxn ang="0">
                  <a:pos x="253" y="5"/>
                </a:cxn>
                <a:cxn ang="0">
                  <a:pos x="234" y="2"/>
                </a:cxn>
                <a:cxn ang="0">
                  <a:pos x="221" y="18"/>
                </a:cxn>
                <a:cxn ang="0">
                  <a:pos x="207" y="28"/>
                </a:cxn>
                <a:cxn ang="0">
                  <a:pos x="195" y="36"/>
                </a:cxn>
                <a:cxn ang="0">
                  <a:pos x="183" y="29"/>
                </a:cxn>
                <a:cxn ang="0">
                  <a:pos x="169" y="38"/>
                </a:cxn>
                <a:cxn ang="0">
                  <a:pos x="143" y="42"/>
                </a:cxn>
                <a:cxn ang="0">
                  <a:pos x="131" y="53"/>
                </a:cxn>
                <a:cxn ang="0">
                  <a:pos x="122" y="63"/>
                </a:cxn>
                <a:cxn ang="0">
                  <a:pos x="115" y="66"/>
                </a:cxn>
                <a:cxn ang="0">
                  <a:pos x="72" y="61"/>
                </a:cxn>
                <a:cxn ang="0">
                  <a:pos x="54" y="50"/>
                </a:cxn>
                <a:cxn ang="0">
                  <a:pos x="52" y="61"/>
                </a:cxn>
                <a:cxn ang="0">
                  <a:pos x="36" y="69"/>
                </a:cxn>
                <a:cxn ang="0">
                  <a:pos x="21" y="68"/>
                </a:cxn>
                <a:cxn ang="0">
                  <a:pos x="26" y="74"/>
                </a:cxn>
                <a:cxn ang="0">
                  <a:pos x="28" y="82"/>
                </a:cxn>
                <a:cxn ang="0">
                  <a:pos x="19" y="90"/>
                </a:cxn>
                <a:cxn ang="0">
                  <a:pos x="17" y="103"/>
                </a:cxn>
                <a:cxn ang="0">
                  <a:pos x="17" y="113"/>
                </a:cxn>
                <a:cxn ang="0">
                  <a:pos x="17" y="122"/>
                </a:cxn>
                <a:cxn ang="0">
                  <a:pos x="2" y="131"/>
                </a:cxn>
                <a:cxn ang="0">
                  <a:pos x="53" y="47"/>
                </a:cxn>
              </a:cxnLst>
              <a:rect l="0" t="0" r="r" b="b"/>
              <a:pathLst>
                <a:path w="353" h="228">
                  <a:moveTo>
                    <a:pt x="2" y="136"/>
                  </a:moveTo>
                  <a:cubicBezTo>
                    <a:pt x="4" y="138"/>
                    <a:pt x="5" y="139"/>
                    <a:pt x="5" y="141"/>
                  </a:cubicBezTo>
                  <a:cubicBezTo>
                    <a:pt x="5" y="143"/>
                    <a:pt x="4" y="144"/>
                    <a:pt x="4" y="146"/>
                  </a:cubicBezTo>
                  <a:cubicBezTo>
                    <a:pt x="3" y="147"/>
                    <a:pt x="3" y="148"/>
                    <a:pt x="3" y="150"/>
                  </a:cubicBezTo>
                  <a:cubicBezTo>
                    <a:pt x="3" y="152"/>
                    <a:pt x="3" y="152"/>
                    <a:pt x="5" y="153"/>
                  </a:cubicBezTo>
                  <a:cubicBezTo>
                    <a:pt x="6" y="154"/>
                    <a:pt x="7" y="154"/>
                    <a:pt x="8" y="155"/>
                  </a:cubicBezTo>
                  <a:cubicBezTo>
                    <a:pt x="9" y="159"/>
                    <a:pt x="6" y="162"/>
                    <a:pt x="10" y="165"/>
                  </a:cubicBezTo>
                  <a:cubicBezTo>
                    <a:pt x="10" y="165"/>
                    <a:pt x="11" y="165"/>
                    <a:pt x="12" y="165"/>
                  </a:cubicBezTo>
                  <a:cubicBezTo>
                    <a:pt x="12" y="165"/>
                    <a:pt x="13" y="167"/>
                    <a:pt x="13" y="167"/>
                  </a:cubicBezTo>
                  <a:cubicBezTo>
                    <a:pt x="14" y="168"/>
                    <a:pt x="15" y="169"/>
                    <a:pt x="17" y="170"/>
                  </a:cubicBezTo>
                  <a:cubicBezTo>
                    <a:pt x="20" y="172"/>
                    <a:pt x="23" y="174"/>
                    <a:pt x="25" y="177"/>
                  </a:cubicBezTo>
                  <a:cubicBezTo>
                    <a:pt x="26" y="178"/>
                    <a:pt x="26" y="180"/>
                    <a:pt x="27" y="181"/>
                  </a:cubicBezTo>
                  <a:cubicBezTo>
                    <a:pt x="28" y="182"/>
                    <a:pt x="30" y="183"/>
                    <a:pt x="32" y="183"/>
                  </a:cubicBezTo>
                  <a:cubicBezTo>
                    <a:pt x="31" y="186"/>
                    <a:pt x="31" y="187"/>
                    <a:pt x="34" y="189"/>
                  </a:cubicBezTo>
                  <a:cubicBezTo>
                    <a:pt x="35" y="190"/>
                    <a:pt x="37" y="190"/>
                    <a:pt x="38" y="191"/>
                  </a:cubicBezTo>
                  <a:cubicBezTo>
                    <a:pt x="39" y="191"/>
                    <a:pt x="40" y="193"/>
                    <a:pt x="42" y="192"/>
                  </a:cubicBezTo>
                  <a:cubicBezTo>
                    <a:pt x="41" y="192"/>
                    <a:pt x="41" y="193"/>
                    <a:pt x="41" y="193"/>
                  </a:cubicBezTo>
                  <a:cubicBezTo>
                    <a:pt x="42" y="194"/>
                    <a:pt x="43" y="195"/>
                    <a:pt x="43" y="196"/>
                  </a:cubicBezTo>
                  <a:cubicBezTo>
                    <a:pt x="44" y="196"/>
                    <a:pt x="44" y="196"/>
                    <a:pt x="43" y="197"/>
                  </a:cubicBezTo>
                  <a:cubicBezTo>
                    <a:pt x="44" y="197"/>
                    <a:pt x="44" y="197"/>
                    <a:pt x="44" y="198"/>
                  </a:cubicBezTo>
                  <a:cubicBezTo>
                    <a:pt x="45" y="198"/>
                    <a:pt x="45" y="199"/>
                    <a:pt x="46" y="199"/>
                  </a:cubicBezTo>
                  <a:cubicBezTo>
                    <a:pt x="47" y="201"/>
                    <a:pt x="48" y="201"/>
                    <a:pt x="49" y="203"/>
                  </a:cubicBezTo>
                  <a:cubicBezTo>
                    <a:pt x="50" y="205"/>
                    <a:pt x="50" y="208"/>
                    <a:pt x="51" y="210"/>
                  </a:cubicBezTo>
                  <a:cubicBezTo>
                    <a:pt x="53" y="212"/>
                    <a:pt x="56" y="212"/>
                    <a:pt x="58" y="213"/>
                  </a:cubicBezTo>
                  <a:cubicBezTo>
                    <a:pt x="60" y="214"/>
                    <a:pt x="60" y="215"/>
                    <a:pt x="63" y="215"/>
                  </a:cubicBezTo>
                  <a:cubicBezTo>
                    <a:pt x="64" y="215"/>
                    <a:pt x="64" y="215"/>
                    <a:pt x="65" y="215"/>
                  </a:cubicBezTo>
                  <a:cubicBezTo>
                    <a:pt x="66" y="216"/>
                    <a:pt x="66" y="216"/>
                    <a:pt x="66" y="217"/>
                  </a:cubicBezTo>
                  <a:cubicBezTo>
                    <a:pt x="68" y="218"/>
                    <a:pt x="70" y="219"/>
                    <a:pt x="71" y="221"/>
                  </a:cubicBezTo>
                  <a:cubicBezTo>
                    <a:pt x="72" y="222"/>
                    <a:pt x="72" y="222"/>
                    <a:pt x="73" y="223"/>
                  </a:cubicBezTo>
                  <a:cubicBezTo>
                    <a:pt x="75" y="223"/>
                    <a:pt x="77" y="223"/>
                    <a:pt x="78" y="223"/>
                  </a:cubicBezTo>
                  <a:cubicBezTo>
                    <a:pt x="80" y="223"/>
                    <a:pt x="82" y="224"/>
                    <a:pt x="84" y="224"/>
                  </a:cubicBezTo>
                  <a:cubicBezTo>
                    <a:pt x="85" y="225"/>
                    <a:pt x="87" y="224"/>
                    <a:pt x="88" y="225"/>
                  </a:cubicBezTo>
                  <a:cubicBezTo>
                    <a:pt x="89" y="225"/>
                    <a:pt x="89" y="225"/>
                    <a:pt x="90" y="226"/>
                  </a:cubicBezTo>
                  <a:cubicBezTo>
                    <a:pt x="91" y="226"/>
                    <a:pt x="92" y="226"/>
                    <a:pt x="92" y="226"/>
                  </a:cubicBezTo>
                  <a:cubicBezTo>
                    <a:pt x="94" y="226"/>
                    <a:pt x="95" y="226"/>
                    <a:pt x="97" y="226"/>
                  </a:cubicBezTo>
                  <a:cubicBezTo>
                    <a:pt x="99" y="226"/>
                    <a:pt x="101" y="226"/>
                    <a:pt x="104" y="226"/>
                  </a:cubicBezTo>
                  <a:cubicBezTo>
                    <a:pt x="107" y="225"/>
                    <a:pt x="113" y="228"/>
                    <a:pt x="116" y="226"/>
                  </a:cubicBezTo>
                  <a:cubicBezTo>
                    <a:pt x="116" y="225"/>
                    <a:pt x="116" y="223"/>
                    <a:pt x="117" y="222"/>
                  </a:cubicBezTo>
                  <a:cubicBezTo>
                    <a:pt x="117" y="221"/>
                    <a:pt x="118" y="221"/>
                    <a:pt x="119" y="220"/>
                  </a:cubicBezTo>
                  <a:cubicBezTo>
                    <a:pt x="120" y="220"/>
                    <a:pt x="122" y="219"/>
                    <a:pt x="123" y="219"/>
                  </a:cubicBezTo>
                  <a:cubicBezTo>
                    <a:pt x="123" y="219"/>
                    <a:pt x="125" y="218"/>
                    <a:pt x="125" y="218"/>
                  </a:cubicBezTo>
                  <a:cubicBezTo>
                    <a:pt x="126" y="217"/>
                    <a:pt x="127" y="213"/>
                    <a:pt x="129" y="214"/>
                  </a:cubicBezTo>
                  <a:cubicBezTo>
                    <a:pt x="129" y="215"/>
                    <a:pt x="130" y="215"/>
                    <a:pt x="130" y="215"/>
                  </a:cubicBezTo>
                  <a:cubicBezTo>
                    <a:pt x="131" y="215"/>
                    <a:pt x="131" y="214"/>
                    <a:pt x="132" y="214"/>
                  </a:cubicBezTo>
                  <a:cubicBezTo>
                    <a:pt x="133" y="213"/>
                    <a:pt x="136" y="214"/>
                    <a:pt x="138" y="213"/>
                  </a:cubicBezTo>
                  <a:cubicBezTo>
                    <a:pt x="139" y="210"/>
                    <a:pt x="141" y="206"/>
                    <a:pt x="144" y="204"/>
                  </a:cubicBezTo>
                  <a:cubicBezTo>
                    <a:pt x="144" y="205"/>
                    <a:pt x="145" y="206"/>
                    <a:pt x="146" y="206"/>
                  </a:cubicBezTo>
                  <a:cubicBezTo>
                    <a:pt x="147" y="208"/>
                    <a:pt x="148" y="210"/>
                    <a:pt x="150" y="211"/>
                  </a:cubicBezTo>
                  <a:cubicBezTo>
                    <a:pt x="152" y="212"/>
                    <a:pt x="154" y="211"/>
                    <a:pt x="155" y="209"/>
                  </a:cubicBezTo>
                  <a:cubicBezTo>
                    <a:pt x="155" y="208"/>
                    <a:pt x="155" y="208"/>
                    <a:pt x="155" y="206"/>
                  </a:cubicBezTo>
                  <a:cubicBezTo>
                    <a:pt x="156" y="205"/>
                    <a:pt x="157" y="204"/>
                    <a:pt x="158" y="203"/>
                  </a:cubicBezTo>
                  <a:cubicBezTo>
                    <a:pt x="160" y="202"/>
                    <a:pt x="163" y="202"/>
                    <a:pt x="165" y="200"/>
                  </a:cubicBezTo>
                  <a:cubicBezTo>
                    <a:pt x="165" y="200"/>
                    <a:pt x="165" y="199"/>
                    <a:pt x="165" y="199"/>
                  </a:cubicBezTo>
                  <a:cubicBezTo>
                    <a:pt x="166" y="199"/>
                    <a:pt x="166" y="199"/>
                    <a:pt x="166" y="198"/>
                  </a:cubicBezTo>
                  <a:cubicBezTo>
                    <a:pt x="167" y="198"/>
                    <a:pt x="167" y="197"/>
                    <a:pt x="168" y="197"/>
                  </a:cubicBezTo>
                  <a:cubicBezTo>
                    <a:pt x="169" y="196"/>
                    <a:pt x="170" y="196"/>
                    <a:pt x="172" y="196"/>
                  </a:cubicBezTo>
                  <a:cubicBezTo>
                    <a:pt x="173" y="196"/>
                    <a:pt x="175" y="195"/>
                    <a:pt x="176" y="195"/>
                  </a:cubicBezTo>
                  <a:cubicBezTo>
                    <a:pt x="177" y="196"/>
                    <a:pt x="177" y="197"/>
                    <a:pt x="178" y="197"/>
                  </a:cubicBezTo>
                  <a:cubicBezTo>
                    <a:pt x="182" y="198"/>
                    <a:pt x="185" y="198"/>
                    <a:pt x="188" y="198"/>
                  </a:cubicBezTo>
                  <a:cubicBezTo>
                    <a:pt x="191" y="197"/>
                    <a:pt x="193" y="196"/>
                    <a:pt x="197" y="196"/>
                  </a:cubicBezTo>
                  <a:cubicBezTo>
                    <a:pt x="200" y="196"/>
                    <a:pt x="203" y="198"/>
                    <a:pt x="206" y="198"/>
                  </a:cubicBezTo>
                  <a:cubicBezTo>
                    <a:pt x="208" y="198"/>
                    <a:pt x="209" y="198"/>
                    <a:pt x="210" y="198"/>
                  </a:cubicBezTo>
                  <a:cubicBezTo>
                    <a:pt x="212" y="198"/>
                    <a:pt x="212" y="197"/>
                    <a:pt x="213" y="197"/>
                  </a:cubicBezTo>
                  <a:cubicBezTo>
                    <a:pt x="220" y="196"/>
                    <a:pt x="230" y="202"/>
                    <a:pt x="234" y="193"/>
                  </a:cubicBezTo>
                  <a:cubicBezTo>
                    <a:pt x="235" y="192"/>
                    <a:pt x="236" y="189"/>
                    <a:pt x="239" y="189"/>
                  </a:cubicBezTo>
                  <a:cubicBezTo>
                    <a:pt x="240" y="189"/>
                    <a:pt x="241" y="189"/>
                    <a:pt x="242" y="190"/>
                  </a:cubicBezTo>
                  <a:cubicBezTo>
                    <a:pt x="244" y="191"/>
                    <a:pt x="245" y="191"/>
                    <a:pt x="246" y="191"/>
                  </a:cubicBezTo>
                  <a:cubicBezTo>
                    <a:pt x="248" y="191"/>
                    <a:pt x="250" y="191"/>
                    <a:pt x="251" y="191"/>
                  </a:cubicBezTo>
                  <a:cubicBezTo>
                    <a:pt x="253" y="190"/>
                    <a:pt x="253" y="189"/>
                    <a:pt x="254" y="188"/>
                  </a:cubicBezTo>
                  <a:cubicBezTo>
                    <a:pt x="253" y="188"/>
                    <a:pt x="254" y="187"/>
                    <a:pt x="254" y="187"/>
                  </a:cubicBezTo>
                  <a:cubicBezTo>
                    <a:pt x="254" y="187"/>
                    <a:pt x="254" y="186"/>
                    <a:pt x="255" y="186"/>
                  </a:cubicBezTo>
                  <a:cubicBezTo>
                    <a:pt x="254" y="186"/>
                    <a:pt x="255" y="186"/>
                    <a:pt x="255" y="185"/>
                  </a:cubicBezTo>
                  <a:cubicBezTo>
                    <a:pt x="255" y="185"/>
                    <a:pt x="255" y="186"/>
                    <a:pt x="255" y="186"/>
                  </a:cubicBezTo>
                  <a:cubicBezTo>
                    <a:pt x="255" y="186"/>
                    <a:pt x="256" y="183"/>
                    <a:pt x="256" y="184"/>
                  </a:cubicBezTo>
                  <a:cubicBezTo>
                    <a:pt x="256" y="184"/>
                    <a:pt x="257" y="184"/>
                    <a:pt x="257" y="183"/>
                  </a:cubicBezTo>
                  <a:cubicBezTo>
                    <a:pt x="258" y="182"/>
                    <a:pt x="258" y="181"/>
                    <a:pt x="259" y="180"/>
                  </a:cubicBezTo>
                  <a:cubicBezTo>
                    <a:pt x="259" y="180"/>
                    <a:pt x="260" y="179"/>
                    <a:pt x="260" y="179"/>
                  </a:cubicBezTo>
                  <a:cubicBezTo>
                    <a:pt x="261" y="178"/>
                    <a:pt x="261" y="177"/>
                    <a:pt x="261" y="177"/>
                  </a:cubicBezTo>
                  <a:cubicBezTo>
                    <a:pt x="261" y="176"/>
                    <a:pt x="262" y="176"/>
                    <a:pt x="262" y="176"/>
                  </a:cubicBezTo>
                  <a:cubicBezTo>
                    <a:pt x="263" y="175"/>
                    <a:pt x="262" y="174"/>
                    <a:pt x="262" y="174"/>
                  </a:cubicBezTo>
                  <a:cubicBezTo>
                    <a:pt x="262" y="173"/>
                    <a:pt x="263" y="171"/>
                    <a:pt x="263" y="170"/>
                  </a:cubicBezTo>
                  <a:cubicBezTo>
                    <a:pt x="264" y="168"/>
                    <a:pt x="265" y="167"/>
                    <a:pt x="266" y="166"/>
                  </a:cubicBezTo>
                  <a:cubicBezTo>
                    <a:pt x="266" y="165"/>
                    <a:pt x="267" y="165"/>
                    <a:pt x="267" y="164"/>
                  </a:cubicBezTo>
                  <a:cubicBezTo>
                    <a:pt x="267" y="164"/>
                    <a:pt x="267" y="163"/>
                    <a:pt x="267" y="162"/>
                  </a:cubicBezTo>
                  <a:cubicBezTo>
                    <a:pt x="268" y="161"/>
                    <a:pt x="269" y="161"/>
                    <a:pt x="270" y="160"/>
                  </a:cubicBezTo>
                  <a:cubicBezTo>
                    <a:pt x="271" y="159"/>
                    <a:pt x="270" y="158"/>
                    <a:pt x="272" y="158"/>
                  </a:cubicBezTo>
                  <a:cubicBezTo>
                    <a:pt x="272" y="157"/>
                    <a:pt x="272" y="157"/>
                    <a:pt x="272" y="157"/>
                  </a:cubicBezTo>
                  <a:cubicBezTo>
                    <a:pt x="274" y="157"/>
                    <a:pt x="274" y="154"/>
                    <a:pt x="275" y="154"/>
                  </a:cubicBezTo>
                  <a:cubicBezTo>
                    <a:pt x="275" y="153"/>
                    <a:pt x="275" y="153"/>
                    <a:pt x="276" y="153"/>
                  </a:cubicBezTo>
                  <a:cubicBezTo>
                    <a:pt x="276" y="153"/>
                    <a:pt x="276" y="153"/>
                    <a:pt x="277" y="153"/>
                  </a:cubicBezTo>
                  <a:cubicBezTo>
                    <a:pt x="278" y="152"/>
                    <a:pt x="278" y="152"/>
                    <a:pt x="278" y="151"/>
                  </a:cubicBezTo>
                  <a:cubicBezTo>
                    <a:pt x="279" y="151"/>
                    <a:pt x="280" y="150"/>
                    <a:pt x="281" y="148"/>
                  </a:cubicBezTo>
                  <a:cubicBezTo>
                    <a:pt x="282" y="147"/>
                    <a:pt x="282" y="145"/>
                    <a:pt x="282" y="143"/>
                  </a:cubicBezTo>
                  <a:cubicBezTo>
                    <a:pt x="282" y="142"/>
                    <a:pt x="283" y="140"/>
                    <a:pt x="283" y="138"/>
                  </a:cubicBezTo>
                  <a:cubicBezTo>
                    <a:pt x="283" y="137"/>
                    <a:pt x="283" y="135"/>
                    <a:pt x="283" y="134"/>
                  </a:cubicBezTo>
                  <a:cubicBezTo>
                    <a:pt x="284" y="134"/>
                    <a:pt x="284" y="134"/>
                    <a:pt x="285" y="133"/>
                  </a:cubicBezTo>
                  <a:cubicBezTo>
                    <a:pt x="285" y="132"/>
                    <a:pt x="285" y="131"/>
                    <a:pt x="286" y="130"/>
                  </a:cubicBezTo>
                  <a:cubicBezTo>
                    <a:pt x="287" y="129"/>
                    <a:pt x="287" y="128"/>
                    <a:pt x="288" y="127"/>
                  </a:cubicBezTo>
                  <a:cubicBezTo>
                    <a:pt x="288" y="126"/>
                    <a:pt x="288" y="124"/>
                    <a:pt x="289" y="123"/>
                  </a:cubicBezTo>
                  <a:cubicBezTo>
                    <a:pt x="289" y="122"/>
                    <a:pt x="291" y="121"/>
                    <a:pt x="292" y="121"/>
                  </a:cubicBezTo>
                  <a:cubicBezTo>
                    <a:pt x="294" y="119"/>
                    <a:pt x="296" y="116"/>
                    <a:pt x="296" y="114"/>
                  </a:cubicBezTo>
                  <a:cubicBezTo>
                    <a:pt x="297" y="112"/>
                    <a:pt x="296" y="111"/>
                    <a:pt x="297" y="109"/>
                  </a:cubicBezTo>
                  <a:cubicBezTo>
                    <a:pt x="297" y="108"/>
                    <a:pt x="297" y="107"/>
                    <a:pt x="298" y="106"/>
                  </a:cubicBezTo>
                  <a:cubicBezTo>
                    <a:pt x="299" y="104"/>
                    <a:pt x="300" y="102"/>
                    <a:pt x="302" y="101"/>
                  </a:cubicBezTo>
                  <a:cubicBezTo>
                    <a:pt x="303" y="101"/>
                    <a:pt x="305" y="101"/>
                    <a:pt x="306" y="100"/>
                  </a:cubicBezTo>
                  <a:cubicBezTo>
                    <a:pt x="306" y="99"/>
                    <a:pt x="306" y="98"/>
                    <a:pt x="306" y="96"/>
                  </a:cubicBezTo>
                  <a:cubicBezTo>
                    <a:pt x="307" y="95"/>
                    <a:pt x="307" y="94"/>
                    <a:pt x="307" y="92"/>
                  </a:cubicBezTo>
                  <a:cubicBezTo>
                    <a:pt x="307" y="92"/>
                    <a:pt x="307" y="91"/>
                    <a:pt x="307" y="91"/>
                  </a:cubicBezTo>
                  <a:cubicBezTo>
                    <a:pt x="308" y="90"/>
                    <a:pt x="308" y="89"/>
                    <a:pt x="309" y="88"/>
                  </a:cubicBezTo>
                  <a:cubicBezTo>
                    <a:pt x="309" y="88"/>
                    <a:pt x="310" y="87"/>
                    <a:pt x="310" y="87"/>
                  </a:cubicBezTo>
                  <a:cubicBezTo>
                    <a:pt x="310" y="86"/>
                    <a:pt x="310" y="86"/>
                    <a:pt x="310" y="86"/>
                  </a:cubicBezTo>
                  <a:cubicBezTo>
                    <a:pt x="310" y="86"/>
                    <a:pt x="311" y="85"/>
                    <a:pt x="311" y="85"/>
                  </a:cubicBezTo>
                  <a:cubicBezTo>
                    <a:pt x="311" y="85"/>
                    <a:pt x="312" y="84"/>
                    <a:pt x="312" y="84"/>
                  </a:cubicBezTo>
                  <a:cubicBezTo>
                    <a:pt x="313" y="83"/>
                    <a:pt x="312" y="82"/>
                    <a:pt x="312" y="81"/>
                  </a:cubicBezTo>
                  <a:cubicBezTo>
                    <a:pt x="313" y="80"/>
                    <a:pt x="313" y="80"/>
                    <a:pt x="314" y="80"/>
                  </a:cubicBezTo>
                  <a:cubicBezTo>
                    <a:pt x="314" y="79"/>
                    <a:pt x="314" y="78"/>
                    <a:pt x="315" y="78"/>
                  </a:cubicBezTo>
                  <a:cubicBezTo>
                    <a:pt x="316" y="77"/>
                    <a:pt x="316" y="76"/>
                    <a:pt x="317" y="75"/>
                  </a:cubicBezTo>
                  <a:cubicBezTo>
                    <a:pt x="318" y="73"/>
                    <a:pt x="318" y="73"/>
                    <a:pt x="320" y="73"/>
                  </a:cubicBezTo>
                  <a:cubicBezTo>
                    <a:pt x="321" y="73"/>
                    <a:pt x="323" y="73"/>
                    <a:pt x="324" y="73"/>
                  </a:cubicBezTo>
                  <a:cubicBezTo>
                    <a:pt x="326" y="72"/>
                    <a:pt x="326" y="71"/>
                    <a:pt x="327" y="70"/>
                  </a:cubicBezTo>
                  <a:cubicBezTo>
                    <a:pt x="328" y="68"/>
                    <a:pt x="329" y="68"/>
                    <a:pt x="330" y="68"/>
                  </a:cubicBezTo>
                  <a:cubicBezTo>
                    <a:pt x="332" y="68"/>
                    <a:pt x="332" y="67"/>
                    <a:pt x="333" y="67"/>
                  </a:cubicBezTo>
                  <a:cubicBezTo>
                    <a:pt x="335" y="67"/>
                    <a:pt x="338" y="68"/>
                    <a:pt x="340" y="67"/>
                  </a:cubicBezTo>
                  <a:cubicBezTo>
                    <a:pt x="341" y="66"/>
                    <a:pt x="341" y="65"/>
                    <a:pt x="341" y="64"/>
                  </a:cubicBezTo>
                  <a:cubicBezTo>
                    <a:pt x="343" y="62"/>
                    <a:pt x="346" y="60"/>
                    <a:pt x="348" y="60"/>
                  </a:cubicBezTo>
                  <a:cubicBezTo>
                    <a:pt x="348" y="59"/>
                    <a:pt x="349" y="58"/>
                    <a:pt x="349" y="58"/>
                  </a:cubicBezTo>
                  <a:cubicBezTo>
                    <a:pt x="350" y="57"/>
                    <a:pt x="349" y="56"/>
                    <a:pt x="350" y="55"/>
                  </a:cubicBezTo>
                  <a:cubicBezTo>
                    <a:pt x="350" y="53"/>
                    <a:pt x="351" y="52"/>
                    <a:pt x="353" y="52"/>
                  </a:cubicBezTo>
                  <a:cubicBezTo>
                    <a:pt x="353" y="50"/>
                    <a:pt x="353" y="47"/>
                    <a:pt x="353" y="45"/>
                  </a:cubicBezTo>
                  <a:cubicBezTo>
                    <a:pt x="353" y="44"/>
                    <a:pt x="353" y="42"/>
                    <a:pt x="353" y="41"/>
                  </a:cubicBezTo>
                  <a:cubicBezTo>
                    <a:pt x="352" y="40"/>
                    <a:pt x="351" y="40"/>
                    <a:pt x="351" y="39"/>
                  </a:cubicBezTo>
                  <a:cubicBezTo>
                    <a:pt x="350" y="39"/>
                    <a:pt x="349" y="39"/>
                    <a:pt x="348" y="38"/>
                  </a:cubicBezTo>
                  <a:cubicBezTo>
                    <a:pt x="347" y="38"/>
                    <a:pt x="346" y="38"/>
                    <a:pt x="345" y="38"/>
                  </a:cubicBezTo>
                  <a:cubicBezTo>
                    <a:pt x="342" y="38"/>
                    <a:pt x="339" y="36"/>
                    <a:pt x="338" y="38"/>
                  </a:cubicBezTo>
                  <a:cubicBezTo>
                    <a:pt x="336" y="38"/>
                    <a:pt x="337" y="35"/>
                    <a:pt x="337" y="33"/>
                  </a:cubicBezTo>
                  <a:cubicBezTo>
                    <a:pt x="337" y="32"/>
                    <a:pt x="337" y="31"/>
                    <a:pt x="337" y="30"/>
                  </a:cubicBezTo>
                  <a:cubicBezTo>
                    <a:pt x="336" y="29"/>
                    <a:pt x="336" y="29"/>
                    <a:pt x="334" y="29"/>
                  </a:cubicBezTo>
                  <a:cubicBezTo>
                    <a:pt x="314" y="7"/>
                    <a:pt x="314" y="7"/>
                    <a:pt x="314" y="7"/>
                  </a:cubicBezTo>
                  <a:cubicBezTo>
                    <a:pt x="314" y="7"/>
                    <a:pt x="314" y="7"/>
                    <a:pt x="314" y="8"/>
                  </a:cubicBezTo>
                  <a:cubicBezTo>
                    <a:pt x="313" y="9"/>
                    <a:pt x="313" y="11"/>
                    <a:pt x="312" y="12"/>
                  </a:cubicBezTo>
                  <a:cubicBezTo>
                    <a:pt x="312" y="13"/>
                    <a:pt x="311" y="15"/>
                    <a:pt x="310" y="16"/>
                  </a:cubicBezTo>
                  <a:cubicBezTo>
                    <a:pt x="308" y="17"/>
                    <a:pt x="306" y="16"/>
                    <a:pt x="304" y="16"/>
                  </a:cubicBezTo>
                  <a:cubicBezTo>
                    <a:pt x="302" y="16"/>
                    <a:pt x="302" y="16"/>
                    <a:pt x="300" y="17"/>
                  </a:cubicBezTo>
                  <a:cubicBezTo>
                    <a:pt x="299" y="19"/>
                    <a:pt x="298" y="21"/>
                    <a:pt x="296" y="21"/>
                  </a:cubicBezTo>
                  <a:cubicBezTo>
                    <a:pt x="295" y="20"/>
                    <a:pt x="294" y="19"/>
                    <a:pt x="294" y="18"/>
                  </a:cubicBezTo>
                  <a:cubicBezTo>
                    <a:pt x="292" y="17"/>
                    <a:pt x="292" y="17"/>
                    <a:pt x="290" y="16"/>
                  </a:cubicBezTo>
                  <a:cubicBezTo>
                    <a:pt x="289" y="15"/>
                    <a:pt x="287" y="14"/>
                    <a:pt x="286" y="13"/>
                  </a:cubicBezTo>
                  <a:cubicBezTo>
                    <a:pt x="285" y="10"/>
                    <a:pt x="285" y="6"/>
                    <a:pt x="282" y="4"/>
                  </a:cubicBezTo>
                  <a:cubicBezTo>
                    <a:pt x="281" y="3"/>
                    <a:pt x="280" y="3"/>
                    <a:pt x="279" y="3"/>
                  </a:cubicBezTo>
                  <a:cubicBezTo>
                    <a:pt x="279" y="3"/>
                    <a:pt x="279" y="2"/>
                    <a:pt x="278" y="2"/>
                  </a:cubicBezTo>
                  <a:cubicBezTo>
                    <a:pt x="277" y="1"/>
                    <a:pt x="275" y="2"/>
                    <a:pt x="274" y="2"/>
                  </a:cubicBezTo>
                  <a:cubicBezTo>
                    <a:pt x="272" y="2"/>
                    <a:pt x="271" y="2"/>
                    <a:pt x="270" y="2"/>
                  </a:cubicBezTo>
                  <a:cubicBezTo>
                    <a:pt x="269" y="3"/>
                    <a:pt x="268" y="3"/>
                    <a:pt x="267" y="3"/>
                  </a:cubicBezTo>
                  <a:cubicBezTo>
                    <a:pt x="265" y="3"/>
                    <a:pt x="264" y="5"/>
                    <a:pt x="263" y="5"/>
                  </a:cubicBezTo>
                  <a:cubicBezTo>
                    <a:pt x="261" y="6"/>
                    <a:pt x="260" y="5"/>
                    <a:pt x="258" y="5"/>
                  </a:cubicBezTo>
                  <a:cubicBezTo>
                    <a:pt x="257" y="5"/>
                    <a:pt x="255" y="5"/>
                    <a:pt x="253" y="5"/>
                  </a:cubicBezTo>
                  <a:cubicBezTo>
                    <a:pt x="252" y="5"/>
                    <a:pt x="251" y="5"/>
                    <a:pt x="251" y="5"/>
                  </a:cubicBezTo>
                  <a:cubicBezTo>
                    <a:pt x="250" y="4"/>
                    <a:pt x="250" y="3"/>
                    <a:pt x="249" y="3"/>
                  </a:cubicBezTo>
                  <a:cubicBezTo>
                    <a:pt x="248" y="2"/>
                    <a:pt x="247" y="2"/>
                    <a:pt x="245" y="2"/>
                  </a:cubicBezTo>
                  <a:cubicBezTo>
                    <a:pt x="241" y="2"/>
                    <a:pt x="238" y="2"/>
                    <a:pt x="234" y="2"/>
                  </a:cubicBezTo>
                  <a:cubicBezTo>
                    <a:pt x="232" y="2"/>
                    <a:pt x="226" y="0"/>
                    <a:pt x="225" y="3"/>
                  </a:cubicBezTo>
                  <a:cubicBezTo>
                    <a:pt x="224" y="4"/>
                    <a:pt x="225" y="6"/>
                    <a:pt x="224" y="8"/>
                  </a:cubicBezTo>
                  <a:cubicBezTo>
                    <a:pt x="224" y="10"/>
                    <a:pt x="223" y="11"/>
                    <a:pt x="222" y="13"/>
                  </a:cubicBezTo>
                  <a:cubicBezTo>
                    <a:pt x="222" y="15"/>
                    <a:pt x="222" y="16"/>
                    <a:pt x="221" y="18"/>
                  </a:cubicBezTo>
                  <a:cubicBezTo>
                    <a:pt x="220" y="20"/>
                    <a:pt x="219" y="22"/>
                    <a:pt x="217" y="23"/>
                  </a:cubicBezTo>
                  <a:cubicBezTo>
                    <a:pt x="217" y="24"/>
                    <a:pt x="216" y="25"/>
                    <a:pt x="215" y="25"/>
                  </a:cubicBezTo>
                  <a:cubicBezTo>
                    <a:pt x="214" y="25"/>
                    <a:pt x="213" y="25"/>
                    <a:pt x="212" y="25"/>
                  </a:cubicBezTo>
                  <a:cubicBezTo>
                    <a:pt x="210" y="26"/>
                    <a:pt x="209" y="28"/>
                    <a:pt x="207" y="28"/>
                  </a:cubicBezTo>
                  <a:cubicBezTo>
                    <a:pt x="206" y="28"/>
                    <a:pt x="205" y="28"/>
                    <a:pt x="205" y="28"/>
                  </a:cubicBezTo>
                  <a:cubicBezTo>
                    <a:pt x="204" y="29"/>
                    <a:pt x="203" y="29"/>
                    <a:pt x="203" y="30"/>
                  </a:cubicBezTo>
                  <a:cubicBezTo>
                    <a:pt x="201" y="31"/>
                    <a:pt x="200" y="31"/>
                    <a:pt x="199" y="31"/>
                  </a:cubicBezTo>
                  <a:cubicBezTo>
                    <a:pt x="197" y="33"/>
                    <a:pt x="197" y="35"/>
                    <a:pt x="195" y="36"/>
                  </a:cubicBezTo>
                  <a:cubicBezTo>
                    <a:pt x="194" y="35"/>
                    <a:pt x="194" y="32"/>
                    <a:pt x="192" y="31"/>
                  </a:cubicBezTo>
                  <a:cubicBezTo>
                    <a:pt x="191" y="30"/>
                    <a:pt x="188" y="30"/>
                    <a:pt x="186" y="30"/>
                  </a:cubicBezTo>
                  <a:cubicBezTo>
                    <a:pt x="185" y="30"/>
                    <a:pt x="184" y="31"/>
                    <a:pt x="184" y="30"/>
                  </a:cubicBezTo>
                  <a:cubicBezTo>
                    <a:pt x="183" y="30"/>
                    <a:pt x="184" y="29"/>
                    <a:pt x="183" y="29"/>
                  </a:cubicBezTo>
                  <a:cubicBezTo>
                    <a:pt x="183" y="28"/>
                    <a:pt x="180" y="28"/>
                    <a:pt x="179" y="28"/>
                  </a:cubicBezTo>
                  <a:cubicBezTo>
                    <a:pt x="178" y="28"/>
                    <a:pt x="176" y="28"/>
                    <a:pt x="175" y="29"/>
                  </a:cubicBezTo>
                  <a:cubicBezTo>
                    <a:pt x="174" y="30"/>
                    <a:pt x="173" y="33"/>
                    <a:pt x="172" y="35"/>
                  </a:cubicBezTo>
                  <a:cubicBezTo>
                    <a:pt x="172" y="36"/>
                    <a:pt x="170" y="38"/>
                    <a:pt x="169" y="38"/>
                  </a:cubicBezTo>
                  <a:cubicBezTo>
                    <a:pt x="168" y="39"/>
                    <a:pt x="165" y="38"/>
                    <a:pt x="164" y="38"/>
                  </a:cubicBezTo>
                  <a:cubicBezTo>
                    <a:pt x="163" y="39"/>
                    <a:pt x="161" y="39"/>
                    <a:pt x="160" y="39"/>
                  </a:cubicBezTo>
                  <a:cubicBezTo>
                    <a:pt x="158" y="40"/>
                    <a:pt x="156" y="39"/>
                    <a:pt x="155" y="40"/>
                  </a:cubicBezTo>
                  <a:cubicBezTo>
                    <a:pt x="151" y="40"/>
                    <a:pt x="147" y="41"/>
                    <a:pt x="143" y="42"/>
                  </a:cubicBezTo>
                  <a:cubicBezTo>
                    <a:pt x="142" y="42"/>
                    <a:pt x="139" y="41"/>
                    <a:pt x="138" y="42"/>
                  </a:cubicBezTo>
                  <a:cubicBezTo>
                    <a:pt x="137" y="42"/>
                    <a:pt x="135" y="44"/>
                    <a:pt x="135" y="44"/>
                  </a:cubicBezTo>
                  <a:cubicBezTo>
                    <a:pt x="134" y="46"/>
                    <a:pt x="134" y="48"/>
                    <a:pt x="134" y="50"/>
                  </a:cubicBezTo>
                  <a:cubicBezTo>
                    <a:pt x="133" y="51"/>
                    <a:pt x="132" y="52"/>
                    <a:pt x="131" y="53"/>
                  </a:cubicBezTo>
                  <a:cubicBezTo>
                    <a:pt x="131" y="56"/>
                    <a:pt x="134" y="55"/>
                    <a:pt x="135" y="58"/>
                  </a:cubicBezTo>
                  <a:cubicBezTo>
                    <a:pt x="135" y="59"/>
                    <a:pt x="134" y="61"/>
                    <a:pt x="132" y="61"/>
                  </a:cubicBezTo>
                  <a:cubicBezTo>
                    <a:pt x="131" y="62"/>
                    <a:pt x="128" y="62"/>
                    <a:pt x="127" y="62"/>
                  </a:cubicBezTo>
                  <a:cubicBezTo>
                    <a:pt x="125" y="62"/>
                    <a:pt x="124" y="62"/>
                    <a:pt x="122" y="63"/>
                  </a:cubicBezTo>
                  <a:cubicBezTo>
                    <a:pt x="121" y="63"/>
                    <a:pt x="120" y="63"/>
                    <a:pt x="118" y="64"/>
                  </a:cubicBezTo>
                  <a:cubicBezTo>
                    <a:pt x="118" y="64"/>
                    <a:pt x="118" y="65"/>
                    <a:pt x="118" y="65"/>
                  </a:cubicBezTo>
                  <a:cubicBezTo>
                    <a:pt x="118" y="65"/>
                    <a:pt x="117" y="66"/>
                    <a:pt x="117" y="65"/>
                  </a:cubicBezTo>
                  <a:cubicBezTo>
                    <a:pt x="117" y="65"/>
                    <a:pt x="115" y="66"/>
                    <a:pt x="115" y="66"/>
                  </a:cubicBezTo>
                  <a:cubicBezTo>
                    <a:pt x="111" y="67"/>
                    <a:pt x="105" y="66"/>
                    <a:pt x="101" y="66"/>
                  </a:cubicBezTo>
                  <a:cubicBezTo>
                    <a:pt x="93" y="66"/>
                    <a:pt x="86" y="66"/>
                    <a:pt x="79" y="66"/>
                  </a:cubicBezTo>
                  <a:cubicBezTo>
                    <a:pt x="77" y="66"/>
                    <a:pt x="75" y="67"/>
                    <a:pt x="74" y="66"/>
                  </a:cubicBezTo>
                  <a:cubicBezTo>
                    <a:pt x="73" y="65"/>
                    <a:pt x="72" y="63"/>
                    <a:pt x="72" y="61"/>
                  </a:cubicBezTo>
                  <a:cubicBezTo>
                    <a:pt x="71" y="60"/>
                    <a:pt x="70" y="58"/>
                    <a:pt x="68" y="57"/>
                  </a:cubicBezTo>
                  <a:cubicBezTo>
                    <a:pt x="67" y="57"/>
                    <a:pt x="66" y="57"/>
                    <a:pt x="65" y="57"/>
                  </a:cubicBezTo>
                  <a:cubicBezTo>
                    <a:pt x="62" y="56"/>
                    <a:pt x="61" y="53"/>
                    <a:pt x="59" y="52"/>
                  </a:cubicBezTo>
                  <a:cubicBezTo>
                    <a:pt x="58" y="51"/>
                    <a:pt x="56" y="50"/>
                    <a:pt x="54" y="50"/>
                  </a:cubicBezTo>
                  <a:cubicBezTo>
                    <a:pt x="53" y="49"/>
                    <a:pt x="52" y="49"/>
                    <a:pt x="51" y="49"/>
                  </a:cubicBezTo>
                  <a:cubicBezTo>
                    <a:pt x="51" y="49"/>
                    <a:pt x="51" y="49"/>
                    <a:pt x="51" y="49"/>
                  </a:cubicBezTo>
                  <a:cubicBezTo>
                    <a:pt x="49" y="52"/>
                    <a:pt x="46" y="55"/>
                    <a:pt x="48" y="57"/>
                  </a:cubicBezTo>
                  <a:cubicBezTo>
                    <a:pt x="50" y="59"/>
                    <a:pt x="53" y="58"/>
                    <a:pt x="52" y="61"/>
                  </a:cubicBezTo>
                  <a:cubicBezTo>
                    <a:pt x="51" y="63"/>
                    <a:pt x="48" y="64"/>
                    <a:pt x="47" y="65"/>
                  </a:cubicBezTo>
                  <a:cubicBezTo>
                    <a:pt x="46" y="66"/>
                    <a:pt x="45" y="66"/>
                    <a:pt x="44" y="66"/>
                  </a:cubicBezTo>
                  <a:cubicBezTo>
                    <a:pt x="43" y="67"/>
                    <a:pt x="43" y="67"/>
                    <a:pt x="42" y="67"/>
                  </a:cubicBezTo>
                  <a:cubicBezTo>
                    <a:pt x="39" y="67"/>
                    <a:pt x="38" y="69"/>
                    <a:pt x="36" y="69"/>
                  </a:cubicBezTo>
                  <a:cubicBezTo>
                    <a:pt x="35" y="69"/>
                    <a:pt x="34" y="70"/>
                    <a:pt x="33" y="69"/>
                  </a:cubicBezTo>
                  <a:cubicBezTo>
                    <a:pt x="32" y="69"/>
                    <a:pt x="32" y="67"/>
                    <a:pt x="31" y="66"/>
                  </a:cubicBezTo>
                  <a:cubicBezTo>
                    <a:pt x="30" y="64"/>
                    <a:pt x="26" y="63"/>
                    <a:pt x="25" y="64"/>
                  </a:cubicBezTo>
                  <a:cubicBezTo>
                    <a:pt x="23" y="66"/>
                    <a:pt x="24" y="68"/>
                    <a:pt x="21" y="68"/>
                  </a:cubicBezTo>
                  <a:cubicBezTo>
                    <a:pt x="20" y="68"/>
                    <a:pt x="17" y="67"/>
                    <a:pt x="17" y="68"/>
                  </a:cubicBezTo>
                  <a:cubicBezTo>
                    <a:pt x="16" y="69"/>
                    <a:pt x="17" y="70"/>
                    <a:pt x="17" y="70"/>
                  </a:cubicBezTo>
                  <a:cubicBezTo>
                    <a:pt x="18" y="71"/>
                    <a:pt x="19" y="72"/>
                    <a:pt x="21" y="73"/>
                  </a:cubicBezTo>
                  <a:cubicBezTo>
                    <a:pt x="22" y="74"/>
                    <a:pt x="24" y="73"/>
                    <a:pt x="26" y="74"/>
                  </a:cubicBezTo>
                  <a:cubicBezTo>
                    <a:pt x="26" y="74"/>
                    <a:pt x="26" y="75"/>
                    <a:pt x="27" y="75"/>
                  </a:cubicBezTo>
                  <a:cubicBezTo>
                    <a:pt x="27" y="76"/>
                    <a:pt x="27" y="76"/>
                    <a:pt x="27" y="77"/>
                  </a:cubicBezTo>
                  <a:cubicBezTo>
                    <a:pt x="28" y="78"/>
                    <a:pt x="28" y="78"/>
                    <a:pt x="28" y="79"/>
                  </a:cubicBezTo>
                  <a:cubicBezTo>
                    <a:pt x="28" y="80"/>
                    <a:pt x="28" y="82"/>
                    <a:pt x="28" y="82"/>
                  </a:cubicBezTo>
                  <a:cubicBezTo>
                    <a:pt x="28" y="83"/>
                    <a:pt x="27" y="84"/>
                    <a:pt x="26" y="85"/>
                  </a:cubicBezTo>
                  <a:cubicBezTo>
                    <a:pt x="25" y="86"/>
                    <a:pt x="24" y="88"/>
                    <a:pt x="24" y="89"/>
                  </a:cubicBezTo>
                  <a:cubicBezTo>
                    <a:pt x="23" y="90"/>
                    <a:pt x="23" y="90"/>
                    <a:pt x="22" y="91"/>
                  </a:cubicBezTo>
                  <a:cubicBezTo>
                    <a:pt x="21" y="91"/>
                    <a:pt x="20" y="90"/>
                    <a:pt x="19" y="90"/>
                  </a:cubicBezTo>
                  <a:cubicBezTo>
                    <a:pt x="18" y="90"/>
                    <a:pt x="17" y="91"/>
                    <a:pt x="17" y="91"/>
                  </a:cubicBezTo>
                  <a:cubicBezTo>
                    <a:pt x="15" y="92"/>
                    <a:pt x="14" y="97"/>
                    <a:pt x="16" y="99"/>
                  </a:cubicBezTo>
                  <a:cubicBezTo>
                    <a:pt x="16" y="100"/>
                    <a:pt x="20" y="99"/>
                    <a:pt x="19" y="102"/>
                  </a:cubicBezTo>
                  <a:cubicBezTo>
                    <a:pt x="19" y="102"/>
                    <a:pt x="17" y="103"/>
                    <a:pt x="17" y="103"/>
                  </a:cubicBezTo>
                  <a:cubicBezTo>
                    <a:pt x="16" y="103"/>
                    <a:pt x="14" y="105"/>
                    <a:pt x="14" y="106"/>
                  </a:cubicBezTo>
                  <a:cubicBezTo>
                    <a:pt x="13" y="107"/>
                    <a:pt x="14" y="108"/>
                    <a:pt x="14" y="108"/>
                  </a:cubicBezTo>
                  <a:cubicBezTo>
                    <a:pt x="14" y="109"/>
                    <a:pt x="14" y="110"/>
                    <a:pt x="15" y="110"/>
                  </a:cubicBezTo>
                  <a:cubicBezTo>
                    <a:pt x="15" y="112"/>
                    <a:pt x="15" y="112"/>
                    <a:pt x="17" y="113"/>
                  </a:cubicBezTo>
                  <a:cubicBezTo>
                    <a:pt x="18" y="113"/>
                    <a:pt x="18" y="113"/>
                    <a:pt x="18" y="115"/>
                  </a:cubicBezTo>
                  <a:cubicBezTo>
                    <a:pt x="18" y="116"/>
                    <a:pt x="18" y="117"/>
                    <a:pt x="18" y="117"/>
                  </a:cubicBezTo>
                  <a:cubicBezTo>
                    <a:pt x="18" y="118"/>
                    <a:pt x="17" y="119"/>
                    <a:pt x="17" y="120"/>
                  </a:cubicBezTo>
                  <a:cubicBezTo>
                    <a:pt x="17" y="121"/>
                    <a:pt x="17" y="121"/>
                    <a:pt x="17" y="122"/>
                  </a:cubicBezTo>
                  <a:cubicBezTo>
                    <a:pt x="17" y="124"/>
                    <a:pt x="16" y="124"/>
                    <a:pt x="14" y="124"/>
                  </a:cubicBezTo>
                  <a:cubicBezTo>
                    <a:pt x="13" y="124"/>
                    <a:pt x="12" y="125"/>
                    <a:pt x="10" y="125"/>
                  </a:cubicBezTo>
                  <a:cubicBezTo>
                    <a:pt x="8" y="125"/>
                    <a:pt x="8" y="126"/>
                    <a:pt x="6" y="127"/>
                  </a:cubicBezTo>
                  <a:cubicBezTo>
                    <a:pt x="4" y="128"/>
                    <a:pt x="3" y="128"/>
                    <a:pt x="2" y="131"/>
                  </a:cubicBezTo>
                  <a:cubicBezTo>
                    <a:pt x="1" y="132"/>
                    <a:pt x="1" y="132"/>
                    <a:pt x="0" y="133"/>
                  </a:cubicBezTo>
                  <a:cubicBezTo>
                    <a:pt x="1" y="134"/>
                    <a:pt x="2" y="135"/>
                    <a:pt x="2" y="136"/>
                  </a:cubicBezTo>
                  <a:moveTo>
                    <a:pt x="51" y="49"/>
                  </a:moveTo>
                  <a:cubicBezTo>
                    <a:pt x="52" y="49"/>
                    <a:pt x="53" y="48"/>
                    <a:pt x="53" y="47"/>
                  </a:cubicBezTo>
                  <a:cubicBezTo>
                    <a:pt x="53" y="48"/>
                    <a:pt x="52" y="49"/>
                    <a:pt x="51" y="49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5652574" y="4911633"/>
              <a:ext cx="242106" cy="175404"/>
            </a:xfrm>
            <a:custGeom>
              <a:avLst/>
              <a:gdLst/>
              <a:ahLst/>
              <a:cxnLst>
                <a:cxn ang="0">
                  <a:pos x="159" y="13"/>
                </a:cxn>
                <a:cxn ang="0">
                  <a:pos x="155" y="0"/>
                </a:cxn>
                <a:cxn ang="0">
                  <a:pos x="145" y="15"/>
                </a:cxn>
                <a:cxn ang="0">
                  <a:pos x="125" y="14"/>
                </a:cxn>
                <a:cxn ang="0">
                  <a:pos x="119" y="23"/>
                </a:cxn>
                <a:cxn ang="0">
                  <a:pos x="105" y="21"/>
                </a:cxn>
                <a:cxn ang="0">
                  <a:pos x="84" y="25"/>
                </a:cxn>
                <a:cxn ang="0">
                  <a:pos x="78" y="32"/>
                </a:cxn>
                <a:cxn ang="0">
                  <a:pos x="69" y="41"/>
                </a:cxn>
                <a:cxn ang="0">
                  <a:pos x="57" y="37"/>
                </a:cxn>
                <a:cxn ang="0">
                  <a:pos x="49" y="35"/>
                </a:cxn>
                <a:cxn ang="0">
                  <a:pos x="29" y="31"/>
                </a:cxn>
                <a:cxn ang="0">
                  <a:pos x="19" y="40"/>
                </a:cxn>
                <a:cxn ang="0">
                  <a:pos x="3" y="50"/>
                </a:cxn>
                <a:cxn ang="0">
                  <a:pos x="11" y="57"/>
                </a:cxn>
                <a:cxn ang="0">
                  <a:pos x="6" y="69"/>
                </a:cxn>
                <a:cxn ang="0">
                  <a:pos x="9" y="77"/>
                </a:cxn>
                <a:cxn ang="0">
                  <a:pos x="19" y="87"/>
                </a:cxn>
                <a:cxn ang="0">
                  <a:pos x="28" y="92"/>
                </a:cxn>
                <a:cxn ang="0">
                  <a:pos x="24" y="104"/>
                </a:cxn>
                <a:cxn ang="0">
                  <a:pos x="10" y="109"/>
                </a:cxn>
                <a:cxn ang="0">
                  <a:pos x="10" y="113"/>
                </a:cxn>
                <a:cxn ang="0">
                  <a:pos x="18" y="117"/>
                </a:cxn>
                <a:cxn ang="0">
                  <a:pos x="26" y="116"/>
                </a:cxn>
                <a:cxn ang="0">
                  <a:pos x="33" y="113"/>
                </a:cxn>
                <a:cxn ang="0">
                  <a:pos x="43" y="116"/>
                </a:cxn>
                <a:cxn ang="0">
                  <a:pos x="51" y="120"/>
                </a:cxn>
                <a:cxn ang="0">
                  <a:pos x="61" y="116"/>
                </a:cxn>
                <a:cxn ang="0">
                  <a:pos x="56" y="108"/>
                </a:cxn>
                <a:cxn ang="0">
                  <a:pos x="58" y="101"/>
                </a:cxn>
                <a:cxn ang="0">
                  <a:pos x="66" y="108"/>
                </a:cxn>
                <a:cxn ang="0">
                  <a:pos x="74" y="114"/>
                </a:cxn>
                <a:cxn ang="0">
                  <a:pos x="80" y="112"/>
                </a:cxn>
                <a:cxn ang="0">
                  <a:pos x="90" y="119"/>
                </a:cxn>
                <a:cxn ang="0">
                  <a:pos x="95" y="117"/>
                </a:cxn>
                <a:cxn ang="0">
                  <a:pos x="99" y="109"/>
                </a:cxn>
                <a:cxn ang="0">
                  <a:pos x="102" y="99"/>
                </a:cxn>
                <a:cxn ang="0">
                  <a:pos x="104" y="90"/>
                </a:cxn>
                <a:cxn ang="0">
                  <a:pos x="113" y="88"/>
                </a:cxn>
                <a:cxn ang="0">
                  <a:pos x="120" y="87"/>
                </a:cxn>
                <a:cxn ang="0">
                  <a:pos x="133" y="91"/>
                </a:cxn>
                <a:cxn ang="0">
                  <a:pos x="132" y="82"/>
                </a:cxn>
                <a:cxn ang="0">
                  <a:pos x="126" y="75"/>
                </a:cxn>
                <a:cxn ang="0">
                  <a:pos x="121" y="70"/>
                </a:cxn>
                <a:cxn ang="0">
                  <a:pos x="116" y="65"/>
                </a:cxn>
                <a:cxn ang="0">
                  <a:pos x="121" y="58"/>
                </a:cxn>
                <a:cxn ang="0">
                  <a:pos x="128" y="53"/>
                </a:cxn>
                <a:cxn ang="0">
                  <a:pos x="137" y="47"/>
                </a:cxn>
                <a:cxn ang="0">
                  <a:pos x="144" y="43"/>
                </a:cxn>
                <a:cxn ang="0">
                  <a:pos x="152" y="40"/>
                </a:cxn>
                <a:cxn ang="0">
                  <a:pos x="151" y="33"/>
                </a:cxn>
                <a:cxn ang="0">
                  <a:pos x="165" y="33"/>
                </a:cxn>
                <a:cxn ang="0">
                  <a:pos x="163" y="22"/>
                </a:cxn>
              </a:cxnLst>
              <a:rect l="0" t="0" r="r" b="b"/>
              <a:pathLst>
                <a:path w="167" h="120">
                  <a:moveTo>
                    <a:pt x="163" y="22"/>
                  </a:moveTo>
                  <a:cubicBezTo>
                    <a:pt x="162" y="21"/>
                    <a:pt x="161" y="21"/>
                    <a:pt x="160" y="20"/>
                  </a:cubicBezTo>
                  <a:cubicBezTo>
                    <a:pt x="158" y="19"/>
                    <a:pt x="158" y="19"/>
                    <a:pt x="158" y="17"/>
                  </a:cubicBezTo>
                  <a:cubicBezTo>
                    <a:pt x="158" y="15"/>
                    <a:pt x="158" y="14"/>
                    <a:pt x="159" y="13"/>
                  </a:cubicBezTo>
                  <a:cubicBezTo>
                    <a:pt x="159" y="11"/>
                    <a:pt x="160" y="10"/>
                    <a:pt x="160" y="8"/>
                  </a:cubicBezTo>
                  <a:cubicBezTo>
                    <a:pt x="160" y="6"/>
                    <a:pt x="159" y="5"/>
                    <a:pt x="157" y="3"/>
                  </a:cubicBezTo>
                  <a:cubicBezTo>
                    <a:pt x="157" y="2"/>
                    <a:pt x="156" y="1"/>
                    <a:pt x="155" y="0"/>
                  </a:cubicBezTo>
                  <a:cubicBezTo>
                    <a:pt x="155" y="0"/>
                    <a:pt x="155" y="0"/>
                    <a:pt x="155" y="0"/>
                  </a:cubicBezTo>
                  <a:cubicBezTo>
                    <a:pt x="154" y="0"/>
                    <a:pt x="154" y="1"/>
                    <a:pt x="153" y="1"/>
                  </a:cubicBezTo>
                  <a:cubicBezTo>
                    <a:pt x="152" y="3"/>
                    <a:pt x="150" y="2"/>
                    <a:pt x="149" y="3"/>
                  </a:cubicBezTo>
                  <a:cubicBezTo>
                    <a:pt x="147" y="4"/>
                    <a:pt x="146" y="6"/>
                    <a:pt x="146" y="9"/>
                  </a:cubicBezTo>
                  <a:cubicBezTo>
                    <a:pt x="146" y="11"/>
                    <a:pt x="146" y="13"/>
                    <a:pt x="145" y="15"/>
                  </a:cubicBezTo>
                  <a:cubicBezTo>
                    <a:pt x="144" y="18"/>
                    <a:pt x="141" y="18"/>
                    <a:pt x="138" y="18"/>
                  </a:cubicBezTo>
                  <a:cubicBezTo>
                    <a:pt x="136" y="17"/>
                    <a:pt x="133" y="18"/>
                    <a:pt x="131" y="17"/>
                  </a:cubicBezTo>
                  <a:cubicBezTo>
                    <a:pt x="129" y="15"/>
                    <a:pt x="131" y="12"/>
                    <a:pt x="129" y="11"/>
                  </a:cubicBezTo>
                  <a:cubicBezTo>
                    <a:pt x="128" y="10"/>
                    <a:pt x="126" y="13"/>
                    <a:pt x="125" y="14"/>
                  </a:cubicBezTo>
                  <a:cubicBezTo>
                    <a:pt x="124" y="15"/>
                    <a:pt x="125" y="14"/>
                    <a:pt x="124" y="15"/>
                  </a:cubicBezTo>
                  <a:cubicBezTo>
                    <a:pt x="124" y="15"/>
                    <a:pt x="123" y="15"/>
                    <a:pt x="123" y="15"/>
                  </a:cubicBezTo>
                  <a:cubicBezTo>
                    <a:pt x="122" y="15"/>
                    <a:pt x="122" y="15"/>
                    <a:pt x="122" y="16"/>
                  </a:cubicBezTo>
                  <a:cubicBezTo>
                    <a:pt x="121" y="18"/>
                    <a:pt x="119" y="20"/>
                    <a:pt x="119" y="23"/>
                  </a:cubicBezTo>
                  <a:cubicBezTo>
                    <a:pt x="118" y="23"/>
                    <a:pt x="118" y="22"/>
                    <a:pt x="116" y="22"/>
                  </a:cubicBezTo>
                  <a:cubicBezTo>
                    <a:pt x="115" y="21"/>
                    <a:pt x="113" y="22"/>
                    <a:pt x="112" y="22"/>
                  </a:cubicBezTo>
                  <a:cubicBezTo>
                    <a:pt x="111" y="22"/>
                    <a:pt x="111" y="22"/>
                    <a:pt x="111" y="21"/>
                  </a:cubicBezTo>
                  <a:cubicBezTo>
                    <a:pt x="109" y="21"/>
                    <a:pt x="107" y="21"/>
                    <a:pt x="105" y="21"/>
                  </a:cubicBezTo>
                  <a:cubicBezTo>
                    <a:pt x="104" y="21"/>
                    <a:pt x="103" y="20"/>
                    <a:pt x="102" y="20"/>
                  </a:cubicBezTo>
                  <a:cubicBezTo>
                    <a:pt x="100" y="19"/>
                    <a:pt x="99" y="20"/>
                    <a:pt x="97" y="21"/>
                  </a:cubicBezTo>
                  <a:cubicBezTo>
                    <a:pt x="95" y="22"/>
                    <a:pt x="93" y="22"/>
                    <a:pt x="90" y="23"/>
                  </a:cubicBezTo>
                  <a:cubicBezTo>
                    <a:pt x="88" y="23"/>
                    <a:pt x="85" y="23"/>
                    <a:pt x="84" y="25"/>
                  </a:cubicBezTo>
                  <a:cubicBezTo>
                    <a:pt x="84" y="26"/>
                    <a:pt x="83" y="27"/>
                    <a:pt x="83" y="27"/>
                  </a:cubicBezTo>
                  <a:cubicBezTo>
                    <a:pt x="83" y="28"/>
                    <a:pt x="82" y="28"/>
                    <a:pt x="82" y="28"/>
                  </a:cubicBezTo>
                  <a:cubicBezTo>
                    <a:pt x="81" y="29"/>
                    <a:pt x="81" y="29"/>
                    <a:pt x="81" y="30"/>
                  </a:cubicBezTo>
                  <a:cubicBezTo>
                    <a:pt x="80" y="31"/>
                    <a:pt x="79" y="32"/>
                    <a:pt x="78" y="32"/>
                  </a:cubicBezTo>
                  <a:cubicBezTo>
                    <a:pt x="77" y="32"/>
                    <a:pt x="76" y="31"/>
                    <a:pt x="76" y="32"/>
                  </a:cubicBezTo>
                  <a:cubicBezTo>
                    <a:pt x="75" y="32"/>
                    <a:pt x="74" y="33"/>
                    <a:pt x="74" y="33"/>
                  </a:cubicBezTo>
                  <a:cubicBezTo>
                    <a:pt x="73" y="34"/>
                    <a:pt x="73" y="35"/>
                    <a:pt x="72" y="35"/>
                  </a:cubicBezTo>
                  <a:cubicBezTo>
                    <a:pt x="71" y="37"/>
                    <a:pt x="72" y="40"/>
                    <a:pt x="69" y="41"/>
                  </a:cubicBezTo>
                  <a:cubicBezTo>
                    <a:pt x="67" y="41"/>
                    <a:pt x="65" y="40"/>
                    <a:pt x="63" y="39"/>
                  </a:cubicBezTo>
                  <a:cubicBezTo>
                    <a:pt x="62" y="39"/>
                    <a:pt x="61" y="39"/>
                    <a:pt x="60" y="38"/>
                  </a:cubicBezTo>
                  <a:cubicBezTo>
                    <a:pt x="60" y="38"/>
                    <a:pt x="60" y="38"/>
                    <a:pt x="60" y="38"/>
                  </a:cubicBezTo>
                  <a:cubicBezTo>
                    <a:pt x="59" y="37"/>
                    <a:pt x="57" y="38"/>
                    <a:pt x="57" y="37"/>
                  </a:cubicBezTo>
                  <a:cubicBezTo>
                    <a:pt x="55" y="37"/>
                    <a:pt x="52" y="37"/>
                    <a:pt x="50" y="36"/>
                  </a:cubicBezTo>
                  <a:cubicBezTo>
                    <a:pt x="49" y="36"/>
                    <a:pt x="48" y="36"/>
                    <a:pt x="47" y="36"/>
                  </a:cubicBezTo>
                  <a:cubicBezTo>
                    <a:pt x="48" y="36"/>
                    <a:pt x="48" y="35"/>
                    <a:pt x="49" y="35"/>
                  </a:cubicBezTo>
                  <a:cubicBezTo>
                    <a:pt x="49" y="35"/>
                    <a:pt x="49" y="35"/>
                    <a:pt x="49" y="35"/>
                  </a:cubicBezTo>
                  <a:cubicBezTo>
                    <a:pt x="49" y="35"/>
                    <a:pt x="49" y="35"/>
                    <a:pt x="48" y="34"/>
                  </a:cubicBezTo>
                  <a:cubicBezTo>
                    <a:pt x="48" y="34"/>
                    <a:pt x="48" y="34"/>
                    <a:pt x="48" y="34"/>
                  </a:cubicBezTo>
                  <a:cubicBezTo>
                    <a:pt x="43" y="33"/>
                    <a:pt x="38" y="34"/>
                    <a:pt x="33" y="32"/>
                  </a:cubicBezTo>
                  <a:cubicBezTo>
                    <a:pt x="32" y="32"/>
                    <a:pt x="31" y="31"/>
                    <a:pt x="29" y="31"/>
                  </a:cubicBezTo>
                  <a:cubicBezTo>
                    <a:pt x="29" y="30"/>
                    <a:pt x="28" y="31"/>
                    <a:pt x="28" y="31"/>
                  </a:cubicBezTo>
                  <a:cubicBezTo>
                    <a:pt x="27" y="30"/>
                    <a:pt x="26" y="30"/>
                    <a:pt x="25" y="30"/>
                  </a:cubicBezTo>
                  <a:cubicBezTo>
                    <a:pt x="24" y="30"/>
                    <a:pt x="22" y="29"/>
                    <a:pt x="21" y="29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7" y="41"/>
                    <a:pt x="15" y="41"/>
                    <a:pt x="13" y="41"/>
                  </a:cubicBezTo>
                  <a:cubicBezTo>
                    <a:pt x="10" y="41"/>
                    <a:pt x="8" y="42"/>
                    <a:pt x="6" y="44"/>
                  </a:cubicBezTo>
                  <a:cubicBezTo>
                    <a:pt x="5" y="45"/>
                    <a:pt x="5" y="46"/>
                    <a:pt x="5" y="48"/>
                  </a:cubicBezTo>
                  <a:cubicBezTo>
                    <a:pt x="5" y="49"/>
                    <a:pt x="5" y="49"/>
                    <a:pt x="3" y="50"/>
                  </a:cubicBezTo>
                  <a:cubicBezTo>
                    <a:pt x="2" y="51"/>
                    <a:pt x="1" y="51"/>
                    <a:pt x="1" y="52"/>
                  </a:cubicBezTo>
                  <a:cubicBezTo>
                    <a:pt x="0" y="53"/>
                    <a:pt x="0" y="54"/>
                    <a:pt x="0" y="55"/>
                  </a:cubicBezTo>
                  <a:cubicBezTo>
                    <a:pt x="2" y="55"/>
                    <a:pt x="4" y="56"/>
                    <a:pt x="7" y="56"/>
                  </a:cubicBezTo>
                  <a:cubicBezTo>
                    <a:pt x="8" y="56"/>
                    <a:pt x="9" y="57"/>
                    <a:pt x="11" y="57"/>
                  </a:cubicBezTo>
                  <a:cubicBezTo>
                    <a:pt x="12" y="58"/>
                    <a:pt x="15" y="59"/>
                    <a:pt x="16" y="60"/>
                  </a:cubicBezTo>
                  <a:cubicBezTo>
                    <a:pt x="17" y="62"/>
                    <a:pt x="14" y="62"/>
                    <a:pt x="13" y="62"/>
                  </a:cubicBezTo>
                  <a:cubicBezTo>
                    <a:pt x="11" y="63"/>
                    <a:pt x="10" y="65"/>
                    <a:pt x="9" y="66"/>
                  </a:cubicBezTo>
                  <a:cubicBezTo>
                    <a:pt x="7" y="67"/>
                    <a:pt x="7" y="68"/>
                    <a:pt x="6" y="69"/>
                  </a:cubicBezTo>
                  <a:cubicBezTo>
                    <a:pt x="3" y="73"/>
                    <a:pt x="8" y="72"/>
                    <a:pt x="11" y="73"/>
                  </a:cubicBezTo>
                  <a:cubicBezTo>
                    <a:pt x="11" y="73"/>
                    <a:pt x="11" y="74"/>
                    <a:pt x="11" y="74"/>
                  </a:cubicBezTo>
                  <a:cubicBezTo>
                    <a:pt x="11" y="76"/>
                    <a:pt x="11" y="75"/>
                    <a:pt x="10" y="76"/>
                  </a:cubicBezTo>
                  <a:cubicBezTo>
                    <a:pt x="10" y="76"/>
                    <a:pt x="9" y="76"/>
                    <a:pt x="9" y="77"/>
                  </a:cubicBezTo>
                  <a:cubicBezTo>
                    <a:pt x="9" y="78"/>
                    <a:pt x="9" y="78"/>
                    <a:pt x="9" y="78"/>
                  </a:cubicBezTo>
                  <a:cubicBezTo>
                    <a:pt x="10" y="79"/>
                    <a:pt x="11" y="81"/>
                    <a:pt x="12" y="82"/>
                  </a:cubicBezTo>
                  <a:cubicBezTo>
                    <a:pt x="13" y="84"/>
                    <a:pt x="13" y="85"/>
                    <a:pt x="15" y="86"/>
                  </a:cubicBezTo>
                  <a:cubicBezTo>
                    <a:pt x="16" y="87"/>
                    <a:pt x="18" y="87"/>
                    <a:pt x="19" y="87"/>
                  </a:cubicBezTo>
                  <a:cubicBezTo>
                    <a:pt x="20" y="87"/>
                    <a:pt x="21" y="87"/>
                    <a:pt x="22" y="87"/>
                  </a:cubicBezTo>
                  <a:cubicBezTo>
                    <a:pt x="23" y="87"/>
                    <a:pt x="23" y="88"/>
                    <a:pt x="24" y="89"/>
                  </a:cubicBezTo>
                  <a:cubicBezTo>
                    <a:pt x="25" y="90"/>
                    <a:pt x="27" y="90"/>
                    <a:pt x="27" y="91"/>
                  </a:cubicBezTo>
                  <a:cubicBezTo>
                    <a:pt x="28" y="92"/>
                    <a:pt x="27" y="92"/>
                    <a:pt x="28" y="92"/>
                  </a:cubicBezTo>
                  <a:cubicBezTo>
                    <a:pt x="28" y="94"/>
                    <a:pt x="28" y="94"/>
                    <a:pt x="28" y="95"/>
                  </a:cubicBezTo>
                  <a:cubicBezTo>
                    <a:pt x="28" y="98"/>
                    <a:pt x="28" y="99"/>
                    <a:pt x="27" y="101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5" y="103"/>
                    <a:pt x="25" y="103"/>
                    <a:pt x="24" y="104"/>
                  </a:cubicBezTo>
                  <a:cubicBezTo>
                    <a:pt x="23" y="105"/>
                    <a:pt x="22" y="106"/>
                    <a:pt x="20" y="107"/>
                  </a:cubicBezTo>
                  <a:cubicBezTo>
                    <a:pt x="19" y="107"/>
                    <a:pt x="16" y="107"/>
                    <a:pt x="14" y="107"/>
                  </a:cubicBezTo>
                  <a:cubicBezTo>
                    <a:pt x="14" y="108"/>
                    <a:pt x="13" y="108"/>
                    <a:pt x="12" y="108"/>
                  </a:cubicBezTo>
                  <a:cubicBezTo>
                    <a:pt x="12" y="109"/>
                    <a:pt x="11" y="108"/>
                    <a:pt x="10" y="109"/>
                  </a:cubicBezTo>
                  <a:cubicBezTo>
                    <a:pt x="9" y="109"/>
                    <a:pt x="8" y="110"/>
                    <a:pt x="7" y="110"/>
                  </a:cubicBezTo>
                  <a:cubicBezTo>
                    <a:pt x="8" y="110"/>
                    <a:pt x="8" y="111"/>
                    <a:pt x="8" y="112"/>
                  </a:cubicBezTo>
                  <a:cubicBezTo>
                    <a:pt x="9" y="112"/>
                    <a:pt x="9" y="112"/>
                    <a:pt x="9" y="112"/>
                  </a:cubicBezTo>
                  <a:cubicBezTo>
                    <a:pt x="10" y="113"/>
                    <a:pt x="9" y="113"/>
                    <a:pt x="10" y="113"/>
                  </a:cubicBezTo>
                  <a:cubicBezTo>
                    <a:pt x="10" y="114"/>
                    <a:pt x="11" y="115"/>
                    <a:pt x="11" y="116"/>
                  </a:cubicBezTo>
                  <a:cubicBezTo>
                    <a:pt x="12" y="116"/>
                    <a:pt x="13" y="116"/>
                    <a:pt x="13" y="116"/>
                  </a:cubicBezTo>
                  <a:cubicBezTo>
                    <a:pt x="14" y="117"/>
                    <a:pt x="15" y="117"/>
                    <a:pt x="15" y="117"/>
                  </a:cubicBezTo>
                  <a:cubicBezTo>
                    <a:pt x="16" y="117"/>
                    <a:pt x="17" y="117"/>
                    <a:pt x="18" y="117"/>
                  </a:cubicBezTo>
                  <a:cubicBezTo>
                    <a:pt x="19" y="117"/>
                    <a:pt x="20" y="117"/>
                    <a:pt x="21" y="118"/>
                  </a:cubicBezTo>
                  <a:cubicBezTo>
                    <a:pt x="21" y="118"/>
                    <a:pt x="22" y="119"/>
                    <a:pt x="22" y="119"/>
                  </a:cubicBezTo>
                  <a:cubicBezTo>
                    <a:pt x="24" y="119"/>
                    <a:pt x="25" y="117"/>
                    <a:pt x="26" y="116"/>
                  </a:cubicBezTo>
                  <a:cubicBezTo>
                    <a:pt x="26" y="116"/>
                    <a:pt x="26" y="116"/>
                    <a:pt x="26" y="116"/>
                  </a:cubicBezTo>
                  <a:cubicBezTo>
                    <a:pt x="26" y="115"/>
                    <a:pt x="26" y="115"/>
                    <a:pt x="27" y="115"/>
                  </a:cubicBezTo>
                  <a:cubicBezTo>
                    <a:pt x="27" y="114"/>
                    <a:pt x="29" y="112"/>
                    <a:pt x="30" y="112"/>
                  </a:cubicBezTo>
                  <a:cubicBezTo>
                    <a:pt x="30" y="112"/>
                    <a:pt x="31" y="111"/>
                    <a:pt x="31" y="112"/>
                  </a:cubicBezTo>
                  <a:cubicBezTo>
                    <a:pt x="32" y="112"/>
                    <a:pt x="32" y="112"/>
                    <a:pt x="33" y="113"/>
                  </a:cubicBezTo>
                  <a:cubicBezTo>
                    <a:pt x="34" y="113"/>
                    <a:pt x="34" y="113"/>
                    <a:pt x="35" y="113"/>
                  </a:cubicBezTo>
                  <a:cubicBezTo>
                    <a:pt x="35" y="113"/>
                    <a:pt x="35" y="113"/>
                    <a:pt x="35" y="113"/>
                  </a:cubicBezTo>
                  <a:cubicBezTo>
                    <a:pt x="37" y="114"/>
                    <a:pt x="39" y="113"/>
                    <a:pt x="41" y="114"/>
                  </a:cubicBezTo>
                  <a:cubicBezTo>
                    <a:pt x="42" y="115"/>
                    <a:pt x="42" y="116"/>
                    <a:pt x="43" y="116"/>
                  </a:cubicBezTo>
                  <a:cubicBezTo>
                    <a:pt x="44" y="117"/>
                    <a:pt x="45" y="117"/>
                    <a:pt x="46" y="118"/>
                  </a:cubicBezTo>
                  <a:cubicBezTo>
                    <a:pt x="47" y="118"/>
                    <a:pt x="48" y="119"/>
                    <a:pt x="49" y="119"/>
                  </a:cubicBezTo>
                  <a:cubicBezTo>
                    <a:pt x="49" y="120"/>
                    <a:pt x="50" y="120"/>
                    <a:pt x="50" y="120"/>
                  </a:cubicBezTo>
                  <a:cubicBezTo>
                    <a:pt x="50" y="120"/>
                    <a:pt x="51" y="120"/>
                    <a:pt x="51" y="120"/>
                  </a:cubicBezTo>
                  <a:cubicBezTo>
                    <a:pt x="52" y="120"/>
                    <a:pt x="52" y="120"/>
                    <a:pt x="52" y="120"/>
                  </a:cubicBezTo>
                  <a:cubicBezTo>
                    <a:pt x="53" y="119"/>
                    <a:pt x="53" y="119"/>
                    <a:pt x="53" y="118"/>
                  </a:cubicBezTo>
                  <a:cubicBezTo>
                    <a:pt x="54" y="118"/>
                    <a:pt x="55" y="119"/>
                    <a:pt x="56" y="119"/>
                  </a:cubicBezTo>
                  <a:cubicBezTo>
                    <a:pt x="57" y="119"/>
                    <a:pt x="60" y="117"/>
                    <a:pt x="61" y="116"/>
                  </a:cubicBezTo>
                  <a:cubicBezTo>
                    <a:pt x="61" y="115"/>
                    <a:pt x="61" y="114"/>
                    <a:pt x="60" y="114"/>
                  </a:cubicBezTo>
                  <a:cubicBezTo>
                    <a:pt x="59" y="113"/>
                    <a:pt x="59" y="112"/>
                    <a:pt x="58" y="112"/>
                  </a:cubicBezTo>
                  <a:cubicBezTo>
                    <a:pt x="58" y="111"/>
                    <a:pt x="57" y="110"/>
                    <a:pt x="57" y="109"/>
                  </a:cubicBezTo>
                  <a:cubicBezTo>
                    <a:pt x="57" y="108"/>
                    <a:pt x="57" y="108"/>
                    <a:pt x="56" y="108"/>
                  </a:cubicBezTo>
                  <a:cubicBezTo>
                    <a:pt x="56" y="108"/>
                    <a:pt x="56" y="107"/>
                    <a:pt x="56" y="107"/>
                  </a:cubicBezTo>
                  <a:cubicBezTo>
                    <a:pt x="55" y="106"/>
                    <a:pt x="56" y="105"/>
                    <a:pt x="56" y="104"/>
                  </a:cubicBezTo>
                  <a:cubicBezTo>
                    <a:pt x="57" y="103"/>
                    <a:pt x="57" y="103"/>
                    <a:pt x="58" y="102"/>
                  </a:cubicBezTo>
                  <a:cubicBezTo>
                    <a:pt x="58" y="102"/>
                    <a:pt x="58" y="101"/>
                    <a:pt x="58" y="101"/>
                  </a:cubicBezTo>
                  <a:cubicBezTo>
                    <a:pt x="59" y="101"/>
                    <a:pt x="58" y="102"/>
                    <a:pt x="59" y="103"/>
                  </a:cubicBezTo>
                  <a:cubicBezTo>
                    <a:pt x="60" y="104"/>
                    <a:pt x="61" y="104"/>
                    <a:pt x="62" y="105"/>
                  </a:cubicBezTo>
                  <a:cubicBezTo>
                    <a:pt x="63" y="105"/>
                    <a:pt x="64" y="106"/>
                    <a:pt x="64" y="107"/>
                  </a:cubicBezTo>
                  <a:cubicBezTo>
                    <a:pt x="65" y="107"/>
                    <a:pt x="66" y="108"/>
                    <a:pt x="66" y="108"/>
                  </a:cubicBezTo>
                  <a:cubicBezTo>
                    <a:pt x="67" y="108"/>
                    <a:pt x="67" y="108"/>
                    <a:pt x="68" y="109"/>
                  </a:cubicBezTo>
                  <a:cubicBezTo>
                    <a:pt x="68" y="110"/>
                    <a:pt x="69" y="111"/>
                    <a:pt x="69" y="112"/>
                  </a:cubicBezTo>
                  <a:cubicBezTo>
                    <a:pt x="69" y="112"/>
                    <a:pt x="70" y="113"/>
                    <a:pt x="70" y="114"/>
                  </a:cubicBezTo>
                  <a:cubicBezTo>
                    <a:pt x="71" y="114"/>
                    <a:pt x="73" y="114"/>
                    <a:pt x="74" y="114"/>
                  </a:cubicBezTo>
                  <a:cubicBezTo>
                    <a:pt x="75" y="114"/>
                    <a:pt x="75" y="114"/>
                    <a:pt x="75" y="113"/>
                  </a:cubicBezTo>
                  <a:cubicBezTo>
                    <a:pt x="76" y="112"/>
                    <a:pt x="77" y="112"/>
                    <a:pt x="77" y="111"/>
                  </a:cubicBezTo>
                  <a:cubicBezTo>
                    <a:pt x="77" y="110"/>
                    <a:pt x="77" y="109"/>
                    <a:pt x="78" y="110"/>
                  </a:cubicBezTo>
                  <a:cubicBezTo>
                    <a:pt x="79" y="111"/>
                    <a:pt x="79" y="112"/>
                    <a:pt x="80" y="112"/>
                  </a:cubicBezTo>
                  <a:cubicBezTo>
                    <a:pt x="80" y="113"/>
                    <a:pt x="80" y="113"/>
                    <a:pt x="81" y="113"/>
                  </a:cubicBezTo>
                  <a:cubicBezTo>
                    <a:pt x="81" y="113"/>
                    <a:pt x="81" y="113"/>
                    <a:pt x="82" y="113"/>
                  </a:cubicBezTo>
                  <a:cubicBezTo>
                    <a:pt x="82" y="114"/>
                    <a:pt x="83" y="115"/>
                    <a:pt x="83" y="115"/>
                  </a:cubicBezTo>
                  <a:cubicBezTo>
                    <a:pt x="85" y="117"/>
                    <a:pt x="87" y="119"/>
                    <a:pt x="90" y="119"/>
                  </a:cubicBezTo>
                  <a:cubicBezTo>
                    <a:pt x="91" y="119"/>
                    <a:pt x="91" y="119"/>
                    <a:pt x="92" y="119"/>
                  </a:cubicBezTo>
                  <a:cubicBezTo>
                    <a:pt x="92" y="119"/>
                    <a:pt x="92" y="118"/>
                    <a:pt x="93" y="118"/>
                  </a:cubicBezTo>
                  <a:cubicBezTo>
                    <a:pt x="93" y="118"/>
                    <a:pt x="93" y="117"/>
                    <a:pt x="93" y="117"/>
                  </a:cubicBezTo>
                  <a:cubicBezTo>
                    <a:pt x="94" y="116"/>
                    <a:pt x="94" y="117"/>
                    <a:pt x="95" y="117"/>
                  </a:cubicBezTo>
                  <a:cubicBezTo>
                    <a:pt x="97" y="117"/>
                    <a:pt x="99" y="115"/>
                    <a:pt x="100" y="114"/>
                  </a:cubicBezTo>
                  <a:cubicBezTo>
                    <a:pt x="101" y="113"/>
                    <a:pt x="101" y="113"/>
                    <a:pt x="100" y="112"/>
                  </a:cubicBezTo>
                  <a:cubicBezTo>
                    <a:pt x="99" y="111"/>
                    <a:pt x="99" y="111"/>
                    <a:pt x="99" y="111"/>
                  </a:cubicBezTo>
                  <a:cubicBezTo>
                    <a:pt x="99" y="110"/>
                    <a:pt x="99" y="110"/>
                    <a:pt x="99" y="109"/>
                  </a:cubicBezTo>
                  <a:cubicBezTo>
                    <a:pt x="99" y="108"/>
                    <a:pt x="99" y="107"/>
                    <a:pt x="99" y="106"/>
                  </a:cubicBezTo>
                  <a:cubicBezTo>
                    <a:pt x="99" y="105"/>
                    <a:pt x="99" y="104"/>
                    <a:pt x="99" y="103"/>
                  </a:cubicBezTo>
                  <a:cubicBezTo>
                    <a:pt x="99" y="103"/>
                    <a:pt x="99" y="103"/>
                    <a:pt x="99" y="102"/>
                  </a:cubicBezTo>
                  <a:cubicBezTo>
                    <a:pt x="99" y="100"/>
                    <a:pt x="100" y="100"/>
                    <a:pt x="102" y="99"/>
                  </a:cubicBezTo>
                  <a:cubicBezTo>
                    <a:pt x="102" y="98"/>
                    <a:pt x="102" y="98"/>
                    <a:pt x="102" y="98"/>
                  </a:cubicBezTo>
                  <a:cubicBezTo>
                    <a:pt x="102" y="96"/>
                    <a:pt x="100" y="96"/>
                    <a:pt x="100" y="94"/>
                  </a:cubicBezTo>
                  <a:cubicBezTo>
                    <a:pt x="100" y="94"/>
                    <a:pt x="101" y="93"/>
                    <a:pt x="102" y="93"/>
                  </a:cubicBezTo>
                  <a:cubicBezTo>
                    <a:pt x="102" y="92"/>
                    <a:pt x="103" y="91"/>
                    <a:pt x="104" y="90"/>
                  </a:cubicBezTo>
                  <a:cubicBezTo>
                    <a:pt x="105" y="90"/>
                    <a:pt x="105" y="89"/>
                    <a:pt x="106" y="89"/>
                  </a:cubicBezTo>
                  <a:cubicBezTo>
                    <a:pt x="107" y="88"/>
                    <a:pt x="108" y="88"/>
                    <a:pt x="109" y="88"/>
                  </a:cubicBezTo>
                  <a:cubicBezTo>
                    <a:pt x="110" y="87"/>
                    <a:pt x="110" y="87"/>
                    <a:pt x="111" y="87"/>
                  </a:cubicBezTo>
                  <a:cubicBezTo>
                    <a:pt x="112" y="87"/>
                    <a:pt x="112" y="87"/>
                    <a:pt x="113" y="88"/>
                  </a:cubicBezTo>
                  <a:cubicBezTo>
                    <a:pt x="114" y="88"/>
                    <a:pt x="113" y="88"/>
                    <a:pt x="114" y="88"/>
                  </a:cubicBezTo>
                  <a:cubicBezTo>
                    <a:pt x="116" y="87"/>
                    <a:pt x="117" y="89"/>
                    <a:pt x="119" y="89"/>
                  </a:cubicBezTo>
                  <a:cubicBezTo>
                    <a:pt x="119" y="88"/>
                    <a:pt x="119" y="87"/>
                    <a:pt x="119" y="87"/>
                  </a:cubicBezTo>
                  <a:cubicBezTo>
                    <a:pt x="119" y="87"/>
                    <a:pt x="120" y="87"/>
                    <a:pt x="120" y="87"/>
                  </a:cubicBezTo>
                  <a:cubicBezTo>
                    <a:pt x="120" y="86"/>
                    <a:pt x="123" y="87"/>
                    <a:pt x="123" y="88"/>
                  </a:cubicBezTo>
                  <a:cubicBezTo>
                    <a:pt x="124" y="88"/>
                    <a:pt x="125" y="89"/>
                    <a:pt x="126" y="89"/>
                  </a:cubicBezTo>
                  <a:cubicBezTo>
                    <a:pt x="127" y="90"/>
                    <a:pt x="129" y="91"/>
                    <a:pt x="131" y="91"/>
                  </a:cubicBezTo>
                  <a:cubicBezTo>
                    <a:pt x="132" y="91"/>
                    <a:pt x="133" y="91"/>
                    <a:pt x="133" y="91"/>
                  </a:cubicBezTo>
                  <a:cubicBezTo>
                    <a:pt x="135" y="91"/>
                    <a:pt x="137" y="91"/>
                    <a:pt x="137" y="89"/>
                  </a:cubicBezTo>
                  <a:cubicBezTo>
                    <a:pt x="138" y="88"/>
                    <a:pt x="136" y="86"/>
                    <a:pt x="135" y="84"/>
                  </a:cubicBezTo>
                  <a:cubicBezTo>
                    <a:pt x="135" y="84"/>
                    <a:pt x="135" y="82"/>
                    <a:pt x="135" y="82"/>
                  </a:cubicBezTo>
                  <a:cubicBezTo>
                    <a:pt x="134" y="82"/>
                    <a:pt x="133" y="82"/>
                    <a:pt x="132" y="82"/>
                  </a:cubicBezTo>
                  <a:cubicBezTo>
                    <a:pt x="132" y="81"/>
                    <a:pt x="132" y="82"/>
                    <a:pt x="132" y="81"/>
                  </a:cubicBezTo>
                  <a:cubicBezTo>
                    <a:pt x="131" y="81"/>
                    <a:pt x="131" y="80"/>
                    <a:pt x="131" y="79"/>
                  </a:cubicBezTo>
                  <a:cubicBezTo>
                    <a:pt x="130" y="78"/>
                    <a:pt x="130" y="76"/>
                    <a:pt x="128" y="75"/>
                  </a:cubicBezTo>
                  <a:cubicBezTo>
                    <a:pt x="128" y="75"/>
                    <a:pt x="127" y="76"/>
                    <a:pt x="126" y="75"/>
                  </a:cubicBezTo>
                  <a:cubicBezTo>
                    <a:pt x="125" y="75"/>
                    <a:pt x="125" y="73"/>
                    <a:pt x="124" y="73"/>
                  </a:cubicBezTo>
                  <a:cubicBezTo>
                    <a:pt x="123" y="72"/>
                    <a:pt x="123" y="71"/>
                    <a:pt x="122" y="71"/>
                  </a:cubicBezTo>
                  <a:cubicBezTo>
                    <a:pt x="122" y="71"/>
                    <a:pt x="122" y="71"/>
                    <a:pt x="121" y="70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0" y="70"/>
                    <a:pt x="119" y="70"/>
                    <a:pt x="119" y="69"/>
                  </a:cubicBezTo>
                  <a:cubicBezTo>
                    <a:pt x="119" y="69"/>
                    <a:pt x="118" y="68"/>
                    <a:pt x="118" y="68"/>
                  </a:cubicBezTo>
                  <a:cubicBezTo>
                    <a:pt x="118" y="68"/>
                    <a:pt x="118" y="68"/>
                    <a:pt x="118" y="68"/>
                  </a:cubicBezTo>
                  <a:cubicBezTo>
                    <a:pt x="117" y="67"/>
                    <a:pt x="117" y="66"/>
                    <a:pt x="116" y="65"/>
                  </a:cubicBezTo>
                  <a:cubicBezTo>
                    <a:pt x="116" y="65"/>
                    <a:pt x="115" y="64"/>
                    <a:pt x="115" y="64"/>
                  </a:cubicBezTo>
                  <a:cubicBezTo>
                    <a:pt x="115" y="62"/>
                    <a:pt x="116" y="61"/>
                    <a:pt x="117" y="60"/>
                  </a:cubicBezTo>
                  <a:cubicBezTo>
                    <a:pt x="118" y="59"/>
                    <a:pt x="118" y="58"/>
                    <a:pt x="119" y="58"/>
                  </a:cubicBezTo>
                  <a:cubicBezTo>
                    <a:pt x="120" y="57"/>
                    <a:pt x="121" y="58"/>
                    <a:pt x="121" y="58"/>
                  </a:cubicBezTo>
                  <a:cubicBezTo>
                    <a:pt x="122" y="58"/>
                    <a:pt x="123" y="58"/>
                    <a:pt x="123" y="58"/>
                  </a:cubicBezTo>
                  <a:cubicBezTo>
                    <a:pt x="124" y="57"/>
                    <a:pt x="124" y="55"/>
                    <a:pt x="125" y="55"/>
                  </a:cubicBezTo>
                  <a:cubicBezTo>
                    <a:pt x="126" y="54"/>
                    <a:pt x="125" y="54"/>
                    <a:pt x="126" y="54"/>
                  </a:cubicBezTo>
                  <a:cubicBezTo>
                    <a:pt x="127" y="54"/>
                    <a:pt x="128" y="54"/>
                    <a:pt x="128" y="53"/>
                  </a:cubicBezTo>
                  <a:cubicBezTo>
                    <a:pt x="129" y="53"/>
                    <a:pt x="129" y="53"/>
                    <a:pt x="130" y="52"/>
                  </a:cubicBezTo>
                  <a:cubicBezTo>
                    <a:pt x="130" y="51"/>
                    <a:pt x="132" y="50"/>
                    <a:pt x="133" y="50"/>
                  </a:cubicBezTo>
                  <a:cubicBezTo>
                    <a:pt x="134" y="50"/>
                    <a:pt x="135" y="50"/>
                    <a:pt x="136" y="50"/>
                  </a:cubicBezTo>
                  <a:cubicBezTo>
                    <a:pt x="137" y="49"/>
                    <a:pt x="136" y="47"/>
                    <a:pt x="137" y="47"/>
                  </a:cubicBezTo>
                  <a:cubicBezTo>
                    <a:pt x="138" y="46"/>
                    <a:pt x="140" y="47"/>
                    <a:pt x="141" y="47"/>
                  </a:cubicBezTo>
                  <a:cubicBezTo>
                    <a:pt x="142" y="47"/>
                    <a:pt x="142" y="47"/>
                    <a:pt x="142" y="46"/>
                  </a:cubicBezTo>
                  <a:cubicBezTo>
                    <a:pt x="142" y="46"/>
                    <a:pt x="142" y="45"/>
                    <a:pt x="142" y="45"/>
                  </a:cubicBezTo>
                  <a:cubicBezTo>
                    <a:pt x="142" y="44"/>
                    <a:pt x="143" y="44"/>
                    <a:pt x="144" y="43"/>
                  </a:cubicBezTo>
                  <a:cubicBezTo>
                    <a:pt x="146" y="43"/>
                    <a:pt x="148" y="42"/>
                    <a:pt x="150" y="43"/>
                  </a:cubicBezTo>
                  <a:cubicBezTo>
                    <a:pt x="151" y="43"/>
                    <a:pt x="152" y="43"/>
                    <a:pt x="152" y="43"/>
                  </a:cubicBezTo>
                  <a:cubicBezTo>
                    <a:pt x="153" y="43"/>
                    <a:pt x="153" y="42"/>
                    <a:pt x="153" y="42"/>
                  </a:cubicBezTo>
                  <a:cubicBezTo>
                    <a:pt x="153" y="41"/>
                    <a:pt x="152" y="41"/>
                    <a:pt x="152" y="40"/>
                  </a:cubicBezTo>
                  <a:cubicBezTo>
                    <a:pt x="151" y="39"/>
                    <a:pt x="151" y="38"/>
                    <a:pt x="150" y="37"/>
                  </a:cubicBezTo>
                  <a:cubicBezTo>
                    <a:pt x="150" y="37"/>
                    <a:pt x="149" y="36"/>
                    <a:pt x="148" y="35"/>
                  </a:cubicBezTo>
                  <a:cubicBezTo>
                    <a:pt x="148" y="35"/>
                    <a:pt x="148" y="34"/>
                    <a:pt x="149" y="34"/>
                  </a:cubicBezTo>
                  <a:cubicBezTo>
                    <a:pt x="149" y="33"/>
                    <a:pt x="150" y="33"/>
                    <a:pt x="151" y="33"/>
                  </a:cubicBezTo>
                  <a:cubicBezTo>
                    <a:pt x="152" y="33"/>
                    <a:pt x="152" y="33"/>
                    <a:pt x="153" y="33"/>
                  </a:cubicBezTo>
                  <a:cubicBezTo>
                    <a:pt x="153" y="32"/>
                    <a:pt x="154" y="31"/>
                    <a:pt x="155" y="31"/>
                  </a:cubicBezTo>
                  <a:cubicBezTo>
                    <a:pt x="156" y="30"/>
                    <a:pt x="159" y="32"/>
                    <a:pt x="160" y="33"/>
                  </a:cubicBezTo>
                  <a:cubicBezTo>
                    <a:pt x="162" y="33"/>
                    <a:pt x="163" y="33"/>
                    <a:pt x="165" y="33"/>
                  </a:cubicBezTo>
                  <a:cubicBezTo>
                    <a:pt x="165" y="33"/>
                    <a:pt x="166" y="33"/>
                    <a:pt x="167" y="33"/>
                  </a:cubicBezTo>
                  <a:cubicBezTo>
                    <a:pt x="167" y="32"/>
                    <a:pt x="167" y="32"/>
                    <a:pt x="167" y="32"/>
                  </a:cubicBezTo>
                  <a:cubicBezTo>
                    <a:pt x="166" y="32"/>
                    <a:pt x="165" y="32"/>
                    <a:pt x="165" y="32"/>
                  </a:cubicBezTo>
                  <a:cubicBezTo>
                    <a:pt x="161" y="29"/>
                    <a:pt x="164" y="26"/>
                    <a:pt x="163" y="22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43" name="Freeform 142"/>
            <p:cNvSpPr>
              <a:spLocks noEditPoints="1"/>
            </p:cNvSpPr>
            <p:nvPr/>
          </p:nvSpPr>
          <p:spPr bwMode="auto">
            <a:xfrm>
              <a:off x="5656280" y="4956100"/>
              <a:ext cx="454567" cy="422451"/>
            </a:xfrm>
            <a:custGeom>
              <a:avLst/>
              <a:gdLst/>
              <a:ahLst/>
              <a:cxnLst>
                <a:cxn ang="0">
                  <a:pos x="261" y="120"/>
                </a:cxn>
                <a:cxn ang="0">
                  <a:pos x="275" y="132"/>
                </a:cxn>
                <a:cxn ang="0">
                  <a:pos x="294" y="124"/>
                </a:cxn>
                <a:cxn ang="0">
                  <a:pos x="305" y="104"/>
                </a:cxn>
                <a:cxn ang="0">
                  <a:pos x="291" y="87"/>
                </a:cxn>
                <a:cxn ang="0">
                  <a:pos x="288" y="72"/>
                </a:cxn>
                <a:cxn ang="0">
                  <a:pos x="284" y="56"/>
                </a:cxn>
                <a:cxn ang="0">
                  <a:pos x="275" y="56"/>
                </a:cxn>
                <a:cxn ang="0">
                  <a:pos x="244" y="63"/>
                </a:cxn>
                <a:cxn ang="0">
                  <a:pos x="223" y="58"/>
                </a:cxn>
                <a:cxn ang="0">
                  <a:pos x="201" y="40"/>
                </a:cxn>
                <a:cxn ang="0">
                  <a:pos x="194" y="29"/>
                </a:cxn>
                <a:cxn ang="0">
                  <a:pos x="169" y="7"/>
                </a:cxn>
                <a:cxn ang="0">
                  <a:pos x="152" y="1"/>
                </a:cxn>
                <a:cxn ang="0">
                  <a:pos x="149" y="10"/>
                </a:cxn>
                <a:cxn ang="0">
                  <a:pos x="139" y="16"/>
                </a:cxn>
                <a:cxn ang="0">
                  <a:pos x="125" y="23"/>
                </a:cxn>
                <a:cxn ang="0">
                  <a:pos x="114" y="30"/>
                </a:cxn>
                <a:cxn ang="0">
                  <a:pos x="118" y="40"/>
                </a:cxn>
                <a:cxn ang="0">
                  <a:pos x="128" y="49"/>
                </a:cxn>
                <a:cxn ang="0">
                  <a:pos x="130" y="61"/>
                </a:cxn>
                <a:cxn ang="0">
                  <a:pos x="116" y="59"/>
                </a:cxn>
                <a:cxn ang="0">
                  <a:pos x="101" y="60"/>
                </a:cxn>
                <a:cxn ang="0">
                  <a:pos x="96" y="73"/>
                </a:cxn>
                <a:cxn ang="0">
                  <a:pos x="92" y="87"/>
                </a:cxn>
                <a:cxn ang="0">
                  <a:pos x="79" y="83"/>
                </a:cxn>
                <a:cxn ang="0">
                  <a:pos x="71" y="84"/>
                </a:cxn>
                <a:cxn ang="0">
                  <a:pos x="59" y="75"/>
                </a:cxn>
                <a:cxn ang="0">
                  <a:pos x="53" y="78"/>
                </a:cxn>
                <a:cxn ang="0">
                  <a:pos x="50" y="88"/>
                </a:cxn>
                <a:cxn ang="0">
                  <a:pos x="40" y="86"/>
                </a:cxn>
                <a:cxn ang="0">
                  <a:pos x="27" y="82"/>
                </a:cxn>
                <a:cxn ang="0">
                  <a:pos x="15" y="87"/>
                </a:cxn>
                <a:cxn ang="0">
                  <a:pos x="5" y="82"/>
                </a:cxn>
                <a:cxn ang="0">
                  <a:pos x="1" y="87"/>
                </a:cxn>
                <a:cxn ang="0">
                  <a:pos x="16" y="127"/>
                </a:cxn>
                <a:cxn ang="0">
                  <a:pos x="25" y="131"/>
                </a:cxn>
                <a:cxn ang="0">
                  <a:pos x="37" y="109"/>
                </a:cxn>
                <a:cxn ang="0">
                  <a:pos x="54" y="109"/>
                </a:cxn>
                <a:cxn ang="0">
                  <a:pos x="64" y="125"/>
                </a:cxn>
                <a:cxn ang="0">
                  <a:pos x="70" y="130"/>
                </a:cxn>
                <a:cxn ang="0">
                  <a:pos x="75" y="151"/>
                </a:cxn>
                <a:cxn ang="0">
                  <a:pos x="93" y="179"/>
                </a:cxn>
                <a:cxn ang="0">
                  <a:pos x="95" y="203"/>
                </a:cxn>
                <a:cxn ang="0">
                  <a:pos x="106" y="217"/>
                </a:cxn>
                <a:cxn ang="0">
                  <a:pos x="119" y="235"/>
                </a:cxn>
                <a:cxn ang="0">
                  <a:pos x="134" y="242"/>
                </a:cxn>
                <a:cxn ang="0">
                  <a:pos x="157" y="246"/>
                </a:cxn>
                <a:cxn ang="0">
                  <a:pos x="200" y="287"/>
                </a:cxn>
                <a:cxn ang="0">
                  <a:pos x="202" y="278"/>
                </a:cxn>
                <a:cxn ang="0">
                  <a:pos x="195" y="264"/>
                </a:cxn>
                <a:cxn ang="0">
                  <a:pos x="192" y="250"/>
                </a:cxn>
                <a:cxn ang="0">
                  <a:pos x="169" y="224"/>
                </a:cxn>
                <a:cxn ang="0">
                  <a:pos x="142" y="196"/>
                </a:cxn>
                <a:cxn ang="0">
                  <a:pos x="135" y="175"/>
                </a:cxn>
                <a:cxn ang="0">
                  <a:pos x="131" y="151"/>
                </a:cxn>
                <a:cxn ang="0">
                  <a:pos x="118" y="134"/>
                </a:cxn>
                <a:cxn ang="0">
                  <a:pos x="133" y="107"/>
                </a:cxn>
                <a:cxn ang="0">
                  <a:pos x="150" y="118"/>
                </a:cxn>
                <a:cxn ang="0">
                  <a:pos x="174" y="105"/>
                </a:cxn>
                <a:cxn ang="0">
                  <a:pos x="192" y="114"/>
                </a:cxn>
                <a:cxn ang="0">
                  <a:pos x="221" y="116"/>
                </a:cxn>
                <a:cxn ang="0">
                  <a:pos x="237" y="114"/>
                </a:cxn>
              </a:cxnLst>
              <a:rect l="0" t="0" r="r" b="b"/>
              <a:pathLst>
                <a:path w="312" h="291">
                  <a:moveTo>
                    <a:pt x="9" y="78"/>
                  </a:moveTo>
                  <a:cubicBezTo>
                    <a:pt x="9" y="78"/>
                    <a:pt x="9" y="78"/>
                    <a:pt x="9" y="78"/>
                  </a:cubicBezTo>
                  <a:cubicBezTo>
                    <a:pt x="9" y="78"/>
                    <a:pt x="9" y="78"/>
                    <a:pt x="9" y="78"/>
                  </a:cubicBezTo>
                  <a:moveTo>
                    <a:pt x="255" y="117"/>
                  </a:moveTo>
                  <a:cubicBezTo>
                    <a:pt x="256" y="117"/>
                    <a:pt x="257" y="118"/>
                    <a:pt x="259" y="118"/>
                  </a:cubicBezTo>
                  <a:cubicBezTo>
                    <a:pt x="259" y="119"/>
                    <a:pt x="260" y="120"/>
                    <a:pt x="261" y="120"/>
                  </a:cubicBezTo>
                  <a:cubicBezTo>
                    <a:pt x="263" y="121"/>
                    <a:pt x="266" y="121"/>
                    <a:pt x="267" y="121"/>
                  </a:cubicBezTo>
                  <a:cubicBezTo>
                    <a:pt x="268" y="118"/>
                    <a:pt x="272" y="120"/>
                    <a:pt x="273" y="122"/>
                  </a:cubicBezTo>
                  <a:cubicBezTo>
                    <a:pt x="273" y="122"/>
                    <a:pt x="273" y="123"/>
                    <a:pt x="273" y="124"/>
                  </a:cubicBezTo>
                  <a:cubicBezTo>
                    <a:pt x="273" y="124"/>
                    <a:pt x="274" y="125"/>
                    <a:pt x="274" y="125"/>
                  </a:cubicBezTo>
                  <a:cubicBezTo>
                    <a:pt x="275" y="126"/>
                    <a:pt x="277" y="127"/>
                    <a:pt x="277" y="128"/>
                  </a:cubicBezTo>
                  <a:cubicBezTo>
                    <a:pt x="276" y="130"/>
                    <a:pt x="275" y="130"/>
                    <a:pt x="275" y="132"/>
                  </a:cubicBezTo>
                  <a:cubicBezTo>
                    <a:pt x="275" y="134"/>
                    <a:pt x="276" y="136"/>
                    <a:pt x="278" y="137"/>
                  </a:cubicBezTo>
                  <a:cubicBezTo>
                    <a:pt x="279" y="137"/>
                    <a:pt x="278" y="137"/>
                    <a:pt x="280" y="138"/>
                  </a:cubicBezTo>
                  <a:cubicBezTo>
                    <a:pt x="281" y="138"/>
                    <a:pt x="282" y="138"/>
                    <a:pt x="282" y="138"/>
                  </a:cubicBezTo>
                  <a:cubicBezTo>
                    <a:pt x="284" y="137"/>
                    <a:pt x="286" y="137"/>
                    <a:pt x="288" y="136"/>
                  </a:cubicBezTo>
                  <a:cubicBezTo>
                    <a:pt x="290" y="135"/>
                    <a:pt x="297" y="134"/>
                    <a:pt x="295" y="131"/>
                  </a:cubicBezTo>
                  <a:cubicBezTo>
                    <a:pt x="294" y="128"/>
                    <a:pt x="291" y="126"/>
                    <a:pt x="294" y="124"/>
                  </a:cubicBezTo>
                  <a:cubicBezTo>
                    <a:pt x="294" y="123"/>
                    <a:pt x="296" y="122"/>
                    <a:pt x="296" y="121"/>
                  </a:cubicBezTo>
                  <a:cubicBezTo>
                    <a:pt x="296" y="120"/>
                    <a:pt x="295" y="119"/>
                    <a:pt x="296" y="118"/>
                  </a:cubicBezTo>
                  <a:cubicBezTo>
                    <a:pt x="297" y="116"/>
                    <a:pt x="301" y="115"/>
                    <a:pt x="303" y="114"/>
                  </a:cubicBezTo>
                  <a:cubicBezTo>
                    <a:pt x="305" y="114"/>
                    <a:pt x="312" y="114"/>
                    <a:pt x="310" y="110"/>
                  </a:cubicBezTo>
                  <a:cubicBezTo>
                    <a:pt x="310" y="109"/>
                    <a:pt x="309" y="109"/>
                    <a:pt x="308" y="108"/>
                  </a:cubicBezTo>
                  <a:cubicBezTo>
                    <a:pt x="307" y="107"/>
                    <a:pt x="306" y="105"/>
                    <a:pt x="305" y="104"/>
                  </a:cubicBezTo>
                  <a:cubicBezTo>
                    <a:pt x="303" y="102"/>
                    <a:pt x="303" y="102"/>
                    <a:pt x="301" y="102"/>
                  </a:cubicBezTo>
                  <a:cubicBezTo>
                    <a:pt x="297" y="101"/>
                    <a:pt x="294" y="99"/>
                    <a:pt x="292" y="98"/>
                  </a:cubicBezTo>
                  <a:cubicBezTo>
                    <a:pt x="291" y="98"/>
                    <a:pt x="290" y="97"/>
                    <a:pt x="290" y="96"/>
                  </a:cubicBezTo>
                  <a:cubicBezTo>
                    <a:pt x="288" y="94"/>
                    <a:pt x="292" y="93"/>
                    <a:pt x="292" y="90"/>
                  </a:cubicBezTo>
                  <a:cubicBezTo>
                    <a:pt x="291" y="89"/>
                    <a:pt x="290" y="89"/>
                    <a:pt x="290" y="88"/>
                  </a:cubicBezTo>
                  <a:cubicBezTo>
                    <a:pt x="290" y="87"/>
                    <a:pt x="291" y="87"/>
                    <a:pt x="291" y="87"/>
                  </a:cubicBezTo>
                  <a:cubicBezTo>
                    <a:pt x="292" y="85"/>
                    <a:pt x="291" y="84"/>
                    <a:pt x="290" y="83"/>
                  </a:cubicBezTo>
                  <a:cubicBezTo>
                    <a:pt x="290" y="82"/>
                    <a:pt x="290" y="82"/>
                    <a:pt x="289" y="82"/>
                  </a:cubicBezTo>
                  <a:cubicBezTo>
                    <a:pt x="288" y="80"/>
                    <a:pt x="288" y="81"/>
                    <a:pt x="286" y="80"/>
                  </a:cubicBezTo>
                  <a:cubicBezTo>
                    <a:pt x="286" y="79"/>
                    <a:pt x="286" y="78"/>
                    <a:pt x="286" y="76"/>
                  </a:cubicBezTo>
                  <a:cubicBezTo>
                    <a:pt x="286" y="75"/>
                    <a:pt x="287" y="75"/>
                    <a:pt x="287" y="74"/>
                  </a:cubicBezTo>
                  <a:cubicBezTo>
                    <a:pt x="287" y="73"/>
                    <a:pt x="288" y="73"/>
                    <a:pt x="288" y="72"/>
                  </a:cubicBezTo>
                  <a:cubicBezTo>
                    <a:pt x="288" y="70"/>
                    <a:pt x="286" y="70"/>
                    <a:pt x="286" y="68"/>
                  </a:cubicBezTo>
                  <a:cubicBezTo>
                    <a:pt x="286" y="67"/>
                    <a:pt x="286" y="65"/>
                    <a:pt x="286" y="64"/>
                  </a:cubicBezTo>
                  <a:cubicBezTo>
                    <a:pt x="286" y="64"/>
                    <a:pt x="286" y="63"/>
                    <a:pt x="286" y="63"/>
                  </a:cubicBezTo>
                  <a:cubicBezTo>
                    <a:pt x="286" y="62"/>
                    <a:pt x="285" y="62"/>
                    <a:pt x="285" y="62"/>
                  </a:cubicBezTo>
                  <a:cubicBezTo>
                    <a:pt x="285" y="62"/>
                    <a:pt x="285" y="61"/>
                    <a:pt x="284" y="60"/>
                  </a:cubicBezTo>
                  <a:cubicBezTo>
                    <a:pt x="284" y="59"/>
                    <a:pt x="284" y="58"/>
                    <a:pt x="284" y="56"/>
                  </a:cubicBezTo>
                  <a:cubicBezTo>
                    <a:pt x="284" y="54"/>
                    <a:pt x="284" y="52"/>
                    <a:pt x="284" y="50"/>
                  </a:cubicBezTo>
                  <a:cubicBezTo>
                    <a:pt x="284" y="50"/>
                    <a:pt x="284" y="50"/>
                    <a:pt x="284" y="51"/>
                  </a:cubicBezTo>
                  <a:cubicBezTo>
                    <a:pt x="283" y="51"/>
                    <a:pt x="283" y="52"/>
                    <a:pt x="282" y="52"/>
                  </a:cubicBezTo>
                  <a:cubicBezTo>
                    <a:pt x="282" y="52"/>
                    <a:pt x="281" y="52"/>
                    <a:pt x="281" y="51"/>
                  </a:cubicBezTo>
                  <a:cubicBezTo>
                    <a:pt x="279" y="50"/>
                    <a:pt x="278" y="54"/>
                    <a:pt x="277" y="55"/>
                  </a:cubicBezTo>
                  <a:cubicBezTo>
                    <a:pt x="277" y="55"/>
                    <a:pt x="275" y="56"/>
                    <a:pt x="275" y="56"/>
                  </a:cubicBezTo>
                  <a:cubicBezTo>
                    <a:pt x="274" y="56"/>
                    <a:pt x="272" y="57"/>
                    <a:pt x="271" y="57"/>
                  </a:cubicBezTo>
                  <a:cubicBezTo>
                    <a:pt x="270" y="58"/>
                    <a:pt x="269" y="58"/>
                    <a:pt x="269" y="59"/>
                  </a:cubicBezTo>
                  <a:cubicBezTo>
                    <a:pt x="268" y="60"/>
                    <a:pt x="268" y="62"/>
                    <a:pt x="268" y="63"/>
                  </a:cubicBezTo>
                  <a:cubicBezTo>
                    <a:pt x="265" y="65"/>
                    <a:pt x="259" y="62"/>
                    <a:pt x="256" y="63"/>
                  </a:cubicBezTo>
                  <a:cubicBezTo>
                    <a:pt x="253" y="63"/>
                    <a:pt x="251" y="63"/>
                    <a:pt x="249" y="63"/>
                  </a:cubicBezTo>
                  <a:cubicBezTo>
                    <a:pt x="247" y="63"/>
                    <a:pt x="246" y="63"/>
                    <a:pt x="244" y="63"/>
                  </a:cubicBezTo>
                  <a:cubicBezTo>
                    <a:pt x="244" y="63"/>
                    <a:pt x="243" y="63"/>
                    <a:pt x="242" y="63"/>
                  </a:cubicBezTo>
                  <a:cubicBezTo>
                    <a:pt x="241" y="62"/>
                    <a:pt x="241" y="62"/>
                    <a:pt x="240" y="62"/>
                  </a:cubicBezTo>
                  <a:cubicBezTo>
                    <a:pt x="239" y="61"/>
                    <a:pt x="237" y="62"/>
                    <a:pt x="236" y="61"/>
                  </a:cubicBezTo>
                  <a:cubicBezTo>
                    <a:pt x="234" y="61"/>
                    <a:pt x="232" y="60"/>
                    <a:pt x="230" y="60"/>
                  </a:cubicBezTo>
                  <a:cubicBezTo>
                    <a:pt x="229" y="60"/>
                    <a:pt x="227" y="60"/>
                    <a:pt x="225" y="60"/>
                  </a:cubicBezTo>
                  <a:cubicBezTo>
                    <a:pt x="224" y="59"/>
                    <a:pt x="224" y="59"/>
                    <a:pt x="223" y="58"/>
                  </a:cubicBezTo>
                  <a:cubicBezTo>
                    <a:pt x="222" y="56"/>
                    <a:pt x="220" y="55"/>
                    <a:pt x="218" y="54"/>
                  </a:cubicBezTo>
                  <a:cubicBezTo>
                    <a:pt x="218" y="53"/>
                    <a:pt x="218" y="53"/>
                    <a:pt x="217" y="52"/>
                  </a:cubicBezTo>
                  <a:cubicBezTo>
                    <a:pt x="216" y="52"/>
                    <a:pt x="216" y="52"/>
                    <a:pt x="215" y="52"/>
                  </a:cubicBezTo>
                  <a:cubicBezTo>
                    <a:pt x="212" y="52"/>
                    <a:pt x="212" y="51"/>
                    <a:pt x="210" y="50"/>
                  </a:cubicBezTo>
                  <a:cubicBezTo>
                    <a:pt x="208" y="49"/>
                    <a:pt x="205" y="49"/>
                    <a:pt x="203" y="47"/>
                  </a:cubicBezTo>
                  <a:cubicBezTo>
                    <a:pt x="202" y="45"/>
                    <a:pt x="202" y="42"/>
                    <a:pt x="201" y="40"/>
                  </a:cubicBezTo>
                  <a:cubicBezTo>
                    <a:pt x="200" y="38"/>
                    <a:pt x="199" y="38"/>
                    <a:pt x="198" y="36"/>
                  </a:cubicBezTo>
                  <a:cubicBezTo>
                    <a:pt x="197" y="36"/>
                    <a:pt x="197" y="35"/>
                    <a:pt x="196" y="35"/>
                  </a:cubicBezTo>
                  <a:cubicBezTo>
                    <a:pt x="196" y="34"/>
                    <a:pt x="196" y="34"/>
                    <a:pt x="195" y="34"/>
                  </a:cubicBezTo>
                  <a:cubicBezTo>
                    <a:pt x="196" y="33"/>
                    <a:pt x="196" y="33"/>
                    <a:pt x="195" y="33"/>
                  </a:cubicBezTo>
                  <a:cubicBezTo>
                    <a:pt x="195" y="32"/>
                    <a:pt x="194" y="31"/>
                    <a:pt x="193" y="30"/>
                  </a:cubicBezTo>
                  <a:cubicBezTo>
                    <a:pt x="193" y="30"/>
                    <a:pt x="193" y="29"/>
                    <a:pt x="194" y="29"/>
                  </a:cubicBezTo>
                  <a:cubicBezTo>
                    <a:pt x="192" y="30"/>
                    <a:pt x="191" y="28"/>
                    <a:pt x="190" y="28"/>
                  </a:cubicBezTo>
                  <a:cubicBezTo>
                    <a:pt x="189" y="27"/>
                    <a:pt x="187" y="27"/>
                    <a:pt x="186" y="26"/>
                  </a:cubicBezTo>
                  <a:cubicBezTo>
                    <a:pt x="183" y="24"/>
                    <a:pt x="183" y="23"/>
                    <a:pt x="184" y="20"/>
                  </a:cubicBezTo>
                  <a:cubicBezTo>
                    <a:pt x="182" y="20"/>
                    <a:pt x="180" y="19"/>
                    <a:pt x="179" y="18"/>
                  </a:cubicBezTo>
                  <a:cubicBezTo>
                    <a:pt x="178" y="17"/>
                    <a:pt x="178" y="15"/>
                    <a:pt x="177" y="14"/>
                  </a:cubicBezTo>
                  <a:cubicBezTo>
                    <a:pt x="175" y="11"/>
                    <a:pt x="172" y="9"/>
                    <a:pt x="169" y="7"/>
                  </a:cubicBezTo>
                  <a:cubicBezTo>
                    <a:pt x="167" y="6"/>
                    <a:pt x="166" y="5"/>
                    <a:pt x="165" y="4"/>
                  </a:cubicBezTo>
                  <a:cubicBezTo>
                    <a:pt x="165" y="4"/>
                    <a:pt x="164" y="2"/>
                    <a:pt x="164" y="2"/>
                  </a:cubicBezTo>
                  <a:cubicBezTo>
                    <a:pt x="164" y="2"/>
                    <a:pt x="164" y="2"/>
                    <a:pt x="164" y="3"/>
                  </a:cubicBezTo>
                  <a:cubicBezTo>
                    <a:pt x="163" y="3"/>
                    <a:pt x="162" y="3"/>
                    <a:pt x="162" y="3"/>
                  </a:cubicBezTo>
                  <a:cubicBezTo>
                    <a:pt x="160" y="3"/>
                    <a:pt x="159" y="3"/>
                    <a:pt x="157" y="3"/>
                  </a:cubicBezTo>
                  <a:cubicBezTo>
                    <a:pt x="156" y="2"/>
                    <a:pt x="153" y="0"/>
                    <a:pt x="152" y="1"/>
                  </a:cubicBezTo>
                  <a:cubicBezTo>
                    <a:pt x="151" y="1"/>
                    <a:pt x="150" y="2"/>
                    <a:pt x="150" y="3"/>
                  </a:cubicBezTo>
                  <a:cubicBezTo>
                    <a:pt x="149" y="3"/>
                    <a:pt x="149" y="3"/>
                    <a:pt x="148" y="3"/>
                  </a:cubicBezTo>
                  <a:cubicBezTo>
                    <a:pt x="147" y="3"/>
                    <a:pt x="146" y="3"/>
                    <a:pt x="146" y="4"/>
                  </a:cubicBezTo>
                  <a:cubicBezTo>
                    <a:pt x="145" y="4"/>
                    <a:pt x="145" y="5"/>
                    <a:pt x="145" y="5"/>
                  </a:cubicBezTo>
                  <a:cubicBezTo>
                    <a:pt x="146" y="6"/>
                    <a:pt x="147" y="7"/>
                    <a:pt x="147" y="7"/>
                  </a:cubicBezTo>
                  <a:cubicBezTo>
                    <a:pt x="148" y="8"/>
                    <a:pt x="148" y="9"/>
                    <a:pt x="149" y="10"/>
                  </a:cubicBezTo>
                  <a:cubicBezTo>
                    <a:pt x="149" y="11"/>
                    <a:pt x="150" y="11"/>
                    <a:pt x="150" y="12"/>
                  </a:cubicBezTo>
                  <a:cubicBezTo>
                    <a:pt x="150" y="12"/>
                    <a:pt x="150" y="13"/>
                    <a:pt x="149" y="13"/>
                  </a:cubicBezTo>
                  <a:cubicBezTo>
                    <a:pt x="149" y="13"/>
                    <a:pt x="148" y="13"/>
                    <a:pt x="147" y="13"/>
                  </a:cubicBezTo>
                  <a:cubicBezTo>
                    <a:pt x="145" y="12"/>
                    <a:pt x="143" y="13"/>
                    <a:pt x="141" y="13"/>
                  </a:cubicBezTo>
                  <a:cubicBezTo>
                    <a:pt x="140" y="14"/>
                    <a:pt x="139" y="14"/>
                    <a:pt x="139" y="15"/>
                  </a:cubicBezTo>
                  <a:cubicBezTo>
                    <a:pt x="139" y="15"/>
                    <a:pt x="139" y="16"/>
                    <a:pt x="139" y="16"/>
                  </a:cubicBezTo>
                  <a:cubicBezTo>
                    <a:pt x="139" y="17"/>
                    <a:pt x="139" y="17"/>
                    <a:pt x="138" y="17"/>
                  </a:cubicBezTo>
                  <a:cubicBezTo>
                    <a:pt x="137" y="17"/>
                    <a:pt x="135" y="16"/>
                    <a:pt x="134" y="17"/>
                  </a:cubicBezTo>
                  <a:cubicBezTo>
                    <a:pt x="133" y="17"/>
                    <a:pt x="134" y="19"/>
                    <a:pt x="133" y="20"/>
                  </a:cubicBezTo>
                  <a:cubicBezTo>
                    <a:pt x="132" y="20"/>
                    <a:pt x="131" y="20"/>
                    <a:pt x="130" y="20"/>
                  </a:cubicBezTo>
                  <a:cubicBezTo>
                    <a:pt x="129" y="20"/>
                    <a:pt x="127" y="21"/>
                    <a:pt x="127" y="22"/>
                  </a:cubicBezTo>
                  <a:cubicBezTo>
                    <a:pt x="126" y="23"/>
                    <a:pt x="126" y="23"/>
                    <a:pt x="125" y="23"/>
                  </a:cubicBezTo>
                  <a:cubicBezTo>
                    <a:pt x="125" y="24"/>
                    <a:pt x="124" y="24"/>
                    <a:pt x="123" y="24"/>
                  </a:cubicBezTo>
                  <a:cubicBezTo>
                    <a:pt x="122" y="24"/>
                    <a:pt x="123" y="24"/>
                    <a:pt x="122" y="25"/>
                  </a:cubicBezTo>
                  <a:cubicBezTo>
                    <a:pt x="121" y="25"/>
                    <a:pt x="121" y="27"/>
                    <a:pt x="120" y="28"/>
                  </a:cubicBezTo>
                  <a:cubicBezTo>
                    <a:pt x="120" y="28"/>
                    <a:pt x="119" y="28"/>
                    <a:pt x="118" y="28"/>
                  </a:cubicBezTo>
                  <a:cubicBezTo>
                    <a:pt x="118" y="28"/>
                    <a:pt x="117" y="27"/>
                    <a:pt x="116" y="28"/>
                  </a:cubicBezTo>
                  <a:cubicBezTo>
                    <a:pt x="115" y="28"/>
                    <a:pt x="115" y="29"/>
                    <a:pt x="114" y="30"/>
                  </a:cubicBezTo>
                  <a:cubicBezTo>
                    <a:pt x="113" y="31"/>
                    <a:pt x="112" y="32"/>
                    <a:pt x="112" y="34"/>
                  </a:cubicBezTo>
                  <a:cubicBezTo>
                    <a:pt x="112" y="34"/>
                    <a:pt x="113" y="35"/>
                    <a:pt x="113" y="35"/>
                  </a:cubicBezTo>
                  <a:cubicBezTo>
                    <a:pt x="114" y="36"/>
                    <a:pt x="114" y="37"/>
                    <a:pt x="115" y="38"/>
                  </a:cubicBezTo>
                  <a:cubicBezTo>
                    <a:pt x="115" y="38"/>
                    <a:pt x="115" y="38"/>
                    <a:pt x="115" y="38"/>
                  </a:cubicBezTo>
                  <a:cubicBezTo>
                    <a:pt x="115" y="38"/>
                    <a:pt x="116" y="39"/>
                    <a:pt x="116" y="39"/>
                  </a:cubicBezTo>
                  <a:cubicBezTo>
                    <a:pt x="116" y="40"/>
                    <a:pt x="117" y="40"/>
                    <a:pt x="118" y="40"/>
                  </a:cubicBezTo>
                  <a:cubicBezTo>
                    <a:pt x="118" y="40"/>
                    <a:pt x="118" y="40"/>
                    <a:pt x="118" y="40"/>
                  </a:cubicBezTo>
                  <a:cubicBezTo>
                    <a:pt x="119" y="41"/>
                    <a:pt x="119" y="41"/>
                    <a:pt x="119" y="41"/>
                  </a:cubicBezTo>
                  <a:cubicBezTo>
                    <a:pt x="120" y="41"/>
                    <a:pt x="120" y="42"/>
                    <a:pt x="121" y="43"/>
                  </a:cubicBezTo>
                  <a:cubicBezTo>
                    <a:pt x="122" y="43"/>
                    <a:pt x="122" y="45"/>
                    <a:pt x="123" y="45"/>
                  </a:cubicBezTo>
                  <a:cubicBezTo>
                    <a:pt x="124" y="46"/>
                    <a:pt x="125" y="45"/>
                    <a:pt x="125" y="45"/>
                  </a:cubicBezTo>
                  <a:cubicBezTo>
                    <a:pt x="127" y="46"/>
                    <a:pt x="127" y="48"/>
                    <a:pt x="128" y="49"/>
                  </a:cubicBezTo>
                  <a:cubicBezTo>
                    <a:pt x="128" y="50"/>
                    <a:pt x="128" y="51"/>
                    <a:pt x="129" y="51"/>
                  </a:cubicBezTo>
                  <a:cubicBezTo>
                    <a:pt x="129" y="52"/>
                    <a:pt x="129" y="51"/>
                    <a:pt x="129" y="52"/>
                  </a:cubicBezTo>
                  <a:cubicBezTo>
                    <a:pt x="130" y="52"/>
                    <a:pt x="131" y="52"/>
                    <a:pt x="132" y="52"/>
                  </a:cubicBezTo>
                  <a:cubicBezTo>
                    <a:pt x="132" y="52"/>
                    <a:pt x="132" y="54"/>
                    <a:pt x="132" y="54"/>
                  </a:cubicBezTo>
                  <a:cubicBezTo>
                    <a:pt x="133" y="56"/>
                    <a:pt x="135" y="58"/>
                    <a:pt x="134" y="59"/>
                  </a:cubicBezTo>
                  <a:cubicBezTo>
                    <a:pt x="134" y="61"/>
                    <a:pt x="132" y="61"/>
                    <a:pt x="130" y="61"/>
                  </a:cubicBezTo>
                  <a:cubicBezTo>
                    <a:pt x="130" y="61"/>
                    <a:pt x="129" y="61"/>
                    <a:pt x="128" y="61"/>
                  </a:cubicBezTo>
                  <a:cubicBezTo>
                    <a:pt x="126" y="61"/>
                    <a:pt x="124" y="60"/>
                    <a:pt x="123" y="59"/>
                  </a:cubicBezTo>
                  <a:cubicBezTo>
                    <a:pt x="122" y="59"/>
                    <a:pt x="121" y="58"/>
                    <a:pt x="120" y="58"/>
                  </a:cubicBezTo>
                  <a:cubicBezTo>
                    <a:pt x="120" y="57"/>
                    <a:pt x="117" y="56"/>
                    <a:pt x="117" y="57"/>
                  </a:cubicBezTo>
                  <a:cubicBezTo>
                    <a:pt x="117" y="57"/>
                    <a:pt x="116" y="57"/>
                    <a:pt x="116" y="57"/>
                  </a:cubicBezTo>
                  <a:cubicBezTo>
                    <a:pt x="116" y="57"/>
                    <a:pt x="116" y="58"/>
                    <a:pt x="116" y="59"/>
                  </a:cubicBezTo>
                  <a:cubicBezTo>
                    <a:pt x="114" y="59"/>
                    <a:pt x="113" y="57"/>
                    <a:pt x="111" y="58"/>
                  </a:cubicBezTo>
                  <a:cubicBezTo>
                    <a:pt x="110" y="58"/>
                    <a:pt x="111" y="58"/>
                    <a:pt x="110" y="58"/>
                  </a:cubicBezTo>
                  <a:cubicBezTo>
                    <a:pt x="109" y="57"/>
                    <a:pt x="109" y="57"/>
                    <a:pt x="108" y="57"/>
                  </a:cubicBezTo>
                  <a:cubicBezTo>
                    <a:pt x="107" y="57"/>
                    <a:pt x="107" y="57"/>
                    <a:pt x="106" y="58"/>
                  </a:cubicBezTo>
                  <a:cubicBezTo>
                    <a:pt x="105" y="58"/>
                    <a:pt x="104" y="58"/>
                    <a:pt x="103" y="59"/>
                  </a:cubicBezTo>
                  <a:cubicBezTo>
                    <a:pt x="102" y="59"/>
                    <a:pt x="102" y="60"/>
                    <a:pt x="101" y="60"/>
                  </a:cubicBezTo>
                  <a:cubicBezTo>
                    <a:pt x="100" y="61"/>
                    <a:pt x="99" y="62"/>
                    <a:pt x="99" y="63"/>
                  </a:cubicBezTo>
                  <a:cubicBezTo>
                    <a:pt x="98" y="63"/>
                    <a:pt x="97" y="64"/>
                    <a:pt x="97" y="64"/>
                  </a:cubicBezTo>
                  <a:cubicBezTo>
                    <a:pt x="97" y="66"/>
                    <a:pt x="99" y="66"/>
                    <a:pt x="99" y="68"/>
                  </a:cubicBezTo>
                  <a:cubicBezTo>
                    <a:pt x="99" y="68"/>
                    <a:pt x="99" y="68"/>
                    <a:pt x="99" y="69"/>
                  </a:cubicBezTo>
                  <a:cubicBezTo>
                    <a:pt x="97" y="70"/>
                    <a:pt x="96" y="70"/>
                    <a:pt x="96" y="72"/>
                  </a:cubicBezTo>
                  <a:cubicBezTo>
                    <a:pt x="96" y="73"/>
                    <a:pt x="96" y="73"/>
                    <a:pt x="96" y="73"/>
                  </a:cubicBezTo>
                  <a:cubicBezTo>
                    <a:pt x="96" y="74"/>
                    <a:pt x="96" y="75"/>
                    <a:pt x="96" y="76"/>
                  </a:cubicBezTo>
                  <a:cubicBezTo>
                    <a:pt x="96" y="77"/>
                    <a:pt x="96" y="78"/>
                    <a:pt x="96" y="79"/>
                  </a:cubicBezTo>
                  <a:cubicBezTo>
                    <a:pt x="96" y="80"/>
                    <a:pt x="96" y="80"/>
                    <a:pt x="96" y="81"/>
                  </a:cubicBezTo>
                  <a:cubicBezTo>
                    <a:pt x="96" y="81"/>
                    <a:pt x="96" y="81"/>
                    <a:pt x="97" y="82"/>
                  </a:cubicBezTo>
                  <a:cubicBezTo>
                    <a:pt x="98" y="83"/>
                    <a:pt x="98" y="83"/>
                    <a:pt x="97" y="84"/>
                  </a:cubicBezTo>
                  <a:cubicBezTo>
                    <a:pt x="96" y="85"/>
                    <a:pt x="94" y="87"/>
                    <a:pt x="92" y="87"/>
                  </a:cubicBezTo>
                  <a:cubicBezTo>
                    <a:pt x="91" y="87"/>
                    <a:pt x="91" y="86"/>
                    <a:pt x="90" y="87"/>
                  </a:cubicBezTo>
                  <a:cubicBezTo>
                    <a:pt x="90" y="87"/>
                    <a:pt x="90" y="88"/>
                    <a:pt x="90" y="88"/>
                  </a:cubicBezTo>
                  <a:cubicBezTo>
                    <a:pt x="89" y="88"/>
                    <a:pt x="89" y="89"/>
                    <a:pt x="89" y="89"/>
                  </a:cubicBezTo>
                  <a:cubicBezTo>
                    <a:pt x="88" y="89"/>
                    <a:pt x="88" y="89"/>
                    <a:pt x="87" y="89"/>
                  </a:cubicBezTo>
                  <a:cubicBezTo>
                    <a:pt x="84" y="89"/>
                    <a:pt x="82" y="87"/>
                    <a:pt x="80" y="85"/>
                  </a:cubicBezTo>
                  <a:cubicBezTo>
                    <a:pt x="80" y="85"/>
                    <a:pt x="79" y="84"/>
                    <a:pt x="79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7" y="83"/>
                    <a:pt x="77" y="83"/>
                    <a:pt x="77" y="82"/>
                  </a:cubicBezTo>
                  <a:cubicBezTo>
                    <a:pt x="76" y="82"/>
                    <a:pt x="76" y="81"/>
                    <a:pt x="75" y="80"/>
                  </a:cubicBezTo>
                  <a:cubicBezTo>
                    <a:pt x="74" y="79"/>
                    <a:pt x="74" y="80"/>
                    <a:pt x="74" y="81"/>
                  </a:cubicBezTo>
                  <a:cubicBezTo>
                    <a:pt x="74" y="82"/>
                    <a:pt x="73" y="82"/>
                    <a:pt x="72" y="83"/>
                  </a:cubicBezTo>
                  <a:cubicBezTo>
                    <a:pt x="72" y="84"/>
                    <a:pt x="72" y="84"/>
                    <a:pt x="71" y="84"/>
                  </a:cubicBezTo>
                  <a:cubicBezTo>
                    <a:pt x="70" y="84"/>
                    <a:pt x="68" y="84"/>
                    <a:pt x="67" y="84"/>
                  </a:cubicBezTo>
                  <a:cubicBezTo>
                    <a:pt x="67" y="83"/>
                    <a:pt x="66" y="82"/>
                    <a:pt x="66" y="82"/>
                  </a:cubicBezTo>
                  <a:cubicBezTo>
                    <a:pt x="66" y="81"/>
                    <a:pt x="65" y="80"/>
                    <a:pt x="65" y="79"/>
                  </a:cubicBezTo>
                  <a:cubicBezTo>
                    <a:pt x="64" y="78"/>
                    <a:pt x="64" y="78"/>
                    <a:pt x="63" y="78"/>
                  </a:cubicBezTo>
                  <a:cubicBezTo>
                    <a:pt x="63" y="78"/>
                    <a:pt x="62" y="77"/>
                    <a:pt x="61" y="77"/>
                  </a:cubicBezTo>
                  <a:cubicBezTo>
                    <a:pt x="61" y="76"/>
                    <a:pt x="60" y="75"/>
                    <a:pt x="59" y="75"/>
                  </a:cubicBezTo>
                  <a:cubicBezTo>
                    <a:pt x="58" y="74"/>
                    <a:pt x="57" y="74"/>
                    <a:pt x="56" y="73"/>
                  </a:cubicBezTo>
                  <a:cubicBezTo>
                    <a:pt x="55" y="72"/>
                    <a:pt x="56" y="71"/>
                    <a:pt x="55" y="71"/>
                  </a:cubicBezTo>
                  <a:cubicBezTo>
                    <a:pt x="55" y="71"/>
                    <a:pt x="55" y="72"/>
                    <a:pt x="55" y="72"/>
                  </a:cubicBezTo>
                  <a:cubicBezTo>
                    <a:pt x="54" y="73"/>
                    <a:pt x="54" y="73"/>
                    <a:pt x="53" y="74"/>
                  </a:cubicBezTo>
                  <a:cubicBezTo>
                    <a:pt x="53" y="75"/>
                    <a:pt x="52" y="76"/>
                    <a:pt x="53" y="77"/>
                  </a:cubicBezTo>
                  <a:cubicBezTo>
                    <a:pt x="53" y="77"/>
                    <a:pt x="53" y="78"/>
                    <a:pt x="53" y="78"/>
                  </a:cubicBezTo>
                  <a:cubicBezTo>
                    <a:pt x="54" y="78"/>
                    <a:pt x="54" y="78"/>
                    <a:pt x="54" y="79"/>
                  </a:cubicBezTo>
                  <a:cubicBezTo>
                    <a:pt x="54" y="80"/>
                    <a:pt x="55" y="81"/>
                    <a:pt x="55" y="82"/>
                  </a:cubicBezTo>
                  <a:cubicBezTo>
                    <a:pt x="56" y="82"/>
                    <a:pt x="56" y="83"/>
                    <a:pt x="57" y="84"/>
                  </a:cubicBezTo>
                  <a:cubicBezTo>
                    <a:pt x="58" y="84"/>
                    <a:pt x="58" y="85"/>
                    <a:pt x="58" y="86"/>
                  </a:cubicBezTo>
                  <a:cubicBezTo>
                    <a:pt x="57" y="87"/>
                    <a:pt x="54" y="89"/>
                    <a:pt x="53" y="89"/>
                  </a:cubicBezTo>
                  <a:cubicBezTo>
                    <a:pt x="52" y="89"/>
                    <a:pt x="51" y="88"/>
                    <a:pt x="50" y="88"/>
                  </a:cubicBezTo>
                  <a:cubicBezTo>
                    <a:pt x="50" y="89"/>
                    <a:pt x="50" y="89"/>
                    <a:pt x="49" y="90"/>
                  </a:cubicBezTo>
                  <a:cubicBezTo>
                    <a:pt x="49" y="90"/>
                    <a:pt x="49" y="90"/>
                    <a:pt x="48" y="90"/>
                  </a:cubicBezTo>
                  <a:cubicBezTo>
                    <a:pt x="48" y="90"/>
                    <a:pt x="47" y="90"/>
                    <a:pt x="47" y="90"/>
                  </a:cubicBezTo>
                  <a:cubicBezTo>
                    <a:pt x="47" y="90"/>
                    <a:pt x="46" y="90"/>
                    <a:pt x="46" y="89"/>
                  </a:cubicBezTo>
                  <a:cubicBezTo>
                    <a:pt x="45" y="89"/>
                    <a:pt x="44" y="88"/>
                    <a:pt x="43" y="88"/>
                  </a:cubicBezTo>
                  <a:cubicBezTo>
                    <a:pt x="42" y="87"/>
                    <a:pt x="41" y="87"/>
                    <a:pt x="40" y="86"/>
                  </a:cubicBezTo>
                  <a:cubicBezTo>
                    <a:pt x="39" y="86"/>
                    <a:pt x="39" y="85"/>
                    <a:pt x="38" y="84"/>
                  </a:cubicBezTo>
                  <a:cubicBezTo>
                    <a:pt x="36" y="83"/>
                    <a:pt x="34" y="84"/>
                    <a:pt x="32" y="83"/>
                  </a:cubicBezTo>
                  <a:cubicBezTo>
                    <a:pt x="32" y="83"/>
                    <a:pt x="32" y="83"/>
                    <a:pt x="32" y="83"/>
                  </a:cubicBezTo>
                  <a:cubicBezTo>
                    <a:pt x="31" y="83"/>
                    <a:pt x="31" y="83"/>
                    <a:pt x="30" y="83"/>
                  </a:cubicBezTo>
                  <a:cubicBezTo>
                    <a:pt x="29" y="82"/>
                    <a:pt x="29" y="82"/>
                    <a:pt x="28" y="82"/>
                  </a:cubicBezTo>
                  <a:cubicBezTo>
                    <a:pt x="28" y="81"/>
                    <a:pt x="27" y="82"/>
                    <a:pt x="27" y="82"/>
                  </a:cubicBezTo>
                  <a:cubicBezTo>
                    <a:pt x="26" y="82"/>
                    <a:pt x="24" y="84"/>
                    <a:pt x="24" y="85"/>
                  </a:cubicBezTo>
                  <a:cubicBezTo>
                    <a:pt x="23" y="85"/>
                    <a:pt x="23" y="85"/>
                    <a:pt x="23" y="86"/>
                  </a:cubicBezTo>
                  <a:cubicBezTo>
                    <a:pt x="23" y="86"/>
                    <a:pt x="23" y="86"/>
                    <a:pt x="23" y="86"/>
                  </a:cubicBezTo>
                  <a:cubicBezTo>
                    <a:pt x="22" y="87"/>
                    <a:pt x="21" y="89"/>
                    <a:pt x="19" y="89"/>
                  </a:cubicBezTo>
                  <a:cubicBezTo>
                    <a:pt x="19" y="89"/>
                    <a:pt x="18" y="88"/>
                    <a:pt x="18" y="88"/>
                  </a:cubicBezTo>
                  <a:cubicBezTo>
                    <a:pt x="17" y="87"/>
                    <a:pt x="16" y="87"/>
                    <a:pt x="15" y="87"/>
                  </a:cubicBezTo>
                  <a:cubicBezTo>
                    <a:pt x="14" y="87"/>
                    <a:pt x="13" y="87"/>
                    <a:pt x="12" y="87"/>
                  </a:cubicBezTo>
                  <a:cubicBezTo>
                    <a:pt x="12" y="87"/>
                    <a:pt x="11" y="87"/>
                    <a:pt x="10" y="86"/>
                  </a:cubicBezTo>
                  <a:cubicBezTo>
                    <a:pt x="10" y="86"/>
                    <a:pt x="9" y="86"/>
                    <a:pt x="8" y="86"/>
                  </a:cubicBezTo>
                  <a:cubicBezTo>
                    <a:pt x="8" y="85"/>
                    <a:pt x="7" y="84"/>
                    <a:pt x="7" y="83"/>
                  </a:cubicBezTo>
                  <a:cubicBezTo>
                    <a:pt x="6" y="83"/>
                    <a:pt x="7" y="83"/>
                    <a:pt x="6" y="82"/>
                  </a:cubicBezTo>
                  <a:cubicBezTo>
                    <a:pt x="6" y="82"/>
                    <a:pt x="6" y="82"/>
                    <a:pt x="5" y="82"/>
                  </a:cubicBezTo>
                  <a:cubicBezTo>
                    <a:pt x="5" y="81"/>
                    <a:pt x="5" y="80"/>
                    <a:pt x="4" y="80"/>
                  </a:cubicBezTo>
                  <a:cubicBezTo>
                    <a:pt x="5" y="80"/>
                    <a:pt x="6" y="79"/>
                    <a:pt x="6" y="79"/>
                  </a:cubicBezTo>
                  <a:cubicBezTo>
                    <a:pt x="5" y="79"/>
                    <a:pt x="4" y="79"/>
                    <a:pt x="4" y="80"/>
                  </a:cubicBezTo>
                  <a:cubicBezTo>
                    <a:pt x="3" y="80"/>
                    <a:pt x="3" y="81"/>
                    <a:pt x="2" y="81"/>
                  </a:cubicBezTo>
                  <a:cubicBezTo>
                    <a:pt x="2" y="82"/>
                    <a:pt x="2" y="82"/>
                    <a:pt x="2" y="83"/>
                  </a:cubicBezTo>
                  <a:cubicBezTo>
                    <a:pt x="2" y="85"/>
                    <a:pt x="1" y="85"/>
                    <a:pt x="1" y="87"/>
                  </a:cubicBezTo>
                  <a:cubicBezTo>
                    <a:pt x="0" y="89"/>
                    <a:pt x="0" y="93"/>
                    <a:pt x="2" y="93"/>
                  </a:cubicBezTo>
                  <a:cubicBezTo>
                    <a:pt x="3" y="94"/>
                    <a:pt x="2" y="96"/>
                    <a:pt x="3" y="98"/>
                  </a:cubicBezTo>
                  <a:cubicBezTo>
                    <a:pt x="3" y="99"/>
                    <a:pt x="4" y="100"/>
                    <a:pt x="4" y="101"/>
                  </a:cubicBezTo>
                  <a:cubicBezTo>
                    <a:pt x="4" y="105"/>
                    <a:pt x="3" y="107"/>
                    <a:pt x="1" y="110"/>
                  </a:cubicBezTo>
                  <a:cubicBezTo>
                    <a:pt x="0" y="112"/>
                    <a:pt x="2" y="113"/>
                    <a:pt x="4" y="114"/>
                  </a:cubicBezTo>
                  <a:cubicBezTo>
                    <a:pt x="8" y="119"/>
                    <a:pt x="13" y="121"/>
                    <a:pt x="16" y="127"/>
                  </a:cubicBezTo>
                  <a:cubicBezTo>
                    <a:pt x="18" y="129"/>
                    <a:pt x="19" y="131"/>
                    <a:pt x="19" y="133"/>
                  </a:cubicBezTo>
                  <a:cubicBezTo>
                    <a:pt x="20" y="134"/>
                    <a:pt x="20" y="137"/>
                    <a:pt x="20" y="137"/>
                  </a:cubicBezTo>
                  <a:cubicBezTo>
                    <a:pt x="21" y="137"/>
                    <a:pt x="23" y="137"/>
                    <a:pt x="24" y="137"/>
                  </a:cubicBezTo>
                  <a:cubicBezTo>
                    <a:pt x="24" y="136"/>
                    <a:pt x="23" y="136"/>
                    <a:pt x="23" y="136"/>
                  </a:cubicBezTo>
                  <a:cubicBezTo>
                    <a:pt x="23" y="135"/>
                    <a:pt x="23" y="135"/>
                    <a:pt x="23" y="134"/>
                  </a:cubicBezTo>
                  <a:cubicBezTo>
                    <a:pt x="22" y="132"/>
                    <a:pt x="23" y="132"/>
                    <a:pt x="25" y="131"/>
                  </a:cubicBezTo>
                  <a:cubicBezTo>
                    <a:pt x="26" y="129"/>
                    <a:pt x="27" y="128"/>
                    <a:pt x="27" y="126"/>
                  </a:cubicBezTo>
                  <a:cubicBezTo>
                    <a:pt x="28" y="125"/>
                    <a:pt x="28" y="123"/>
                    <a:pt x="30" y="124"/>
                  </a:cubicBezTo>
                  <a:cubicBezTo>
                    <a:pt x="30" y="125"/>
                    <a:pt x="30" y="128"/>
                    <a:pt x="32" y="128"/>
                  </a:cubicBezTo>
                  <a:cubicBezTo>
                    <a:pt x="33" y="127"/>
                    <a:pt x="32" y="126"/>
                    <a:pt x="32" y="125"/>
                  </a:cubicBezTo>
                  <a:cubicBezTo>
                    <a:pt x="31" y="122"/>
                    <a:pt x="33" y="118"/>
                    <a:pt x="34" y="115"/>
                  </a:cubicBezTo>
                  <a:cubicBezTo>
                    <a:pt x="35" y="113"/>
                    <a:pt x="36" y="111"/>
                    <a:pt x="37" y="109"/>
                  </a:cubicBezTo>
                  <a:cubicBezTo>
                    <a:pt x="39" y="106"/>
                    <a:pt x="41" y="104"/>
                    <a:pt x="42" y="101"/>
                  </a:cubicBezTo>
                  <a:cubicBezTo>
                    <a:pt x="44" y="98"/>
                    <a:pt x="45" y="96"/>
                    <a:pt x="48" y="96"/>
                  </a:cubicBezTo>
                  <a:cubicBezTo>
                    <a:pt x="48" y="97"/>
                    <a:pt x="47" y="98"/>
                    <a:pt x="47" y="99"/>
                  </a:cubicBezTo>
                  <a:cubicBezTo>
                    <a:pt x="47" y="101"/>
                    <a:pt x="49" y="101"/>
                    <a:pt x="50" y="102"/>
                  </a:cubicBezTo>
                  <a:cubicBezTo>
                    <a:pt x="52" y="103"/>
                    <a:pt x="54" y="104"/>
                    <a:pt x="54" y="106"/>
                  </a:cubicBezTo>
                  <a:cubicBezTo>
                    <a:pt x="54" y="107"/>
                    <a:pt x="54" y="108"/>
                    <a:pt x="54" y="109"/>
                  </a:cubicBezTo>
                  <a:cubicBezTo>
                    <a:pt x="54" y="109"/>
                    <a:pt x="52" y="111"/>
                    <a:pt x="52" y="112"/>
                  </a:cubicBezTo>
                  <a:cubicBezTo>
                    <a:pt x="52" y="112"/>
                    <a:pt x="51" y="113"/>
                    <a:pt x="51" y="114"/>
                  </a:cubicBezTo>
                  <a:cubicBezTo>
                    <a:pt x="50" y="115"/>
                    <a:pt x="50" y="115"/>
                    <a:pt x="49" y="116"/>
                  </a:cubicBezTo>
                  <a:cubicBezTo>
                    <a:pt x="48" y="119"/>
                    <a:pt x="50" y="119"/>
                    <a:pt x="53" y="121"/>
                  </a:cubicBezTo>
                  <a:cubicBezTo>
                    <a:pt x="55" y="122"/>
                    <a:pt x="57" y="123"/>
                    <a:pt x="59" y="123"/>
                  </a:cubicBezTo>
                  <a:cubicBezTo>
                    <a:pt x="61" y="124"/>
                    <a:pt x="63" y="125"/>
                    <a:pt x="64" y="125"/>
                  </a:cubicBezTo>
                  <a:cubicBezTo>
                    <a:pt x="65" y="124"/>
                    <a:pt x="65" y="123"/>
                    <a:pt x="67" y="122"/>
                  </a:cubicBezTo>
                  <a:cubicBezTo>
                    <a:pt x="68" y="122"/>
                    <a:pt x="70" y="122"/>
                    <a:pt x="71" y="123"/>
                  </a:cubicBezTo>
                  <a:cubicBezTo>
                    <a:pt x="72" y="123"/>
                    <a:pt x="72" y="123"/>
                    <a:pt x="72" y="124"/>
                  </a:cubicBezTo>
                  <a:cubicBezTo>
                    <a:pt x="72" y="124"/>
                    <a:pt x="72" y="124"/>
                    <a:pt x="73" y="124"/>
                  </a:cubicBezTo>
                  <a:cubicBezTo>
                    <a:pt x="73" y="125"/>
                    <a:pt x="73" y="124"/>
                    <a:pt x="73" y="125"/>
                  </a:cubicBezTo>
                  <a:cubicBezTo>
                    <a:pt x="74" y="128"/>
                    <a:pt x="70" y="129"/>
                    <a:pt x="70" y="130"/>
                  </a:cubicBezTo>
                  <a:cubicBezTo>
                    <a:pt x="70" y="131"/>
                    <a:pt x="71" y="132"/>
                    <a:pt x="71" y="133"/>
                  </a:cubicBezTo>
                  <a:cubicBezTo>
                    <a:pt x="71" y="134"/>
                    <a:pt x="71" y="136"/>
                    <a:pt x="71" y="137"/>
                  </a:cubicBezTo>
                  <a:cubicBezTo>
                    <a:pt x="71" y="138"/>
                    <a:pt x="70" y="139"/>
                    <a:pt x="70" y="140"/>
                  </a:cubicBezTo>
                  <a:cubicBezTo>
                    <a:pt x="70" y="141"/>
                    <a:pt x="71" y="143"/>
                    <a:pt x="72" y="144"/>
                  </a:cubicBezTo>
                  <a:cubicBezTo>
                    <a:pt x="72" y="146"/>
                    <a:pt x="73" y="148"/>
                    <a:pt x="74" y="150"/>
                  </a:cubicBezTo>
                  <a:cubicBezTo>
                    <a:pt x="74" y="150"/>
                    <a:pt x="75" y="150"/>
                    <a:pt x="75" y="151"/>
                  </a:cubicBezTo>
                  <a:cubicBezTo>
                    <a:pt x="75" y="151"/>
                    <a:pt x="75" y="152"/>
                    <a:pt x="76" y="153"/>
                  </a:cubicBezTo>
                  <a:cubicBezTo>
                    <a:pt x="77" y="157"/>
                    <a:pt x="80" y="160"/>
                    <a:pt x="82" y="163"/>
                  </a:cubicBezTo>
                  <a:cubicBezTo>
                    <a:pt x="83" y="165"/>
                    <a:pt x="84" y="166"/>
                    <a:pt x="85" y="167"/>
                  </a:cubicBezTo>
                  <a:cubicBezTo>
                    <a:pt x="86" y="168"/>
                    <a:pt x="89" y="169"/>
                    <a:pt x="90" y="172"/>
                  </a:cubicBezTo>
                  <a:cubicBezTo>
                    <a:pt x="90" y="173"/>
                    <a:pt x="89" y="174"/>
                    <a:pt x="90" y="175"/>
                  </a:cubicBezTo>
                  <a:cubicBezTo>
                    <a:pt x="90" y="176"/>
                    <a:pt x="94" y="177"/>
                    <a:pt x="93" y="179"/>
                  </a:cubicBezTo>
                  <a:cubicBezTo>
                    <a:pt x="93" y="180"/>
                    <a:pt x="92" y="180"/>
                    <a:pt x="92" y="181"/>
                  </a:cubicBezTo>
                  <a:cubicBezTo>
                    <a:pt x="91" y="181"/>
                    <a:pt x="92" y="182"/>
                    <a:pt x="91" y="182"/>
                  </a:cubicBezTo>
                  <a:cubicBezTo>
                    <a:pt x="90" y="184"/>
                    <a:pt x="87" y="183"/>
                    <a:pt x="85" y="184"/>
                  </a:cubicBezTo>
                  <a:cubicBezTo>
                    <a:pt x="82" y="186"/>
                    <a:pt x="85" y="189"/>
                    <a:pt x="86" y="190"/>
                  </a:cubicBezTo>
                  <a:cubicBezTo>
                    <a:pt x="88" y="193"/>
                    <a:pt x="90" y="197"/>
                    <a:pt x="92" y="200"/>
                  </a:cubicBezTo>
                  <a:cubicBezTo>
                    <a:pt x="93" y="201"/>
                    <a:pt x="94" y="202"/>
                    <a:pt x="95" y="203"/>
                  </a:cubicBezTo>
                  <a:cubicBezTo>
                    <a:pt x="96" y="203"/>
                    <a:pt x="96" y="204"/>
                    <a:pt x="97" y="205"/>
                  </a:cubicBezTo>
                  <a:cubicBezTo>
                    <a:pt x="98" y="206"/>
                    <a:pt x="98" y="207"/>
                    <a:pt x="99" y="208"/>
                  </a:cubicBezTo>
                  <a:cubicBezTo>
                    <a:pt x="99" y="209"/>
                    <a:pt x="99" y="211"/>
                    <a:pt x="100" y="212"/>
                  </a:cubicBezTo>
                  <a:cubicBezTo>
                    <a:pt x="101" y="212"/>
                    <a:pt x="103" y="212"/>
                    <a:pt x="103" y="212"/>
                  </a:cubicBezTo>
                  <a:cubicBezTo>
                    <a:pt x="104" y="213"/>
                    <a:pt x="103" y="214"/>
                    <a:pt x="104" y="215"/>
                  </a:cubicBezTo>
                  <a:cubicBezTo>
                    <a:pt x="104" y="215"/>
                    <a:pt x="105" y="216"/>
                    <a:pt x="106" y="217"/>
                  </a:cubicBezTo>
                  <a:cubicBezTo>
                    <a:pt x="107" y="219"/>
                    <a:pt x="111" y="220"/>
                    <a:pt x="111" y="222"/>
                  </a:cubicBezTo>
                  <a:cubicBezTo>
                    <a:pt x="112" y="223"/>
                    <a:pt x="111" y="224"/>
                    <a:pt x="112" y="225"/>
                  </a:cubicBezTo>
                  <a:cubicBezTo>
                    <a:pt x="113" y="226"/>
                    <a:pt x="114" y="226"/>
                    <a:pt x="115" y="227"/>
                  </a:cubicBezTo>
                  <a:cubicBezTo>
                    <a:pt x="116" y="228"/>
                    <a:pt x="116" y="228"/>
                    <a:pt x="117" y="228"/>
                  </a:cubicBezTo>
                  <a:cubicBezTo>
                    <a:pt x="117" y="229"/>
                    <a:pt x="118" y="229"/>
                    <a:pt x="118" y="230"/>
                  </a:cubicBezTo>
                  <a:cubicBezTo>
                    <a:pt x="119" y="232"/>
                    <a:pt x="119" y="233"/>
                    <a:pt x="119" y="235"/>
                  </a:cubicBezTo>
                  <a:cubicBezTo>
                    <a:pt x="119" y="236"/>
                    <a:pt x="119" y="237"/>
                    <a:pt x="120" y="238"/>
                  </a:cubicBezTo>
                  <a:cubicBezTo>
                    <a:pt x="120" y="240"/>
                    <a:pt x="122" y="240"/>
                    <a:pt x="123" y="240"/>
                  </a:cubicBezTo>
                  <a:cubicBezTo>
                    <a:pt x="125" y="240"/>
                    <a:pt x="126" y="240"/>
                    <a:pt x="127" y="241"/>
                  </a:cubicBezTo>
                  <a:cubicBezTo>
                    <a:pt x="128" y="241"/>
                    <a:pt x="128" y="242"/>
                    <a:pt x="128" y="242"/>
                  </a:cubicBezTo>
                  <a:cubicBezTo>
                    <a:pt x="129" y="242"/>
                    <a:pt x="131" y="242"/>
                    <a:pt x="133" y="242"/>
                  </a:cubicBezTo>
                  <a:cubicBezTo>
                    <a:pt x="133" y="242"/>
                    <a:pt x="134" y="242"/>
                    <a:pt x="134" y="242"/>
                  </a:cubicBezTo>
                  <a:cubicBezTo>
                    <a:pt x="135" y="242"/>
                    <a:pt x="135" y="241"/>
                    <a:pt x="136" y="241"/>
                  </a:cubicBezTo>
                  <a:cubicBezTo>
                    <a:pt x="137" y="241"/>
                    <a:pt x="138" y="241"/>
                    <a:pt x="139" y="241"/>
                  </a:cubicBezTo>
                  <a:cubicBezTo>
                    <a:pt x="142" y="241"/>
                    <a:pt x="144" y="239"/>
                    <a:pt x="146" y="240"/>
                  </a:cubicBezTo>
                  <a:cubicBezTo>
                    <a:pt x="148" y="241"/>
                    <a:pt x="149" y="241"/>
                    <a:pt x="150" y="242"/>
                  </a:cubicBezTo>
                  <a:cubicBezTo>
                    <a:pt x="152" y="243"/>
                    <a:pt x="153" y="243"/>
                    <a:pt x="155" y="244"/>
                  </a:cubicBezTo>
                  <a:cubicBezTo>
                    <a:pt x="156" y="245"/>
                    <a:pt x="156" y="245"/>
                    <a:pt x="157" y="246"/>
                  </a:cubicBezTo>
                  <a:cubicBezTo>
                    <a:pt x="159" y="248"/>
                    <a:pt x="160" y="249"/>
                    <a:pt x="163" y="251"/>
                  </a:cubicBezTo>
                  <a:cubicBezTo>
                    <a:pt x="166" y="253"/>
                    <a:pt x="169" y="253"/>
                    <a:pt x="171" y="254"/>
                  </a:cubicBezTo>
                  <a:cubicBezTo>
                    <a:pt x="173" y="255"/>
                    <a:pt x="174" y="257"/>
                    <a:pt x="176" y="259"/>
                  </a:cubicBezTo>
                  <a:cubicBezTo>
                    <a:pt x="178" y="263"/>
                    <a:pt x="182" y="265"/>
                    <a:pt x="185" y="269"/>
                  </a:cubicBezTo>
                  <a:cubicBezTo>
                    <a:pt x="187" y="271"/>
                    <a:pt x="188" y="273"/>
                    <a:pt x="190" y="275"/>
                  </a:cubicBezTo>
                  <a:cubicBezTo>
                    <a:pt x="194" y="278"/>
                    <a:pt x="198" y="282"/>
                    <a:pt x="200" y="287"/>
                  </a:cubicBezTo>
                  <a:cubicBezTo>
                    <a:pt x="201" y="288"/>
                    <a:pt x="202" y="291"/>
                    <a:pt x="204" y="291"/>
                  </a:cubicBezTo>
                  <a:cubicBezTo>
                    <a:pt x="205" y="291"/>
                    <a:pt x="209" y="291"/>
                    <a:pt x="210" y="290"/>
                  </a:cubicBezTo>
                  <a:cubicBezTo>
                    <a:pt x="209" y="290"/>
                    <a:pt x="209" y="289"/>
                    <a:pt x="209" y="289"/>
                  </a:cubicBezTo>
                  <a:cubicBezTo>
                    <a:pt x="209" y="289"/>
                    <a:pt x="208" y="288"/>
                    <a:pt x="208" y="288"/>
                  </a:cubicBezTo>
                  <a:cubicBezTo>
                    <a:pt x="207" y="287"/>
                    <a:pt x="208" y="286"/>
                    <a:pt x="207" y="285"/>
                  </a:cubicBezTo>
                  <a:cubicBezTo>
                    <a:pt x="207" y="283"/>
                    <a:pt x="204" y="281"/>
                    <a:pt x="202" y="278"/>
                  </a:cubicBezTo>
                  <a:cubicBezTo>
                    <a:pt x="202" y="277"/>
                    <a:pt x="202" y="276"/>
                    <a:pt x="201" y="276"/>
                  </a:cubicBezTo>
                  <a:cubicBezTo>
                    <a:pt x="200" y="275"/>
                    <a:pt x="196" y="275"/>
                    <a:pt x="195" y="274"/>
                  </a:cubicBezTo>
                  <a:cubicBezTo>
                    <a:pt x="195" y="273"/>
                    <a:pt x="196" y="272"/>
                    <a:pt x="197" y="271"/>
                  </a:cubicBezTo>
                  <a:cubicBezTo>
                    <a:pt x="197" y="270"/>
                    <a:pt x="197" y="269"/>
                    <a:pt x="197" y="268"/>
                  </a:cubicBezTo>
                  <a:cubicBezTo>
                    <a:pt x="197" y="267"/>
                    <a:pt x="197" y="266"/>
                    <a:pt x="197" y="265"/>
                  </a:cubicBezTo>
                  <a:cubicBezTo>
                    <a:pt x="197" y="265"/>
                    <a:pt x="196" y="265"/>
                    <a:pt x="195" y="264"/>
                  </a:cubicBezTo>
                  <a:cubicBezTo>
                    <a:pt x="195" y="264"/>
                    <a:pt x="195" y="264"/>
                    <a:pt x="195" y="263"/>
                  </a:cubicBezTo>
                  <a:cubicBezTo>
                    <a:pt x="195" y="263"/>
                    <a:pt x="195" y="262"/>
                    <a:pt x="194" y="261"/>
                  </a:cubicBezTo>
                  <a:cubicBezTo>
                    <a:pt x="194" y="261"/>
                    <a:pt x="193" y="260"/>
                    <a:pt x="193" y="260"/>
                  </a:cubicBezTo>
                  <a:cubicBezTo>
                    <a:pt x="193" y="259"/>
                    <a:pt x="193" y="258"/>
                    <a:pt x="193" y="258"/>
                  </a:cubicBezTo>
                  <a:cubicBezTo>
                    <a:pt x="192" y="256"/>
                    <a:pt x="192" y="255"/>
                    <a:pt x="192" y="253"/>
                  </a:cubicBezTo>
                  <a:cubicBezTo>
                    <a:pt x="192" y="252"/>
                    <a:pt x="192" y="251"/>
                    <a:pt x="192" y="250"/>
                  </a:cubicBezTo>
                  <a:cubicBezTo>
                    <a:pt x="192" y="249"/>
                    <a:pt x="192" y="248"/>
                    <a:pt x="191" y="247"/>
                  </a:cubicBezTo>
                  <a:cubicBezTo>
                    <a:pt x="191" y="246"/>
                    <a:pt x="189" y="246"/>
                    <a:pt x="188" y="245"/>
                  </a:cubicBezTo>
                  <a:cubicBezTo>
                    <a:pt x="185" y="242"/>
                    <a:pt x="182" y="239"/>
                    <a:pt x="179" y="237"/>
                  </a:cubicBezTo>
                  <a:cubicBezTo>
                    <a:pt x="179" y="236"/>
                    <a:pt x="178" y="235"/>
                    <a:pt x="178" y="234"/>
                  </a:cubicBezTo>
                  <a:cubicBezTo>
                    <a:pt x="177" y="233"/>
                    <a:pt x="176" y="232"/>
                    <a:pt x="174" y="231"/>
                  </a:cubicBezTo>
                  <a:cubicBezTo>
                    <a:pt x="172" y="229"/>
                    <a:pt x="171" y="226"/>
                    <a:pt x="169" y="224"/>
                  </a:cubicBezTo>
                  <a:cubicBezTo>
                    <a:pt x="169" y="223"/>
                    <a:pt x="168" y="222"/>
                    <a:pt x="167" y="221"/>
                  </a:cubicBezTo>
                  <a:cubicBezTo>
                    <a:pt x="166" y="220"/>
                    <a:pt x="165" y="219"/>
                    <a:pt x="165" y="219"/>
                  </a:cubicBezTo>
                  <a:cubicBezTo>
                    <a:pt x="164" y="218"/>
                    <a:pt x="163" y="215"/>
                    <a:pt x="163" y="214"/>
                  </a:cubicBezTo>
                  <a:cubicBezTo>
                    <a:pt x="161" y="210"/>
                    <a:pt x="159" y="207"/>
                    <a:pt x="155" y="206"/>
                  </a:cubicBezTo>
                  <a:cubicBezTo>
                    <a:pt x="151" y="205"/>
                    <a:pt x="147" y="202"/>
                    <a:pt x="144" y="199"/>
                  </a:cubicBezTo>
                  <a:cubicBezTo>
                    <a:pt x="143" y="198"/>
                    <a:pt x="142" y="197"/>
                    <a:pt x="142" y="196"/>
                  </a:cubicBezTo>
                  <a:cubicBezTo>
                    <a:pt x="142" y="195"/>
                    <a:pt x="142" y="194"/>
                    <a:pt x="142" y="193"/>
                  </a:cubicBezTo>
                  <a:cubicBezTo>
                    <a:pt x="141" y="191"/>
                    <a:pt x="141" y="189"/>
                    <a:pt x="140" y="188"/>
                  </a:cubicBezTo>
                  <a:cubicBezTo>
                    <a:pt x="139" y="186"/>
                    <a:pt x="137" y="184"/>
                    <a:pt x="137" y="182"/>
                  </a:cubicBezTo>
                  <a:cubicBezTo>
                    <a:pt x="137" y="181"/>
                    <a:pt x="137" y="180"/>
                    <a:pt x="137" y="179"/>
                  </a:cubicBezTo>
                  <a:cubicBezTo>
                    <a:pt x="136" y="178"/>
                    <a:pt x="135" y="178"/>
                    <a:pt x="135" y="177"/>
                  </a:cubicBezTo>
                  <a:cubicBezTo>
                    <a:pt x="135" y="177"/>
                    <a:pt x="135" y="176"/>
                    <a:pt x="135" y="175"/>
                  </a:cubicBezTo>
                  <a:cubicBezTo>
                    <a:pt x="135" y="172"/>
                    <a:pt x="135" y="169"/>
                    <a:pt x="135" y="165"/>
                  </a:cubicBezTo>
                  <a:cubicBezTo>
                    <a:pt x="135" y="165"/>
                    <a:pt x="135" y="164"/>
                    <a:pt x="135" y="163"/>
                  </a:cubicBezTo>
                  <a:cubicBezTo>
                    <a:pt x="135" y="163"/>
                    <a:pt x="134" y="162"/>
                    <a:pt x="134" y="162"/>
                  </a:cubicBezTo>
                  <a:cubicBezTo>
                    <a:pt x="134" y="161"/>
                    <a:pt x="134" y="160"/>
                    <a:pt x="134" y="160"/>
                  </a:cubicBezTo>
                  <a:cubicBezTo>
                    <a:pt x="134" y="157"/>
                    <a:pt x="134" y="155"/>
                    <a:pt x="133" y="153"/>
                  </a:cubicBezTo>
                  <a:cubicBezTo>
                    <a:pt x="132" y="152"/>
                    <a:pt x="132" y="151"/>
                    <a:pt x="131" y="151"/>
                  </a:cubicBezTo>
                  <a:cubicBezTo>
                    <a:pt x="131" y="151"/>
                    <a:pt x="130" y="151"/>
                    <a:pt x="130" y="151"/>
                  </a:cubicBezTo>
                  <a:cubicBezTo>
                    <a:pt x="127" y="151"/>
                    <a:pt x="125" y="147"/>
                    <a:pt x="123" y="145"/>
                  </a:cubicBezTo>
                  <a:cubicBezTo>
                    <a:pt x="123" y="145"/>
                    <a:pt x="122" y="144"/>
                    <a:pt x="122" y="144"/>
                  </a:cubicBezTo>
                  <a:cubicBezTo>
                    <a:pt x="122" y="143"/>
                    <a:pt x="121" y="143"/>
                    <a:pt x="121" y="142"/>
                  </a:cubicBezTo>
                  <a:cubicBezTo>
                    <a:pt x="120" y="141"/>
                    <a:pt x="119" y="140"/>
                    <a:pt x="119" y="139"/>
                  </a:cubicBezTo>
                  <a:cubicBezTo>
                    <a:pt x="118" y="137"/>
                    <a:pt x="118" y="136"/>
                    <a:pt x="118" y="134"/>
                  </a:cubicBezTo>
                  <a:cubicBezTo>
                    <a:pt x="118" y="133"/>
                    <a:pt x="117" y="133"/>
                    <a:pt x="117" y="132"/>
                  </a:cubicBezTo>
                  <a:cubicBezTo>
                    <a:pt x="116" y="129"/>
                    <a:pt x="117" y="126"/>
                    <a:pt x="118" y="124"/>
                  </a:cubicBezTo>
                  <a:cubicBezTo>
                    <a:pt x="119" y="120"/>
                    <a:pt x="118" y="116"/>
                    <a:pt x="118" y="112"/>
                  </a:cubicBezTo>
                  <a:cubicBezTo>
                    <a:pt x="118" y="109"/>
                    <a:pt x="121" y="106"/>
                    <a:pt x="125" y="105"/>
                  </a:cubicBezTo>
                  <a:cubicBezTo>
                    <a:pt x="126" y="105"/>
                    <a:pt x="128" y="106"/>
                    <a:pt x="129" y="106"/>
                  </a:cubicBezTo>
                  <a:cubicBezTo>
                    <a:pt x="131" y="106"/>
                    <a:pt x="132" y="106"/>
                    <a:pt x="133" y="107"/>
                  </a:cubicBezTo>
                  <a:cubicBezTo>
                    <a:pt x="134" y="108"/>
                    <a:pt x="134" y="109"/>
                    <a:pt x="135" y="110"/>
                  </a:cubicBezTo>
                  <a:cubicBezTo>
                    <a:pt x="136" y="112"/>
                    <a:pt x="136" y="113"/>
                    <a:pt x="137" y="114"/>
                  </a:cubicBezTo>
                  <a:cubicBezTo>
                    <a:pt x="138" y="116"/>
                    <a:pt x="140" y="117"/>
                    <a:pt x="141" y="119"/>
                  </a:cubicBezTo>
                  <a:cubicBezTo>
                    <a:pt x="142" y="122"/>
                    <a:pt x="143" y="124"/>
                    <a:pt x="146" y="124"/>
                  </a:cubicBezTo>
                  <a:cubicBezTo>
                    <a:pt x="147" y="123"/>
                    <a:pt x="148" y="122"/>
                    <a:pt x="149" y="121"/>
                  </a:cubicBezTo>
                  <a:cubicBezTo>
                    <a:pt x="150" y="120"/>
                    <a:pt x="150" y="119"/>
                    <a:pt x="150" y="118"/>
                  </a:cubicBezTo>
                  <a:cubicBezTo>
                    <a:pt x="151" y="116"/>
                    <a:pt x="152" y="115"/>
                    <a:pt x="152" y="114"/>
                  </a:cubicBezTo>
                  <a:cubicBezTo>
                    <a:pt x="153" y="112"/>
                    <a:pt x="154" y="111"/>
                    <a:pt x="154" y="110"/>
                  </a:cubicBezTo>
                  <a:cubicBezTo>
                    <a:pt x="155" y="109"/>
                    <a:pt x="156" y="108"/>
                    <a:pt x="158" y="107"/>
                  </a:cubicBezTo>
                  <a:cubicBezTo>
                    <a:pt x="160" y="107"/>
                    <a:pt x="162" y="107"/>
                    <a:pt x="164" y="107"/>
                  </a:cubicBezTo>
                  <a:cubicBezTo>
                    <a:pt x="167" y="107"/>
                    <a:pt x="171" y="109"/>
                    <a:pt x="174" y="109"/>
                  </a:cubicBezTo>
                  <a:cubicBezTo>
                    <a:pt x="174" y="108"/>
                    <a:pt x="174" y="106"/>
                    <a:pt x="174" y="105"/>
                  </a:cubicBezTo>
                  <a:cubicBezTo>
                    <a:pt x="175" y="103"/>
                    <a:pt x="178" y="105"/>
                    <a:pt x="179" y="106"/>
                  </a:cubicBezTo>
                  <a:cubicBezTo>
                    <a:pt x="180" y="107"/>
                    <a:pt x="180" y="107"/>
                    <a:pt x="182" y="107"/>
                  </a:cubicBezTo>
                  <a:cubicBezTo>
                    <a:pt x="183" y="107"/>
                    <a:pt x="185" y="107"/>
                    <a:pt x="186" y="107"/>
                  </a:cubicBezTo>
                  <a:cubicBezTo>
                    <a:pt x="186" y="108"/>
                    <a:pt x="186" y="108"/>
                    <a:pt x="186" y="109"/>
                  </a:cubicBezTo>
                  <a:cubicBezTo>
                    <a:pt x="187" y="110"/>
                    <a:pt x="188" y="110"/>
                    <a:pt x="189" y="112"/>
                  </a:cubicBezTo>
                  <a:cubicBezTo>
                    <a:pt x="191" y="113"/>
                    <a:pt x="190" y="114"/>
                    <a:pt x="192" y="114"/>
                  </a:cubicBezTo>
                  <a:cubicBezTo>
                    <a:pt x="196" y="115"/>
                    <a:pt x="195" y="111"/>
                    <a:pt x="197" y="109"/>
                  </a:cubicBezTo>
                  <a:cubicBezTo>
                    <a:pt x="199" y="109"/>
                    <a:pt x="198" y="111"/>
                    <a:pt x="199" y="112"/>
                  </a:cubicBezTo>
                  <a:cubicBezTo>
                    <a:pt x="200" y="113"/>
                    <a:pt x="200" y="113"/>
                    <a:pt x="201" y="113"/>
                  </a:cubicBezTo>
                  <a:cubicBezTo>
                    <a:pt x="203" y="113"/>
                    <a:pt x="204" y="113"/>
                    <a:pt x="205" y="115"/>
                  </a:cubicBezTo>
                  <a:cubicBezTo>
                    <a:pt x="205" y="115"/>
                    <a:pt x="205" y="116"/>
                    <a:pt x="205" y="117"/>
                  </a:cubicBezTo>
                  <a:cubicBezTo>
                    <a:pt x="210" y="117"/>
                    <a:pt x="215" y="115"/>
                    <a:pt x="221" y="116"/>
                  </a:cubicBezTo>
                  <a:cubicBezTo>
                    <a:pt x="223" y="116"/>
                    <a:pt x="224" y="118"/>
                    <a:pt x="225" y="120"/>
                  </a:cubicBezTo>
                  <a:cubicBezTo>
                    <a:pt x="227" y="120"/>
                    <a:pt x="228" y="119"/>
                    <a:pt x="229" y="119"/>
                  </a:cubicBezTo>
                  <a:cubicBezTo>
                    <a:pt x="231" y="119"/>
                    <a:pt x="232" y="119"/>
                    <a:pt x="233" y="118"/>
                  </a:cubicBezTo>
                  <a:cubicBezTo>
                    <a:pt x="233" y="118"/>
                    <a:pt x="233" y="117"/>
                    <a:pt x="233" y="116"/>
                  </a:cubicBezTo>
                  <a:cubicBezTo>
                    <a:pt x="233" y="116"/>
                    <a:pt x="234" y="116"/>
                    <a:pt x="234" y="115"/>
                  </a:cubicBezTo>
                  <a:cubicBezTo>
                    <a:pt x="235" y="114"/>
                    <a:pt x="236" y="113"/>
                    <a:pt x="237" y="114"/>
                  </a:cubicBezTo>
                  <a:cubicBezTo>
                    <a:pt x="239" y="114"/>
                    <a:pt x="239" y="116"/>
                    <a:pt x="240" y="117"/>
                  </a:cubicBezTo>
                  <a:cubicBezTo>
                    <a:pt x="241" y="119"/>
                    <a:pt x="244" y="120"/>
                    <a:pt x="246" y="120"/>
                  </a:cubicBezTo>
                  <a:cubicBezTo>
                    <a:pt x="246" y="118"/>
                    <a:pt x="245" y="116"/>
                    <a:pt x="246" y="115"/>
                  </a:cubicBezTo>
                  <a:cubicBezTo>
                    <a:pt x="249" y="114"/>
                    <a:pt x="252" y="116"/>
                    <a:pt x="255" y="117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44" name="Freeform 33"/>
            <p:cNvSpPr>
              <a:spLocks noEditPoints="1"/>
            </p:cNvSpPr>
            <p:nvPr/>
          </p:nvSpPr>
          <p:spPr bwMode="auto">
            <a:xfrm>
              <a:off x="6340600" y="5240204"/>
              <a:ext cx="518800" cy="352042"/>
            </a:xfrm>
            <a:custGeom>
              <a:avLst/>
              <a:gdLst/>
              <a:ahLst/>
              <a:cxnLst>
                <a:cxn ang="0">
                  <a:pos x="357" y="62"/>
                </a:cxn>
                <a:cxn ang="0">
                  <a:pos x="346" y="45"/>
                </a:cxn>
                <a:cxn ang="0">
                  <a:pos x="318" y="38"/>
                </a:cxn>
                <a:cxn ang="0">
                  <a:pos x="312" y="26"/>
                </a:cxn>
                <a:cxn ang="0">
                  <a:pos x="298" y="24"/>
                </a:cxn>
                <a:cxn ang="0">
                  <a:pos x="287" y="21"/>
                </a:cxn>
                <a:cxn ang="0">
                  <a:pos x="272" y="13"/>
                </a:cxn>
                <a:cxn ang="0">
                  <a:pos x="241" y="16"/>
                </a:cxn>
                <a:cxn ang="0">
                  <a:pos x="206" y="25"/>
                </a:cxn>
                <a:cxn ang="0">
                  <a:pos x="190" y="41"/>
                </a:cxn>
                <a:cxn ang="0">
                  <a:pos x="173" y="50"/>
                </a:cxn>
                <a:cxn ang="0">
                  <a:pos x="147" y="44"/>
                </a:cxn>
                <a:cxn ang="0">
                  <a:pos x="111" y="44"/>
                </a:cxn>
                <a:cxn ang="0">
                  <a:pos x="79" y="36"/>
                </a:cxn>
                <a:cxn ang="0">
                  <a:pos x="38" y="33"/>
                </a:cxn>
                <a:cxn ang="0">
                  <a:pos x="31" y="15"/>
                </a:cxn>
                <a:cxn ang="0">
                  <a:pos x="16" y="9"/>
                </a:cxn>
                <a:cxn ang="0">
                  <a:pos x="5" y="21"/>
                </a:cxn>
                <a:cxn ang="0">
                  <a:pos x="4" y="44"/>
                </a:cxn>
                <a:cxn ang="0">
                  <a:pos x="7" y="52"/>
                </a:cxn>
                <a:cxn ang="0">
                  <a:pos x="8" y="62"/>
                </a:cxn>
                <a:cxn ang="0">
                  <a:pos x="22" y="72"/>
                </a:cxn>
                <a:cxn ang="0">
                  <a:pos x="31" y="84"/>
                </a:cxn>
                <a:cxn ang="0">
                  <a:pos x="16" y="105"/>
                </a:cxn>
                <a:cxn ang="0">
                  <a:pos x="1" y="108"/>
                </a:cxn>
                <a:cxn ang="0">
                  <a:pos x="1" y="131"/>
                </a:cxn>
                <a:cxn ang="0">
                  <a:pos x="9" y="147"/>
                </a:cxn>
                <a:cxn ang="0">
                  <a:pos x="4" y="163"/>
                </a:cxn>
                <a:cxn ang="0">
                  <a:pos x="7" y="167"/>
                </a:cxn>
                <a:cxn ang="0">
                  <a:pos x="21" y="174"/>
                </a:cxn>
                <a:cxn ang="0">
                  <a:pos x="25" y="183"/>
                </a:cxn>
                <a:cxn ang="0">
                  <a:pos x="28" y="195"/>
                </a:cxn>
                <a:cxn ang="0">
                  <a:pos x="26" y="206"/>
                </a:cxn>
                <a:cxn ang="0">
                  <a:pos x="27" y="226"/>
                </a:cxn>
                <a:cxn ang="0">
                  <a:pos x="49" y="230"/>
                </a:cxn>
                <a:cxn ang="0">
                  <a:pos x="76" y="226"/>
                </a:cxn>
                <a:cxn ang="0">
                  <a:pos x="91" y="216"/>
                </a:cxn>
                <a:cxn ang="0">
                  <a:pos x="105" y="216"/>
                </a:cxn>
                <a:cxn ang="0">
                  <a:pos x="116" y="223"/>
                </a:cxn>
                <a:cxn ang="0">
                  <a:pos x="129" y="235"/>
                </a:cxn>
                <a:cxn ang="0">
                  <a:pos x="146" y="237"/>
                </a:cxn>
                <a:cxn ang="0">
                  <a:pos x="162" y="242"/>
                </a:cxn>
                <a:cxn ang="0">
                  <a:pos x="189" y="238"/>
                </a:cxn>
                <a:cxn ang="0">
                  <a:pos x="206" y="227"/>
                </a:cxn>
                <a:cxn ang="0">
                  <a:pos x="209" y="205"/>
                </a:cxn>
                <a:cxn ang="0">
                  <a:pos x="230" y="198"/>
                </a:cxn>
                <a:cxn ang="0">
                  <a:pos x="238" y="189"/>
                </a:cxn>
                <a:cxn ang="0">
                  <a:pos x="266" y="179"/>
                </a:cxn>
                <a:cxn ang="0">
                  <a:pos x="286" y="191"/>
                </a:cxn>
                <a:cxn ang="0">
                  <a:pos x="310" y="189"/>
                </a:cxn>
                <a:cxn ang="0">
                  <a:pos x="302" y="169"/>
                </a:cxn>
                <a:cxn ang="0">
                  <a:pos x="301" y="156"/>
                </a:cxn>
                <a:cxn ang="0">
                  <a:pos x="284" y="148"/>
                </a:cxn>
                <a:cxn ang="0">
                  <a:pos x="292" y="140"/>
                </a:cxn>
                <a:cxn ang="0">
                  <a:pos x="299" y="132"/>
                </a:cxn>
                <a:cxn ang="0">
                  <a:pos x="313" y="121"/>
                </a:cxn>
                <a:cxn ang="0">
                  <a:pos x="310" y="108"/>
                </a:cxn>
                <a:cxn ang="0">
                  <a:pos x="314" y="90"/>
                </a:cxn>
                <a:cxn ang="0">
                  <a:pos x="320" y="76"/>
                </a:cxn>
                <a:cxn ang="0">
                  <a:pos x="339" y="74"/>
                </a:cxn>
                <a:cxn ang="0">
                  <a:pos x="356" y="69"/>
                </a:cxn>
              </a:cxnLst>
              <a:rect l="0" t="0" r="r" b="b"/>
              <a:pathLst>
                <a:path w="357" h="242">
                  <a:moveTo>
                    <a:pt x="345" y="45"/>
                  </a:moveTo>
                  <a:cubicBezTo>
                    <a:pt x="345" y="45"/>
                    <a:pt x="346" y="45"/>
                    <a:pt x="346" y="45"/>
                  </a:cubicBezTo>
                  <a:cubicBezTo>
                    <a:pt x="346" y="45"/>
                    <a:pt x="347" y="45"/>
                    <a:pt x="347" y="45"/>
                  </a:cubicBezTo>
                  <a:lnTo>
                    <a:pt x="345" y="45"/>
                  </a:lnTo>
                  <a:close/>
                  <a:moveTo>
                    <a:pt x="357" y="62"/>
                  </a:moveTo>
                  <a:cubicBezTo>
                    <a:pt x="357" y="62"/>
                    <a:pt x="357" y="61"/>
                    <a:pt x="356" y="60"/>
                  </a:cubicBezTo>
                  <a:cubicBezTo>
                    <a:pt x="356" y="59"/>
                    <a:pt x="354" y="59"/>
                    <a:pt x="354" y="58"/>
                  </a:cubicBezTo>
                  <a:cubicBezTo>
                    <a:pt x="353" y="57"/>
                    <a:pt x="353" y="54"/>
                    <a:pt x="352" y="53"/>
                  </a:cubicBezTo>
                  <a:cubicBezTo>
                    <a:pt x="351" y="51"/>
                    <a:pt x="350" y="50"/>
                    <a:pt x="350" y="48"/>
                  </a:cubicBezTo>
                  <a:cubicBezTo>
                    <a:pt x="349" y="48"/>
                    <a:pt x="347" y="46"/>
                    <a:pt x="346" y="45"/>
                  </a:cubicBezTo>
                  <a:cubicBezTo>
                    <a:pt x="343" y="45"/>
                    <a:pt x="339" y="45"/>
                    <a:pt x="336" y="45"/>
                  </a:cubicBezTo>
                  <a:cubicBezTo>
                    <a:pt x="333" y="44"/>
                    <a:pt x="331" y="43"/>
                    <a:pt x="329" y="43"/>
                  </a:cubicBezTo>
                  <a:cubicBezTo>
                    <a:pt x="326" y="42"/>
                    <a:pt x="323" y="42"/>
                    <a:pt x="321" y="41"/>
                  </a:cubicBezTo>
                  <a:cubicBezTo>
                    <a:pt x="320" y="41"/>
                    <a:pt x="319" y="40"/>
                    <a:pt x="319" y="39"/>
                  </a:cubicBezTo>
                  <a:cubicBezTo>
                    <a:pt x="318" y="39"/>
                    <a:pt x="319" y="38"/>
                    <a:pt x="318" y="38"/>
                  </a:cubicBezTo>
                  <a:cubicBezTo>
                    <a:pt x="318" y="36"/>
                    <a:pt x="317" y="36"/>
                    <a:pt x="316" y="35"/>
                  </a:cubicBezTo>
                  <a:cubicBezTo>
                    <a:pt x="316" y="35"/>
                    <a:pt x="316" y="34"/>
                    <a:pt x="316" y="34"/>
                  </a:cubicBezTo>
                  <a:cubicBezTo>
                    <a:pt x="315" y="34"/>
                    <a:pt x="315" y="34"/>
                    <a:pt x="314" y="33"/>
                  </a:cubicBezTo>
                  <a:cubicBezTo>
                    <a:pt x="313" y="32"/>
                    <a:pt x="314" y="31"/>
                    <a:pt x="313" y="30"/>
                  </a:cubicBezTo>
                  <a:cubicBezTo>
                    <a:pt x="313" y="28"/>
                    <a:pt x="313" y="28"/>
                    <a:pt x="312" y="26"/>
                  </a:cubicBezTo>
                  <a:cubicBezTo>
                    <a:pt x="311" y="26"/>
                    <a:pt x="311" y="25"/>
                    <a:pt x="311" y="25"/>
                  </a:cubicBezTo>
                  <a:cubicBezTo>
                    <a:pt x="311" y="24"/>
                    <a:pt x="311" y="24"/>
                    <a:pt x="311" y="23"/>
                  </a:cubicBezTo>
                  <a:cubicBezTo>
                    <a:pt x="310" y="21"/>
                    <a:pt x="305" y="25"/>
                    <a:pt x="304" y="26"/>
                  </a:cubicBezTo>
                  <a:cubicBezTo>
                    <a:pt x="303" y="26"/>
                    <a:pt x="301" y="26"/>
                    <a:pt x="300" y="26"/>
                  </a:cubicBezTo>
                  <a:cubicBezTo>
                    <a:pt x="300" y="26"/>
                    <a:pt x="299" y="24"/>
                    <a:pt x="298" y="24"/>
                  </a:cubicBezTo>
                  <a:cubicBezTo>
                    <a:pt x="298" y="23"/>
                    <a:pt x="297" y="23"/>
                    <a:pt x="297" y="22"/>
                  </a:cubicBezTo>
                  <a:cubicBezTo>
                    <a:pt x="296" y="20"/>
                    <a:pt x="297" y="20"/>
                    <a:pt x="294" y="20"/>
                  </a:cubicBezTo>
                  <a:cubicBezTo>
                    <a:pt x="293" y="20"/>
                    <a:pt x="292" y="20"/>
                    <a:pt x="291" y="20"/>
                  </a:cubicBezTo>
                  <a:cubicBezTo>
                    <a:pt x="291" y="20"/>
                    <a:pt x="289" y="21"/>
                    <a:pt x="289" y="21"/>
                  </a:cubicBezTo>
                  <a:cubicBezTo>
                    <a:pt x="288" y="21"/>
                    <a:pt x="288" y="21"/>
                    <a:pt x="287" y="21"/>
                  </a:cubicBezTo>
                  <a:cubicBezTo>
                    <a:pt x="286" y="20"/>
                    <a:pt x="284" y="19"/>
                    <a:pt x="283" y="19"/>
                  </a:cubicBezTo>
                  <a:cubicBezTo>
                    <a:pt x="282" y="19"/>
                    <a:pt x="280" y="19"/>
                    <a:pt x="280" y="19"/>
                  </a:cubicBezTo>
                  <a:cubicBezTo>
                    <a:pt x="279" y="19"/>
                    <a:pt x="278" y="18"/>
                    <a:pt x="277" y="18"/>
                  </a:cubicBezTo>
                  <a:cubicBezTo>
                    <a:pt x="276" y="17"/>
                    <a:pt x="275" y="17"/>
                    <a:pt x="274" y="16"/>
                  </a:cubicBezTo>
                  <a:cubicBezTo>
                    <a:pt x="273" y="15"/>
                    <a:pt x="273" y="14"/>
                    <a:pt x="272" y="13"/>
                  </a:cubicBezTo>
                  <a:cubicBezTo>
                    <a:pt x="270" y="12"/>
                    <a:pt x="268" y="11"/>
                    <a:pt x="267" y="11"/>
                  </a:cubicBezTo>
                  <a:cubicBezTo>
                    <a:pt x="266" y="10"/>
                    <a:pt x="264" y="9"/>
                    <a:pt x="263" y="9"/>
                  </a:cubicBezTo>
                  <a:cubicBezTo>
                    <a:pt x="260" y="8"/>
                    <a:pt x="258" y="10"/>
                    <a:pt x="256" y="11"/>
                  </a:cubicBezTo>
                  <a:cubicBezTo>
                    <a:pt x="253" y="13"/>
                    <a:pt x="251" y="14"/>
                    <a:pt x="248" y="15"/>
                  </a:cubicBezTo>
                  <a:cubicBezTo>
                    <a:pt x="246" y="16"/>
                    <a:pt x="244" y="16"/>
                    <a:pt x="241" y="16"/>
                  </a:cubicBezTo>
                  <a:cubicBezTo>
                    <a:pt x="239" y="16"/>
                    <a:pt x="236" y="16"/>
                    <a:pt x="234" y="16"/>
                  </a:cubicBezTo>
                  <a:cubicBezTo>
                    <a:pt x="231" y="16"/>
                    <a:pt x="228" y="18"/>
                    <a:pt x="225" y="19"/>
                  </a:cubicBezTo>
                  <a:cubicBezTo>
                    <a:pt x="224" y="20"/>
                    <a:pt x="223" y="20"/>
                    <a:pt x="221" y="21"/>
                  </a:cubicBezTo>
                  <a:cubicBezTo>
                    <a:pt x="218" y="21"/>
                    <a:pt x="216" y="21"/>
                    <a:pt x="214" y="22"/>
                  </a:cubicBezTo>
                  <a:cubicBezTo>
                    <a:pt x="211" y="23"/>
                    <a:pt x="208" y="23"/>
                    <a:pt x="206" y="25"/>
                  </a:cubicBezTo>
                  <a:cubicBezTo>
                    <a:pt x="205" y="25"/>
                    <a:pt x="204" y="26"/>
                    <a:pt x="203" y="27"/>
                  </a:cubicBezTo>
                  <a:cubicBezTo>
                    <a:pt x="201" y="28"/>
                    <a:pt x="199" y="29"/>
                    <a:pt x="198" y="30"/>
                  </a:cubicBezTo>
                  <a:cubicBezTo>
                    <a:pt x="198" y="31"/>
                    <a:pt x="198" y="32"/>
                    <a:pt x="198" y="33"/>
                  </a:cubicBezTo>
                  <a:cubicBezTo>
                    <a:pt x="198" y="35"/>
                    <a:pt x="197" y="36"/>
                    <a:pt x="195" y="37"/>
                  </a:cubicBezTo>
                  <a:cubicBezTo>
                    <a:pt x="194" y="38"/>
                    <a:pt x="191" y="39"/>
                    <a:pt x="190" y="41"/>
                  </a:cubicBezTo>
                  <a:cubicBezTo>
                    <a:pt x="190" y="42"/>
                    <a:pt x="191" y="43"/>
                    <a:pt x="190" y="44"/>
                  </a:cubicBezTo>
                  <a:cubicBezTo>
                    <a:pt x="189" y="46"/>
                    <a:pt x="187" y="45"/>
                    <a:pt x="185" y="45"/>
                  </a:cubicBezTo>
                  <a:cubicBezTo>
                    <a:pt x="183" y="45"/>
                    <a:pt x="182" y="45"/>
                    <a:pt x="180" y="47"/>
                  </a:cubicBezTo>
                  <a:cubicBezTo>
                    <a:pt x="179" y="48"/>
                    <a:pt x="178" y="48"/>
                    <a:pt x="176" y="49"/>
                  </a:cubicBezTo>
                  <a:cubicBezTo>
                    <a:pt x="175" y="50"/>
                    <a:pt x="175" y="50"/>
                    <a:pt x="173" y="50"/>
                  </a:cubicBezTo>
                  <a:cubicBezTo>
                    <a:pt x="171" y="50"/>
                    <a:pt x="168" y="48"/>
                    <a:pt x="165" y="48"/>
                  </a:cubicBezTo>
                  <a:cubicBezTo>
                    <a:pt x="165" y="48"/>
                    <a:pt x="165" y="48"/>
                    <a:pt x="164" y="48"/>
                  </a:cubicBezTo>
                  <a:cubicBezTo>
                    <a:pt x="163" y="48"/>
                    <a:pt x="162" y="47"/>
                    <a:pt x="161" y="47"/>
                  </a:cubicBezTo>
                  <a:cubicBezTo>
                    <a:pt x="159" y="46"/>
                    <a:pt x="156" y="45"/>
                    <a:pt x="153" y="44"/>
                  </a:cubicBezTo>
                  <a:cubicBezTo>
                    <a:pt x="151" y="44"/>
                    <a:pt x="149" y="44"/>
                    <a:pt x="147" y="44"/>
                  </a:cubicBezTo>
                  <a:cubicBezTo>
                    <a:pt x="145" y="44"/>
                    <a:pt x="143" y="41"/>
                    <a:pt x="141" y="40"/>
                  </a:cubicBezTo>
                  <a:cubicBezTo>
                    <a:pt x="138" y="39"/>
                    <a:pt x="138" y="40"/>
                    <a:pt x="136" y="41"/>
                  </a:cubicBezTo>
                  <a:cubicBezTo>
                    <a:pt x="134" y="42"/>
                    <a:pt x="132" y="42"/>
                    <a:pt x="130" y="42"/>
                  </a:cubicBezTo>
                  <a:cubicBezTo>
                    <a:pt x="126" y="41"/>
                    <a:pt x="122" y="40"/>
                    <a:pt x="118" y="41"/>
                  </a:cubicBezTo>
                  <a:cubicBezTo>
                    <a:pt x="115" y="41"/>
                    <a:pt x="113" y="43"/>
                    <a:pt x="111" y="44"/>
                  </a:cubicBezTo>
                  <a:cubicBezTo>
                    <a:pt x="109" y="45"/>
                    <a:pt x="105" y="45"/>
                    <a:pt x="103" y="45"/>
                  </a:cubicBezTo>
                  <a:cubicBezTo>
                    <a:pt x="99" y="44"/>
                    <a:pt x="97" y="40"/>
                    <a:pt x="93" y="40"/>
                  </a:cubicBezTo>
                  <a:cubicBezTo>
                    <a:pt x="92" y="40"/>
                    <a:pt x="92" y="41"/>
                    <a:pt x="91" y="41"/>
                  </a:cubicBezTo>
                  <a:cubicBezTo>
                    <a:pt x="90" y="41"/>
                    <a:pt x="88" y="40"/>
                    <a:pt x="87" y="39"/>
                  </a:cubicBezTo>
                  <a:cubicBezTo>
                    <a:pt x="84" y="38"/>
                    <a:pt x="82" y="37"/>
                    <a:pt x="79" y="36"/>
                  </a:cubicBezTo>
                  <a:cubicBezTo>
                    <a:pt x="78" y="35"/>
                    <a:pt x="76" y="35"/>
                    <a:pt x="75" y="35"/>
                  </a:cubicBezTo>
                  <a:cubicBezTo>
                    <a:pt x="73" y="34"/>
                    <a:pt x="72" y="33"/>
                    <a:pt x="70" y="33"/>
                  </a:cubicBezTo>
                  <a:cubicBezTo>
                    <a:pt x="67" y="31"/>
                    <a:pt x="64" y="31"/>
                    <a:pt x="61" y="31"/>
                  </a:cubicBezTo>
                  <a:cubicBezTo>
                    <a:pt x="56" y="31"/>
                    <a:pt x="52" y="30"/>
                    <a:pt x="47" y="30"/>
                  </a:cubicBezTo>
                  <a:cubicBezTo>
                    <a:pt x="43" y="30"/>
                    <a:pt x="41" y="34"/>
                    <a:pt x="38" y="33"/>
                  </a:cubicBezTo>
                  <a:cubicBezTo>
                    <a:pt x="36" y="33"/>
                    <a:pt x="35" y="32"/>
                    <a:pt x="33" y="32"/>
                  </a:cubicBezTo>
                  <a:cubicBezTo>
                    <a:pt x="31" y="32"/>
                    <a:pt x="30" y="32"/>
                    <a:pt x="28" y="31"/>
                  </a:cubicBezTo>
                  <a:cubicBezTo>
                    <a:pt x="26" y="29"/>
                    <a:pt x="26" y="24"/>
                    <a:pt x="26" y="22"/>
                  </a:cubicBezTo>
                  <a:cubicBezTo>
                    <a:pt x="26" y="21"/>
                    <a:pt x="26" y="18"/>
                    <a:pt x="27" y="18"/>
                  </a:cubicBezTo>
                  <a:cubicBezTo>
                    <a:pt x="28" y="17"/>
                    <a:pt x="30" y="16"/>
                    <a:pt x="31" y="15"/>
                  </a:cubicBezTo>
                  <a:cubicBezTo>
                    <a:pt x="33" y="14"/>
                    <a:pt x="36" y="13"/>
                    <a:pt x="35" y="10"/>
                  </a:cubicBezTo>
                  <a:cubicBezTo>
                    <a:pt x="34" y="7"/>
                    <a:pt x="29" y="6"/>
                    <a:pt x="26" y="4"/>
                  </a:cubicBezTo>
                  <a:cubicBezTo>
                    <a:pt x="25" y="3"/>
                    <a:pt x="24" y="2"/>
                    <a:pt x="22" y="1"/>
                  </a:cubicBezTo>
                  <a:cubicBezTo>
                    <a:pt x="20" y="1"/>
                    <a:pt x="18" y="0"/>
                    <a:pt x="16" y="0"/>
                  </a:cubicBezTo>
                  <a:cubicBezTo>
                    <a:pt x="16" y="3"/>
                    <a:pt x="16" y="6"/>
                    <a:pt x="16" y="9"/>
                  </a:cubicBezTo>
                  <a:cubicBezTo>
                    <a:pt x="16" y="10"/>
                    <a:pt x="16" y="11"/>
                    <a:pt x="15" y="12"/>
                  </a:cubicBezTo>
                  <a:cubicBezTo>
                    <a:pt x="15" y="12"/>
                    <a:pt x="13" y="12"/>
                    <a:pt x="12" y="12"/>
                  </a:cubicBezTo>
                  <a:cubicBezTo>
                    <a:pt x="12" y="12"/>
                    <a:pt x="10" y="12"/>
                    <a:pt x="10" y="13"/>
                  </a:cubicBezTo>
                  <a:cubicBezTo>
                    <a:pt x="8" y="14"/>
                    <a:pt x="8" y="17"/>
                    <a:pt x="6" y="19"/>
                  </a:cubicBezTo>
                  <a:cubicBezTo>
                    <a:pt x="6" y="20"/>
                    <a:pt x="5" y="20"/>
                    <a:pt x="5" y="21"/>
                  </a:cubicBezTo>
                  <a:cubicBezTo>
                    <a:pt x="5" y="22"/>
                    <a:pt x="5" y="22"/>
                    <a:pt x="5" y="23"/>
                  </a:cubicBezTo>
                  <a:cubicBezTo>
                    <a:pt x="4" y="25"/>
                    <a:pt x="3" y="25"/>
                    <a:pt x="2" y="26"/>
                  </a:cubicBezTo>
                  <a:cubicBezTo>
                    <a:pt x="2" y="27"/>
                    <a:pt x="1" y="28"/>
                    <a:pt x="1" y="30"/>
                  </a:cubicBezTo>
                  <a:cubicBezTo>
                    <a:pt x="1" y="32"/>
                    <a:pt x="1" y="37"/>
                    <a:pt x="1" y="39"/>
                  </a:cubicBezTo>
                  <a:cubicBezTo>
                    <a:pt x="2" y="41"/>
                    <a:pt x="3" y="43"/>
                    <a:pt x="4" y="44"/>
                  </a:cubicBezTo>
                  <a:cubicBezTo>
                    <a:pt x="4" y="44"/>
                    <a:pt x="4" y="45"/>
                    <a:pt x="4" y="45"/>
                  </a:cubicBezTo>
                  <a:cubicBezTo>
                    <a:pt x="5" y="45"/>
                    <a:pt x="5" y="45"/>
                    <a:pt x="5" y="46"/>
                  </a:cubicBezTo>
                  <a:cubicBezTo>
                    <a:pt x="6" y="46"/>
                    <a:pt x="5" y="48"/>
                    <a:pt x="6" y="49"/>
                  </a:cubicBezTo>
                  <a:cubicBezTo>
                    <a:pt x="6" y="50"/>
                    <a:pt x="6" y="49"/>
                    <a:pt x="7" y="50"/>
                  </a:cubicBezTo>
                  <a:cubicBezTo>
                    <a:pt x="7" y="50"/>
                    <a:pt x="7" y="51"/>
                    <a:pt x="7" y="52"/>
                  </a:cubicBezTo>
                  <a:cubicBezTo>
                    <a:pt x="7" y="53"/>
                    <a:pt x="8" y="54"/>
                    <a:pt x="8" y="54"/>
                  </a:cubicBezTo>
                  <a:cubicBezTo>
                    <a:pt x="8" y="55"/>
                    <a:pt x="9" y="56"/>
                    <a:pt x="9" y="56"/>
                  </a:cubicBezTo>
                  <a:cubicBezTo>
                    <a:pt x="10" y="57"/>
                    <a:pt x="10" y="57"/>
                    <a:pt x="11" y="58"/>
                  </a:cubicBezTo>
                  <a:cubicBezTo>
                    <a:pt x="12" y="60"/>
                    <a:pt x="13" y="61"/>
                    <a:pt x="14" y="63"/>
                  </a:cubicBezTo>
                  <a:cubicBezTo>
                    <a:pt x="12" y="64"/>
                    <a:pt x="10" y="62"/>
                    <a:pt x="8" y="62"/>
                  </a:cubicBezTo>
                  <a:cubicBezTo>
                    <a:pt x="7" y="62"/>
                    <a:pt x="7" y="65"/>
                    <a:pt x="8" y="66"/>
                  </a:cubicBezTo>
                  <a:cubicBezTo>
                    <a:pt x="9" y="66"/>
                    <a:pt x="11" y="66"/>
                    <a:pt x="12" y="66"/>
                  </a:cubicBezTo>
                  <a:cubicBezTo>
                    <a:pt x="14" y="67"/>
                    <a:pt x="16" y="66"/>
                    <a:pt x="17" y="67"/>
                  </a:cubicBezTo>
                  <a:cubicBezTo>
                    <a:pt x="19" y="67"/>
                    <a:pt x="19" y="68"/>
                    <a:pt x="20" y="69"/>
                  </a:cubicBezTo>
                  <a:cubicBezTo>
                    <a:pt x="21" y="70"/>
                    <a:pt x="21" y="71"/>
                    <a:pt x="22" y="72"/>
                  </a:cubicBezTo>
                  <a:cubicBezTo>
                    <a:pt x="23" y="73"/>
                    <a:pt x="24" y="73"/>
                    <a:pt x="24" y="74"/>
                  </a:cubicBezTo>
                  <a:cubicBezTo>
                    <a:pt x="24" y="76"/>
                    <a:pt x="26" y="78"/>
                    <a:pt x="27" y="79"/>
                  </a:cubicBezTo>
                  <a:cubicBezTo>
                    <a:pt x="28" y="80"/>
                    <a:pt x="29" y="81"/>
                    <a:pt x="29" y="82"/>
                  </a:cubicBezTo>
                  <a:cubicBezTo>
                    <a:pt x="29" y="82"/>
                    <a:pt x="30" y="83"/>
                    <a:pt x="30" y="83"/>
                  </a:cubicBezTo>
                  <a:cubicBezTo>
                    <a:pt x="30" y="84"/>
                    <a:pt x="31" y="84"/>
                    <a:pt x="31" y="84"/>
                  </a:cubicBezTo>
                  <a:cubicBezTo>
                    <a:pt x="32" y="87"/>
                    <a:pt x="29" y="89"/>
                    <a:pt x="28" y="90"/>
                  </a:cubicBezTo>
                  <a:cubicBezTo>
                    <a:pt x="27" y="92"/>
                    <a:pt x="24" y="92"/>
                    <a:pt x="22" y="94"/>
                  </a:cubicBezTo>
                  <a:cubicBezTo>
                    <a:pt x="20" y="96"/>
                    <a:pt x="20" y="98"/>
                    <a:pt x="19" y="100"/>
                  </a:cubicBezTo>
                  <a:cubicBezTo>
                    <a:pt x="19" y="101"/>
                    <a:pt x="19" y="103"/>
                    <a:pt x="19" y="103"/>
                  </a:cubicBezTo>
                  <a:cubicBezTo>
                    <a:pt x="18" y="104"/>
                    <a:pt x="16" y="105"/>
                    <a:pt x="16" y="105"/>
                  </a:cubicBezTo>
                  <a:cubicBezTo>
                    <a:pt x="15" y="106"/>
                    <a:pt x="15" y="105"/>
                    <a:pt x="14" y="106"/>
                  </a:cubicBezTo>
                  <a:cubicBezTo>
                    <a:pt x="13" y="106"/>
                    <a:pt x="13" y="106"/>
                    <a:pt x="12" y="107"/>
                  </a:cubicBezTo>
                  <a:cubicBezTo>
                    <a:pt x="11" y="107"/>
                    <a:pt x="11" y="106"/>
                    <a:pt x="10" y="106"/>
                  </a:cubicBezTo>
                  <a:cubicBezTo>
                    <a:pt x="9" y="106"/>
                    <a:pt x="8" y="106"/>
                    <a:pt x="7" y="106"/>
                  </a:cubicBezTo>
                  <a:cubicBezTo>
                    <a:pt x="6" y="106"/>
                    <a:pt x="2" y="107"/>
                    <a:pt x="1" y="108"/>
                  </a:cubicBezTo>
                  <a:cubicBezTo>
                    <a:pt x="1" y="109"/>
                    <a:pt x="1" y="111"/>
                    <a:pt x="1" y="112"/>
                  </a:cubicBezTo>
                  <a:cubicBezTo>
                    <a:pt x="1" y="113"/>
                    <a:pt x="2" y="114"/>
                    <a:pt x="2" y="115"/>
                  </a:cubicBezTo>
                  <a:cubicBezTo>
                    <a:pt x="3" y="117"/>
                    <a:pt x="2" y="119"/>
                    <a:pt x="1" y="121"/>
                  </a:cubicBezTo>
                  <a:cubicBezTo>
                    <a:pt x="1" y="123"/>
                    <a:pt x="0" y="124"/>
                    <a:pt x="0" y="126"/>
                  </a:cubicBezTo>
                  <a:cubicBezTo>
                    <a:pt x="0" y="129"/>
                    <a:pt x="0" y="129"/>
                    <a:pt x="1" y="131"/>
                  </a:cubicBezTo>
                  <a:cubicBezTo>
                    <a:pt x="2" y="132"/>
                    <a:pt x="2" y="132"/>
                    <a:pt x="3" y="133"/>
                  </a:cubicBezTo>
                  <a:cubicBezTo>
                    <a:pt x="4" y="134"/>
                    <a:pt x="4" y="133"/>
                    <a:pt x="4" y="135"/>
                  </a:cubicBezTo>
                  <a:cubicBezTo>
                    <a:pt x="5" y="137"/>
                    <a:pt x="6" y="137"/>
                    <a:pt x="7" y="139"/>
                  </a:cubicBezTo>
                  <a:cubicBezTo>
                    <a:pt x="7" y="140"/>
                    <a:pt x="7" y="142"/>
                    <a:pt x="8" y="143"/>
                  </a:cubicBezTo>
                  <a:cubicBezTo>
                    <a:pt x="9" y="145"/>
                    <a:pt x="9" y="145"/>
                    <a:pt x="9" y="147"/>
                  </a:cubicBezTo>
                  <a:cubicBezTo>
                    <a:pt x="9" y="148"/>
                    <a:pt x="8" y="150"/>
                    <a:pt x="7" y="151"/>
                  </a:cubicBezTo>
                  <a:cubicBezTo>
                    <a:pt x="5" y="152"/>
                    <a:pt x="3" y="153"/>
                    <a:pt x="1" y="153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2" y="159"/>
                    <a:pt x="2" y="160"/>
                    <a:pt x="3" y="161"/>
                  </a:cubicBezTo>
                  <a:cubicBezTo>
                    <a:pt x="3" y="162"/>
                    <a:pt x="3" y="162"/>
                    <a:pt x="4" y="163"/>
                  </a:cubicBezTo>
                  <a:cubicBezTo>
                    <a:pt x="4" y="163"/>
                    <a:pt x="4" y="164"/>
                    <a:pt x="4" y="164"/>
                  </a:cubicBezTo>
                  <a:cubicBezTo>
                    <a:pt x="4" y="164"/>
                    <a:pt x="4" y="164"/>
                    <a:pt x="4" y="165"/>
                  </a:cubicBezTo>
                  <a:cubicBezTo>
                    <a:pt x="4" y="165"/>
                    <a:pt x="4" y="165"/>
                    <a:pt x="4" y="166"/>
                  </a:cubicBezTo>
                  <a:cubicBezTo>
                    <a:pt x="4" y="166"/>
                    <a:pt x="5" y="166"/>
                    <a:pt x="6" y="166"/>
                  </a:cubicBezTo>
                  <a:cubicBezTo>
                    <a:pt x="6" y="166"/>
                    <a:pt x="6" y="167"/>
                    <a:pt x="7" y="167"/>
                  </a:cubicBezTo>
                  <a:cubicBezTo>
                    <a:pt x="7" y="168"/>
                    <a:pt x="7" y="169"/>
                    <a:pt x="8" y="170"/>
                  </a:cubicBezTo>
                  <a:cubicBezTo>
                    <a:pt x="9" y="170"/>
                    <a:pt x="10" y="170"/>
                    <a:pt x="11" y="171"/>
                  </a:cubicBezTo>
                  <a:cubicBezTo>
                    <a:pt x="12" y="171"/>
                    <a:pt x="13" y="170"/>
                    <a:pt x="15" y="171"/>
                  </a:cubicBezTo>
                  <a:cubicBezTo>
                    <a:pt x="16" y="171"/>
                    <a:pt x="17" y="172"/>
                    <a:pt x="18" y="173"/>
                  </a:cubicBezTo>
                  <a:cubicBezTo>
                    <a:pt x="19" y="173"/>
                    <a:pt x="20" y="174"/>
                    <a:pt x="21" y="174"/>
                  </a:cubicBezTo>
                  <a:cubicBezTo>
                    <a:pt x="22" y="174"/>
                    <a:pt x="22" y="174"/>
                    <a:pt x="23" y="175"/>
                  </a:cubicBezTo>
                  <a:cubicBezTo>
                    <a:pt x="23" y="175"/>
                    <a:pt x="23" y="175"/>
                    <a:pt x="23" y="176"/>
                  </a:cubicBezTo>
                  <a:cubicBezTo>
                    <a:pt x="23" y="176"/>
                    <a:pt x="24" y="177"/>
                    <a:pt x="24" y="178"/>
                  </a:cubicBezTo>
                  <a:cubicBezTo>
                    <a:pt x="24" y="179"/>
                    <a:pt x="24" y="180"/>
                    <a:pt x="24" y="181"/>
                  </a:cubicBezTo>
                  <a:cubicBezTo>
                    <a:pt x="24" y="182"/>
                    <a:pt x="25" y="182"/>
                    <a:pt x="25" y="183"/>
                  </a:cubicBezTo>
                  <a:cubicBezTo>
                    <a:pt x="25" y="183"/>
                    <a:pt x="25" y="184"/>
                    <a:pt x="25" y="185"/>
                  </a:cubicBezTo>
                  <a:cubicBezTo>
                    <a:pt x="25" y="186"/>
                    <a:pt x="26" y="186"/>
                    <a:pt x="26" y="187"/>
                  </a:cubicBezTo>
                  <a:cubicBezTo>
                    <a:pt x="26" y="188"/>
                    <a:pt x="26" y="189"/>
                    <a:pt x="26" y="190"/>
                  </a:cubicBezTo>
                  <a:cubicBezTo>
                    <a:pt x="26" y="190"/>
                    <a:pt x="26" y="191"/>
                    <a:pt x="26" y="192"/>
                  </a:cubicBezTo>
                  <a:cubicBezTo>
                    <a:pt x="27" y="193"/>
                    <a:pt x="27" y="194"/>
                    <a:pt x="28" y="195"/>
                  </a:cubicBezTo>
                  <a:cubicBezTo>
                    <a:pt x="29" y="196"/>
                    <a:pt x="32" y="196"/>
                    <a:pt x="32" y="198"/>
                  </a:cubicBezTo>
                  <a:cubicBezTo>
                    <a:pt x="32" y="199"/>
                    <a:pt x="31" y="199"/>
                    <a:pt x="31" y="200"/>
                  </a:cubicBezTo>
                  <a:cubicBezTo>
                    <a:pt x="31" y="200"/>
                    <a:pt x="31" y="200"/>
                    <a:pt x="31" y="200"/>
                  </a:cubicBezTo>
                  <a:cubicBezTo>
                    <a:pt x="31" y="201"/>
                    <a:pt x="30" y="201"/>
                    <a:pt x="29" y="202"/>
                  </a:cubicBezTo>
                  <a:cubicBezTo>
                    <a:pt x="28" y="203"/>
                    <a:pt x="26" y="204"/>
                    <a:pt x="26" y="206"/>
                  </a:cubicBezTo>
                  <a:cubicBezTo>
                    <a:pt x="26" y="207"/>
                    <a:pt x="27" y="209"/>
                    <a:pt x="28" y="211"/>
                  </a:cubicBezTo>
                  <a:cubicBezTo>
                    <a:pt x="28" y="211"/>
                    <a:pt x="28" y="212"/>
                    <a:pt x="28" y="213"/>
                  </a:cubicBezTo>
                  <a:cubicBezTo>
                    <a:pt x="28" y="217"/>
                    <a:pt x="27" y="220"/>
                    <a:pt x="27" y="224"/>
                  </a:cubicBezTo>
                  <a:cubicBezTo>
                    <a:pt x="27" y="225"/>
                    <a:pt x="27" y="225"/>
                    <a:pt x="27" y="226"/>
                  </a:cubicBezTo>
                  <a:cubicBezTo>
                    <a:pt x="27" y="226"/>
                    <a:pt x="27" y="226"/>
                    <a:pt x="27" y="226"/>
                  </a:cubicBezTo>
                  <a:cubicBezTo>
                    <a:pt x="28" y="227"/>
                    <a:pt x="29" y="228"/>
                    <a:pt x="30" y="229"/>
                  </a:cubicBezTo>
                  <a:cubicBezTo>
                    <a:pt x="31" y="229"/>
                    <a:pt x="31" y="230"/>
                    <a:pt x="32" y="231"/>
                  </a:cubicBezTo>
                  <a:cubicBezTo>
                    <a:pt x="33" y="232"/>
                    <a:pt x="34" y="231"/>
                    <a:pt x="36" y="231"/>
                  </a:cubicBezTo>
                  <a:cubicBezTo>
                    <a:pt x="37" y="231"/>
                    <a:pt x="39" y="231"/>
                    <a:pt x="41" y="231"/>
                  </a:cubicBezTo>
                  <a:cubicBezTo>
                    <a:pt x="44" y="231"/>
                    <a:pt x="46" y="231"/>
                    <a:pt x="49" y="230"/>
                  </a:cubicBezTo>
                  <a:cubicBezTo>
                    <a:pt x="51" y="229"/>
                    <a:pt x="55" y="227"/>
                    <a:pt x="57" y="228"/>
                  </a:cubicBezTo>
                  <a:cubicBezTo>
                    <a:pt x="58" y="228"/>
                    <a:pt x="59" y="229"/>
                    <a:pt x="60" y="229"/>
                  </a:cubicBezTo>
                  <a:cubicBezTo>
                    <a:pt x="62" y="229"/>
                    <a:pt x="63" y="229"/>
                    <a:pt x="64" y="229"/>
                  </a:cubicBezTo>
                  <a:cubicBezTo>
                    <a:pt x="66" y="228"/>
                    <a:pt x="68" y="229"/>
                    <a:pt x="70" y="228"/>
                  </a:cubicBezTo>
                  <a:cubicBezTo>
                    <a:pt x="72" y="228"/>
                    <a:pt x="75" y="227"/>
                    <a:pt x="76" y="226"/>
                  </a:cubicBezTo>
                  <a:cubicBezTo>
                    <a:pt x="77" y="225"/>
                    <a:pt x="77" y="224"/>
                    <a:pt x="78" y="224"/>
                  </a:cubicBezTo>
                  <a:cubicBezTo>
                    <a:pt x="79" y="224"/>
                    <a:pt x="80" y="224"/>
                    <a:pt x="80" y="224"/>
                  </a:cubicBezTo>
                  <a:cubicBezTo>
                    <a:pt x="81" y="224"/>
                    <a:pt x="82" y="223"/>
                    <a:pt x="83" y="222"/>
                  </a:cubicBezTo>
                  <a:cubicBezTo>
                    <a:pt x="85" y="224"/>
                    <a:pt x="88" y="223"/>
                    <a:pt x="89" y="220"/>
                  </a:cubicBezTo>
                  <a:cubicBezTo>
                    <a:pt x="89" y="219"/>
                    <a:pt x="88" y="215"/>
                    <a:pt x="91" y="216"/>
                  </a:cubicBezTo>
                  <a:cubicBezTo>
                    <a:pt x="92" y="217"/>
                    <a:pt x="93" y="218"/>
                    <a:pt x="94" y="218"/>
                  </a:cubicBezTo>
                  <a:cubicBezTo>
                    <a:pt x="95" y="218"/>
                    <a:pt x="97" y="218"/>
                    <a:pt x="98" y="218"/>
                  </a:cubicBezTo>
                  <a:cubicBezTo>
                    <a:pt x="100" y="218"/>
                    <a:pt x="101" y="219"/>
                    <a:pt x="103" y="218"/>
                  </a:cubicBezTo>
                  <a:cubicBezTo>
                    <a:pt x="103" y="218"/>
                    <a:pt x="103" y="217"/>
                    <a:pt x="104" y="217"/>
                  </a:cubicBezTo>
                  <a:cubicBezTo>
                    <a:pt x="104" y="216"/>
                    <a:pt x="105" y="217"/>
                    <a:pt x="105" y="216"/>
                  </a:cubicBezTo>
                  <a:cubicBezTo>
                    <a:pt x="107" y="216"/>
                    <a:pt x="106" y="218"/>
                    <a:pt x="108" y="218"/>
                  </a:cubicBezTo>
                  <a:cubicBezTo>
                    <a:pt x="109" y="218"/>
                    <a:pt x="110" y="216"/>
                    <a:pt x="110" y="218"/>
                  </a:cubicBezTo>
                  <a:cubicBezTo>
                    <a:pt x="111" y="217"/>
                    <a:pt x="113" y="216"/>
                    <a:pt x="114" y="217"/>
                  </a:cubicBezTo>
                  <a:cubicBezTo>
                    <a:pt x="115" y="218"/>
                    <a:pt x="114" y="221"/>
                    <a:pt x="115" y="222"/>
                  </a:cubicBezTo>
                  <a:cubicBezTo>
                    <a:pt x="115" y="222"/>
                    <a:pt x="116" y="223"/>
                    <a:pt x="116" y="223"/>
                  </a:cubicBezTo>
                  <a:cubicBezTo>
                    <a:pt x="116" y="224"/>
                    <a:pt x="117" y="225"/>
                    <a:pt x="118" y="225"/>
                  </a:cubicBezTo>
                  <a:cubicBezTo>
                    <a:pt x="120" y="226"/>
                    <a:pt x="122" y="226"/>
                    <a:pt x="124" y="228"/>
                  </a:cubicBezTo>
                  <a:cubicBezTo>
                    <a:pt x="124" y="229"/>
                    <a:pt x="125" y="230"/>
                    <a:pt x="126" y="231"/>
                  </a:cubicBezTo>
                  <a:cubicBezTo>
                    <a:pt x="126" y="231"/>
                    <a:pt x="126" y="231"/>
                    <a:pt x="127" y="232"/>
                  </a:cubicBezTo>
                  <a:cubicBezTo>
                    <a:pt x="128" y="232"/>
                    <a:pt x="128" y="234"/>
                    <a:pt x="129" y="235"/>
                  </a:cubicBezTo>
                  <a:cubicBezTo>
                    <a:pt x="130" y="236"/>
                    <a:pt x="130" y="235"/>
                    <a:pt x="131" y="234"/>
                  </a:cubicBezTo>
                  <a:cubicBezTo>
                    <a:pt x="133" y="234"/>
                    <a:pt x="135" y="233"/>
                    <a:pt x="137" y="233"/>
                  </a:cubicBezTo>
                  <a:cubicBezTo>
                    <a:pt x="138" y="234"/>
                    <a:pt x="138" y="235"/>
                    <a:pt x="139" y="235"/>
                  </a:cubicBezTo>
                  <a:cubicBezTo>
                    <a:pt x="140" y="236"/>
                    <a:pt x="141" y="236"/>
                    <a:pt x="142" y="236"/>
                  </a:cubicBezTo>
                  <a:cubicBezTo>
                    <a:pt x="143" y="238"/>
                    <a:pt x="144" y="237"/>
                    <a:pt x="146" y="237"/>
                  </a:cubicBezTo>
                  <a:cubicBezTo>
                    <a:pt x="147" y="237"/>
                    <a:pt x="148" y="238"/>
                    <a:pt x="148" y="238"/>
                  </a:cubicBezTo>
                  <a:cubicBezTo>
                    <a:pt x="150" y="239"/>
                    <a:pt x="151" y="241"/>
                    <a:pt x="152" y="241"/>
                  </a:cubicBezTo>
                  <a:cubicBezTo>
                    <a:pt x="153" y="242"/>
                    <a:pt x="154" y="241"/>
                    <a:pt x="155" y="241"/>
                  </a:cubicBezTo>
                  <a:cubicBezTo>
                    <a:pt x="155" y="242"/>
                    <a:pt x="156" y="242"/>
                    <a:pt x="156" y="242"/>
                  </a:cubicBezTo>
                  <a:cubicBezTo>
                    <a:pt x="158" y="242"/>
                    <a:pt x="160" y="242"/>
                    <a:pt x="162" y="242"/>
                  </a:cubicBezTo>
                  <a:cubicBezTo>
                    <a:pt x="167" y="242"/>
                    <a:pt x="173" y="241"/>
                    <a:pt x="178" y="241"/>
                  </a:cubicBezTo>
                  <a:cubicBezTo>
                    <a:pt x="178" y="239"/>
                    <a:pt x="178" y="237"/>
                    <a:pt x="176" y="236"/>
                  </a:cubicBezTo>
                  <a:cubicBezTo>
                    <a:pt x="179" y="235"/>
                    <a:pt x="181" y="239"/>
                    <a:pt x="184" y="238"/>
                  </a:cubicBezTo>
                  <a:cubicBezTo>
                    <a:pt x="185" y="237"/>
                    <a:pt x="185" y="237"/>
                    <a:pt x="186" y="237"/>
                  </a:cubicBezTo>
                  <a:cubicBezTo>
                    <a:pt x="187" y="237"/>
                    <a:pt x="188" y="238"/>
                    <a:pt x="189" y="238"/>
                  </a:cubicBezTo>
                  <a:cubicBezTo>
                    <a:pt x="191" y="239"/>
                    <a:pt x="192" y="240"/>
                    <a:pt x="195" y="239"/>
                  </a:cubicBezTo>
                  <a:cubicBezTo>
                    <a:pt x="196" y="239"/>
                    <a:pt x="198" y="238"/>
                    <a:pt x="199" y="238"/>
                  </a:cubicBezTo>
                  <a:cubicBezTo>
                    <a:pt x="200" y="237"/>
                    <a:pt x="201" y="236"/>
                    <a:pt x="202" y="236"/>
                  </a:cubicBezTo>
                  <a:cubicBezTo>
                    <a:pt x="203" y="235"/>
                    <a:pt x="204" y="235"/>
                    <a:pt x="205" y="235"/>
                  </a:cubicBezTo>
                  <a:cubicBezTo>
                    <a:pt x="207" y="233"/>
                    <a:pt x="206" y="230"/>
                    <a:pt x="206" y="227"/>
                  </a:cubicBezTo>
                  <a:cubicBezTo>
                    <a:pt x="206" y="227"/>
                    <a:pt x="206" y="226"/>
                    <a:pt x="206" y="226"/>
                  </a:cubicBezTo>
                  <a:cubicBezTo>
                    <a:pt x="206" y="224"/>
                    <a:pt x="207" y="224"/>
                    <a:pt x="207" y="223"/>
                  </a:cubicBezTo>
                  <a:cubicBezTo>
                    <a:pt x="208" y="221"/>
                    <a:pt x="207" y="220"/>
                    <a:pt x="207" y="218"/>
                  </a:cubicBezTo>
                  <a:cubicBezTo>
                    <a:pt x="207" y="215"/>
                    <a:pt x="204" y="214"/>
                    <a:pt x="203" y="211"/>
                  </a:cubicBezTo>
                  <a:cubicBezTo>
                    <a:pt x="202" y="207"/>
                    <a:pt x="205" y="205"/>
                    <a:pt x="209" y="205"/>
                  </a:cubicBezTo>
                  <a:cubicBezTo>
                    <a:pt x="211" y="205"/>
                    <a:pt x="213" y="207"/>
                    <a:pt x="215" y="208"/>
                  </a:cubicBezTo>
                  <a:cubicBezTo>
                    <a:pt x="217" y="208"/>
                    <a:pt x="220" y="210"/>
                    <a:pt x="223" y="210"/>
                  </a:cubicBezTo>
                  <a:cubicBezTo>
                    <a:pt x="223" y="208"/>
                    <a:pt x="223" y="206"/>
                    <a:pt x="223" y="204"/>
                  </a:cubicBezTo>
                  <a:cubicBezTo>
                    <a:pt x="224" y="202"/>
                    <a:pt x="224" y="201"/>
                    <a:pt x="225" y="200"/>
                  </a:cubicBezTo>
                  <a:cubicBezTo>
                    <a:pt x="227" y="198"/>
                    <a:pt x="227" y="198"/>
                    <a:pt x="230" y="198"/>
                  </a:cubicBezTo>
                  <a:cubicBezTo>
                    <a:pt x="229" y="197"/>
                    <a:pt x="230" y="197"/>
                    <a:pt x="230" y="197"/>
                  </a:cubicBezTo>
                  <a:cubicBezTo>
                    <a:pt x="230" y="196"/>
                    <a:pt x="231" y="196"/>
                    <a:pt x="231" y="196"/>
                  </a:cubicBezTo>
                  <a:cubicBezTo>
                    <a:pt x="232" y="195"/>
                    <a:pt x="232" y="195"/>
                    <a:pt x="233" y="194"/>
                  </a:cubicBezTo>
                  <a:cubicBezTo>
                    <a:pt x="233" y="194"/>
                    <a:pt x="233" y="193"/>
                    <a:pt x="233" y="193"/>
                  </a:cubicBezTo>
                  <a:cubicBezTo>
                    <a:pt x="235" y="191"/>
                    <a:pt x="237" y="190"/>
                    <a:pt x="238" y="189"/>
                  </a:cubicBezTo>
                  <a:cubicBezTo>
                    <a:pt x="240" y="189"/>
                    <a:pt x="242" y="189"/>
                    <a:pt x="244" y="188"/>
                  </a:cubicBezTo>
                  <a:cubicBezTo>
                    <a:pt x="245" y="188"/>
                    <a:pt x="246" y="187"/>
                    <a:pt x="247" y="187"/>
                  </a:cubicBezTo>
                  <a:cubicBezTo>
                    <a:pt x="249" y="188"/>
                    <a:pt x="249" y="188"/>
                    <a:pt x="251" y="187"/>
                  </a:cubicBezTo>
                  <a:cubicBezTo>
                    <a:pt x="254" y="185"/>
                    <a:pt x="256" y="183"/>
                    <a:pt x="260" y="181"/>
                  </a:cubicBezTo>
                  <a:cubicBezTo>
                    <a:pt x="262" y="180"/>
                    <a:pt x="263" y="177"/>
                    <a:pt x="266" y="179"/>
                  </a:cubicBezTo>
                  <a:cubicBezTo>
                    <a:pt x="268" y="180"/>
                    <a:pt x="270" y="183"/>
                    <a:pt x="273" y="183"/>
                  </a:cubicBezTo>
                  <a:cubicBezTo>
                    <a:pt x="275" y="183"/>
                    <a:pt x="276" y="182"/>
                    <a:pt x="277" y="183"/>
                  </a:cubicBezTo>
                  <a:cubicBezTo>
                    <a:pt x="278" y="183"/>
                    <a:pt x="278" y="184"/>
                    <a:pt x="279" y="185"/>
                  </a:cubicBezTo>
                  <a:cubicBezTo>
                    <a:pt x="281" y="185"/>
                    <a:pt x="281" y="185"/>
                    <a:pt x="282" y="187"/>
                  </a:cubicBezTo>
                  <a:cubicBezTo>
                    <a:pt x="283" y="188"/>
                    <a:pt x="285" y="190"/>
                    <a:pt x="286" y="191"/>
                  </a:cubicBezTo>
                  <a:cubicBezTo>
                    <a:pt x="287" y="193"/>
                    <a:pt x="286" y="193"/>
                    <a:pt x="288" y="193"/>
                  </a:cubicBezTo>
                  <a:cubicBezTo>
                    <a:pt x="290" y="193"/>
                    <a:pt x="291" y="192"/>
                    <a:pt x="292" y="192"/>
                  </a:cubicBezTo>
                  <a:cubicBezTo>
                    <a:pt x="294" y="191"/>
                    <a:pt x="296" y="190"/>
                    <a:pt x="298" y="190"/>
                  </a:cubicBezTo>
                  <a:cubicBezTo>
                    <a:pt x="301" y="190"/>
                    <a:pt x="303" y="189"/>
                    <a:pt x="306" y="188"/>
                  </a:cubicBezTo>
                  <a:cubicBezTo>
                    <a:pt x="308" y="188"/>
                    <a:pt x="309" y="189"/>
                    <a:pt x="310" y="189"/>
                  </a:cubicBezTo>
                  <a:cubicBezTo>
                    <a:pt x="311" y="189"/>
                    <a:pt x="314" y="189"/>
                    <a:pt x="315" y="188"/>
                  </a:cubicBezTo>
                  <a:cubicBezTo>
                    <a:pt x="316" y="187"/>
                    <a:pt x="315" y="182"/>
                    <a:pt x="314" y="181"/>
                  </a:cubicBezTo>
                  <a:cubicBezTo>
                    <a:pt x="313" y="181"/>
                    <a:pt x="312" y="181"/>
                    <a:pt x="311" y="180"/>
                  </a:cubicBezTo>
                  <a:cubicBezTo>
                    <a:pt x="309" y="179"/>
                    <a:pt x="308" y="177"/>
                    <a:pt x="307" y="175"/>
                  </a:cubicBezTo>
                  <a:cubicBezTo>
                    <a:pt x="305" y="173"/>
                    <a:pt x="303" y="171"/>
                    <a:pt x="302" y="169"/>
                  </a:cubicBezTo>
                  <a:cubicBezTo>
                    <a:pt x="301" y="168"/>
                    <a:pt x="300" y="167"/>
                    <a:pt x="301" y="166"/>
                  </a:cubicBezTo>
                  <a:cubicBezTo>
                    <a:pt x="301" y="167"/>
                    <a:pt x="302" y="165"/>
                    <a:pt x="302" y="165"/>
                  </a:cubicBezTo>
                  <a:cubicBezTo>
                    <a:pt x="303" y="165"/>
                    <a:pt x="304" y="164"/>
                    <a:pt x="304" y="164"/>
                  </a:cubicBezTo>
                  <a:cubicBezTo>
                    <a:pt x="305" y="163"/>
                    <a:pt x="305" y="162"/>
                    <a:pt x="304" y="161"/>
                  </a:cubicBezTo>
                  <a:cubicBezTo>
                    <a:pt x="304" y="159"/>
                    <a:pt x="302" y="158"/>
                    <a:pt x="301" y="156"/>
                  </a:cubicBezTo>
                  <a:cubicBezTo>
                    <a:pt x="301" y="155"/>
                    <a:pt x="302" y="154"/>
                    <a:pt x="300" y="154"/>
                  </a:cubicBezTo>
                  <a:cubicBezTo>
                    <a:pt x="298" y="153"/>
                    <a:pt x="297" y="154"/>
                    <a:pt x="295" y="153"/>
                  </a:cubicBezTo>
                  <a:cubicBezTo>
                    <a:pt x="294" y="152"/>
                    <a:pt x="293" y="151"/>
                    <a:pt x="292" y="150"/>
                  </a:cubicBezTo>
                  <a:cubicBezTo>
                    <a:pt x="291" y="149"/>
                    <a:pt x="286" y="146"/>
                    <a:pt x="285" y="147"/>
                  </a:cubicBezTo>
                  <a:cubicBezTo>
                    <a:pt x="284" y="147"/>
                    <a:pt x="284" y="148"/>
                    <a:pt x="284" y="148"/>
                  </a:cubicBezTo>
                  <a:cubicBezTo>
                    <a:pt x="283" y="148"/>
                    <a:pt x="282" y="148"/>
                    <a:pt x="282" y="148"/>
                  </a:cubicBezTo>
                  <a:cubicBezTo>
                    <a:pt x="281" y="146"/>
                    <a:pt x="281" y="145"/>
                    <a:pt x="283" y="144"/>
                  </a:cubicBezTo>
                  <a:cubicBezTo>
                    <a:pt x="284" y="144"/>
                    <a:pt x="285" y="143"/>
                    <a:pt x="286" y="143"/>
                  </a:cubicBezTo>
                  <a:cubicBezTo>
                    <a:pt x="287" y="142"/>
                    <a:pt x="289" y="143"/>
                    <a:pt x="290" y="143"/>
                  </a:cubicBezTo>
                  <a:cubicBezTo>
                    <a:pt x="292" y="142"/>
                    <a:pt x="291" y="142"/>
                    <a:pt x="292" y="140"/>
                  </a:cubicBezTo>
                  <a:cubicBezTo>
                    <a:pt x="292" y="139"/>
                    <a:pt x="292" y="138"/>
                    <a:pt x="293" y="137"/>
                  </a:cubicBezTo>
                  <a:cubicBezTo>
                    <a:pt x="293" y="136"/>
                    <a:pt x="293" y="134"/>
                    <a:pt x="294" y="135"/>
                  </a:cubicBezTo>
                  <a:cubicBezTo>
                    <a:pt x="295" y="136"/>
                    <a:pt x="297" y="138"/>
                    <a:pt x="298" y="138"/>
                  </a:cubicBezTo>
                  <a:cubicBezTo>
                    <a:pt x="300" y="138"/>
                    <a:pt x="299" y="136"/>
                    <a:pt x="299" y="135"/>
                  </a:cubicBezTo>
                  <a:cubicBezTo>
                    <a:pt x="299" y="134"/>
                    <a:pt x="299" y="133"/>
                    <a:pt x="299" y="132"/>
                  </a:cubicBezTo>
                  <a:cubicBezTo>
                    <a:pt x="299" y="130"/>
                    <a:pt x="300" y="131"/>
                    <a:pt x="301" y="131"/>
                  </a:cubicBezTo>
                  <a:cubicBezTo>
                    <a:pt x="303" y="131"/>
                    <a:pt x="305" y="130"/>
                    <a:pt x="306" y="128"/>
                  </a:cubicBezTo>
                  <a:cubicBezTo>
                    <a:pt x="306" y="126"/>
                    <a:pt x="304" y="125"/>
                    <a:pt x="304" y="123"/>
                  </a:cubicBezTo>
                  <a:cubicBezTo>
                    <a:pt x="307" y="123"/>
                    <a:pt x="310" y="123"/>
                    <a:pt x="312" y="122"/>
                  </a:cubicBezTo>
                  <a:cubicBezTo>
                    <a:pt x="313" y="121"/>
                    <a:pt x="313" y="121"/>
                    <a:pt x="313" y="121"/>
                  </a:cubicBezTo>
                  <a:cubicBezTo>
                    <a:pt x="313" y="120"/>
                    <a:pt x="313" y="120"/>
                    <a:pt x="312" y="120"/>
                  </a:cubicBezTo>
                  <a:cubicBezTo>
                    <a:pt x="312" y="119"/>
                    <a:pt x="312" y="119"/>
                    <a:pt x="312" y="118"/>
                  </a:cubicBezTo>
                  <a:cubicBezTo>
                    <a:pt x="311" y="117"/>
                    <a:pt x="311" y="117"/>
                    <a:pt x="310" y="116"/>
                  </a:cubicBezTo>
                  <a:cubicBezTo>
                    <a:pt x="310" y="116"/>
                    <a:pt x="310" y="114"/>
                    <a:pt x="310" y="114"/>
                  </a:cubicBezTo>
                  <a:cubicBezTo>
                    <a:pt x="310" y="112"/>
                    <a:pt x="310" y="110"/>
                    <a:pt x="310" y="108"/>
                  </a:cubicBezTo>
                  <a:cubicBezTo>
                    <a:pt x="310" y="107"/>
                    <a:pt x="311" y="107"/>
                    <a:pt x="310" y="106"/>
                  </a:cubicBezTo>
                  <a:cubicBezTo>
                    <a:pt x="310" y="105"/>
                    <a:pt x="310" y="105"/>
                    <a:pt x="310" y="104"/>
                  </a:cubicBezTo>
                  <a:cubicBezTo>
                    <a:pt x="310" y="103"/>
                    <a:pt x="310" y="102"/>
                    <a:pt x="311" y="101"/>
                  </a:cubicBezTo>
                  <a:cubicBezTo>
                    <a:pt x="312" y="100"/>
                    <a:pt x="313" y="98"/>
                    <a:pt x="314" y="96"/>
                  </a:cubicBezTo>
                  <a:cubicBezTo>
                    <a:pt x="315" y="94"/>
                    <a:pt x="315" y="92"/>
                    <a:pt x="314" y="90"/>
                  </a:cubicBezTo>
                  <a:cubicBezTo>
                    <a:pt x="313" y="88"/>
                    <a:pt x="314" y="87"/>
                    <a:pt x="315" y="85"/>
                  </a:cubicBezTo>
                  <a:cubicBezTo>
                    <a:pt x="316" y="84"/>
                    <a:pt x="316" y="82"/>
                    <a:pt x="318" y="80"/>
                  </a:cubicBezTo>
                  <a:cubicBezTo>
                    <a:pt x="318" y="80"/>
                    <a:pt x="318" y="79"/>
                    <a:pt x="318" y="79"/>
                  </a:cubicBezTo>
                  <a:cubicBezTo>
                    <a:pt x="319" y="79"/>
                    <a:pt x="319" y="79"/>
                    <a:pt x="319" y="78"/>
                  </a:cubicBezTo>
                  <a:cubicBezTo>
                    <a:pt x="319" y="78"/>
                    <a:pt x="320" y="76"/>
                    <a:pt x="320" y="76"/>
                  </a:cubicBezTo>
                  <a:cubicBezTo>
                    <a:pt x="322" y="75"/>
                    <a:pt x="325" y="76"/>
                    <a:pt x="327" y="76"/>
                  </a:cubicBezTo>
                  <a:cubicBezTo>
                    <a:pt x="329" y="76"/>
                    <a:pt x="330" y="77"/>
                    <a:pt x="332" y="77"/>
                  </a:cubicBezTo>
                  <a:cubicBezTo>
                    <a:pt x="333" y="77"/>
                    <a:pt x="334" y="77"/>
                    <a:pt x="335" y="77"/>
                  </a:cubicBezTo>
                  <a:cubicBezTo>
                    <a:pt x="336" y="77"/>
                    <a:pt x="336" y="77"/>
                    <a:pt x="337" y="75"/>
                  </a:cubicBezTo>
                  <a:cubicBezTo>
                    <a:pt x="338" y="75"/>
                    <a:pt x="338" y="74"/>
                    <a:pt x="339" y="74"/>
                  </a:cubicBezTo>
                  <a:cubicBezTo>
                    <a:pt x="341" y="74"/>
                    <a:pt x="343" y="76"/>
                    <a:pt x="345" y="76"/>
                  </a:cubicBezTo>
                  <a:cubicBezTo>
                    <a:pt x="347" y="76"/>
                    <a:pt x="348" y="74"/>
                    <a:pt x="348" y="72"/>
                  </a:cubicBezTo>
                  <a:cubicBezTo>
                    <a:pt x="349" y="72"/>
                    <a:pt x="351" y="73"/>
                    <a:pt x="352" y="73"/>
                  </a:cubicBezTo>
                  <a:cubicBezTo>
                    <a:pt x="352" y="74"/>
                    <a:pt x="353" y="75"/>
                    <a:pt x="354" y="74"/>
                  </a:cubicBezTo>
                  <a:cubicBezTo>
                    <a:pt x="355" y="74"/>
                    <a:pt x="356" y="69"/>
                    <a:pt x="356" y="69"/>
                  </a:cubicBezTo>
                  <a:cubicBezTo>
                    <a:pt x="357" y="67"/>
                    <a:pt x="357" y="64"/>
                    <a:pt x="357" y="62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45" name="Freeform 34"/>
            <p:cNvSpPr>
              <a:spLocks/>
            </p:cNvSpPr>
            <p:nvPr/>
          </p:nvSpPr>
          <p:spPr bwMode="auto">
            <a:xfrm>
              <a:off x="6180020" y="4754757"/>
              <a:ext cx="763376" cy="558327"/>
            </a:xfrm>
            <a:custGeom>
              <a:avLst/>
              <a:gdLst/>
              <a:ahLst/>
              <a:cxnLst>
                <a:cxn ang="0">
                  <a:pos x="474" y="252"/>
                </a:cxn>
                <a:cxn ang="0">
                  <a:pos x="437" y="239"/>
                </a:cxn>
                <a:cxn ang="0">
                  <a:pos x="438" y="138"/>
                </a:cxn>
                <a:cxn ang="0">
                  <a:pos x="412" y="87"/>
                </a:cxn>
                <a:cxn ang="0">
                  <a:pos x="392" y="65"/>
                </a:cxn>
                <a:cxn ang="0">
                  <a:pos x="379" y="32"/>
                </a:cxn>
                <a:cxn ang="0">
                  <a:pos x="336" y="10"/>
                </a:cxn>
                <a:cxn ang="0">
                  <a:pos x="295" y="30"/>
                </a:cxn>
                <a:cxn ang="0">
                  <a:pos x="245" y="34"/>
                </a:cxn>
                <a:cxn ang="0">
                  <a:pos x="212" y="27"/>
                </a:cxn>
                <a:cxn ang="0">
                  <a:pos x="175" y="24"/>
                </a:cxn>
                <a:cxn ang="0">
                  <a:pos x="145" y="27"/>
                </a:cxn>
                <a:cxn ang="0">
                  <a:pos x="125" y="42"/>
                </a:cxn>
                <a:cxn ang="0">
                  <a:pos x="107" y="53"/>
                </a:cxn>
                <a:cxn ang="0">
                  <a:pos x="102" y="62"/>
                </a:cxn>
                <a:cxn ang="0">
                  <a:pos x="94" y="76"/>
                </a:cxn>
                <a:cxn ang="0">
                  <a:pos x="80" y="102"/>
                </a:cxn>
                <a:cxn ang="0">
                  <a:pos x="73" y="123"/>
                </a:cxn>
                <a:cxn ang="0">
                  <a:pos x="64" y="133"/>
                </a:cxn>
                <a:cxn ang="0">
                  <a:pos x="54" y="149"/>
                </a:cxn>
                <a:cxn ang="0">
                  <a:pos x="48" y="159"/>
                </a:cxn>
                <a:cxn ang="0">
                  <a:pos x="34" y="165"/>
                </a:cxn>
                <a:cxn ang="0">
                  <a:pos x="5" y="182"/>
                </a:cxn>
                <a:cxn ang="0">
                  <a:pos x="19" y="199"/>
                </a:cxn>
                <a:cxn ang="0">
                  <a:pos x="29" y="210"/>
                </a:cxn>
                <a:cxn ang="0">
                  <a:pos x="31" y="231"/>
                </a:cxn>
                <a:cxn ang="0">
                  <a:pos x="61" y="246"/>
                </a:cxn>
                <a:cxn ang="0">
                  <a:pos x="61" y="260"/>
                </a:cxn>
                <a:cxn ang="0">
                  <a:pos x="65" y="273"/>
                </a:cxn>
                <a:cxn ang="0">
                  <a:pos x="61" y="285"/>
                </a:cxn>
                <a:cxn ang="0">
                  <a:pos x="71" y="292"/>
                </a:cxn>
                <a:cxn ang="0">
                  <a:pos x="94" y="305"/>
                </a:cxn>
                <a:cxn ang="0">
                  <a:pos x="107" y="299"/>
                </a:cxn>
                <a:cxn ang="0">
                  <a:pos x="122" y="309"/>
                </a:cxn>
                <a:cxn ang="0">
                  <a:pos x="119" y="318"/>
                </a:cxn>
                <a:cxn ang="0">
                  <a:pos x="132" y="335"/>
                </a:cxn>
                <a:cxn ang="0">
                  <a:pos x="138" y="365"/>
                </a:cxn>
                <a:cxn ang="0">
                  <a:pos x="185" y="369"/>
                </a:cxn>
                <a:cxn ang="0">
                  <a:pos x="221" y="378"/>
                </a:cxn>
                <a:cxn ang="0">
                  <a:pos x="263" y="378"/>
                </a:cxn>
                <a:cxn ang="0">
                  <a:pos x="290" y="381"/>
                </a:cxn>
                <a:cxn ang="0">
                  <a:pos x="308" y="364"/>
                </a:cxn>
                <a:cxn ang="0">
                  <a:pos x="344" y="350"/>
                </a:cxn>
                <a:cxn ang="0">
                  <a:pos x="382" y="347"/>
                </a:cxn>
                <a:cxn ang="0">
                  <a:pos x="399" y="355"/>
                </a:cxn>
                <a:cxn ang="0">
                  <a:pos x="414" y="360"/>
                </a:cxn>
                <a:cxn ang="0">
                  <a:pos x="426" y="368"/>
                </a:cxn>
                <a:cxn ang="0">
                  <a:pos x="446" y="379"/>
                </a:cxn>
                <a:cxn ang="0">
                  <a:pos x="458" y="366"/>
                </a:cxn>
                <a:cxn ang="0">
                  <a:pos x="468" y="316"/>
                </a:cxn>
                <a:cxn ang="0">
                  <a:pos x="476" y="294"/>
                </a:cxn>
                <a:cxn ang="0">
                  <a:pos x="491" y="289"/>
                </a:cxn>
                <a:cxn ang="0">
                  <a:pos x="518" y="280"/>
                </a:cxn>
              </a:cxnLst>
              <a:rect l="0" t="0" r="r" b="b"/>
              <a:pathLst>
                <a:path w="525" h="384">
                  <a:moveTo>
                    <a:pt x="525" y="255"/>
                  </a:moveTo>
                  <a:cubicBezTo>
                    <a:pt x="525" y="252"/>
                    <a:pt x="515" y="249"/>
                    <a:pt x="512" y="247"/>
                  </a:cubicBezTo>
                  <a:cubicBezTo>
                    <a:pt x="507" y="244"/>
                    <a:pt x="503" y="241"/>
                    <a:pt x="496" y="243"/>
                  </a:cubicBezTo>
                  <a:cubicBezTo>
                    <a:pt x="493" y="243"/>
                    <a:pt x="493" y="244"/>
                    <a:pt x="491" y="246"/>
                  </a:cubicBezTo>
                  <a:cubicBezTo>
                    <a:pt x="490" y="247"/>
                    <a:pt x="487" y="249"/>
                    <a:pt x="483" y="250"/>
                  </a:cubicBezTo>
                  <a:cubicBezTo>
                    <a:pt x="478" y="252"/>
                    <a:pt x="476" y="252"/>
                    <a:pt x="474" y="252"/>
                  </a:cubicBezTo>
                  <a:cubicBezTo>
                    <a:pt x="472" y="252"/>
                    <a:pt x="470" y="251"/>
                    <a:pt x="468" y="252"/>
                  </a:cubicBezTo>
                  <a:cubicBezTo>
                    <a:pt x="467" y="252"/>
                    <a:pt x="467" y="255"/>
                    <a:pt x="466" y="256"/>
                  </a:cubicBezTo>
                  <a:cubicBezTo>
                    <a:pt x="463" y="259"/>
                    <a:pt x="462" y="257"/>
                    <a:pt x="459" y="256"/>
                  </a:cubicBezTo>
                  <a:cubicBezTo>
                    <a:pt x="457" y="254"/>
                    <a:pt x="455" y="253"/>
                    <a:pt x="453" y="252"/>
                  </a:cubicBezTo>
                  <a:cubicBezTo>
                    <a:pt x="451" y="252"/>
                    <a:pt x="445" y="249"/>
                    <a:pt x="443" y="248"/>
                  </a:cubicBezTo>
                  <a:cubicBezTo>
                    <a:pt x="443" y="247"/>
                    <a:pt x="438" y="239"/>
                    <a:pt x="437" y="239"/>
                  </a:cubicBezTo>
                  <a:cubicBezTo>
                    <a:pt x="433" y="234"/>
                    <a:pt x="428" y="230"/>
                    <a:pt x="432" y="223"/>
                  </a:cubicBezTo>
                  <a:cubicBezTo>
                    <a:pt x="433" y="219"/>
                    <a:pt x="433" y="211"/>
                    <a:pt x="431" y="208"/>
                  </a:cubicBezTo>
                  <a:cubicBezTo>
                    <a:pt x="429" y="204"/>
                    <a:pt x="430" y="191"/>
                    <a:pt x="430" y="185"/>
                  </a:cubicBezTo>
                  <a:cubicBezTo>
                    <a:pt x="431" y="175"/>
                    <a:pt x="433" y="171"/>
                    <a:pt x="437" y="161"/>
                  </a:cubicBezTo>
                  <a:cubicBezTo>
                    <a:pt x="438" y="159"/>
                    <a:pt x="439" y="151"/>
                    <a:pt x="437" y="148"/>
                  </a:cubicBezTo>
                  <a:cubicBezTo>
                    <a:pt x="436" y="146"/>
                    <a:pt x="438" y="141"/>
                    <a:pt x="438" y="138"/>
                  </a:cubicBezTo>
                  <a:cubicBezTo>
                    <a:pt x="438" y="136"/>
                    <a:pt x="434" y="130"/>
                    <a:pt x="434" y="128"/>
                  </a:cubicBezTo>
                  <a:cubicBezTo>
                    <a:pt x="432" y="125"/>
                    <a:pt x="434" y="121"/>
                    <a:pt x="431" y="121"/>
                  </a:cubicBezTo>
                  <a:cubicBezTo>
                    <a:pt x="427" y="121"/>
                    <a:pt x="424" y="119"/>
                    <a:pt x="422" y="115"/>
                  </a:cubicBezTo>
                  <a:cubicBezTo>
                    <a:pt x="420" y="112"/>
                    <a:pt x="421" y="109"/>
                    <a:pt x="421" y="106"/>
                  </a:cubicBezTo>
                  <a:cubicBezTo>
                    <a:pt x="420" y="101"/>
                    <a:pt x="419" y="96"/>
                    <a:pt x="416" y="92"/>
                  </a:cubicBezTo>
                  <a:cubicBezTo>
                    <a:pt x="414" y="91"/>
                    <a:pt x="414" y="90"/>
                    <a:pt x="412" y="87"/>
                  </a:cubicBezTo>
                  <a:cubicBezTo>
                    <a:pt x="411" y="86"/>
                    <a:pt x="409" y="85"/>
                    <a:pt x="408" y="84"/>
                  </a:cubicBezTo>
                  <a:cubicBezTo>
                    <a:pt x="407" y="83"/>
                    <a:pt x="406" y="81"/>
                    <a:pt x="405" y="79"/>
                  </a:cubicBezTo>
                  <a:cubicBezTo>
                    <a:pt x="403" y="77"/>
                    <a:pt x="403" y="73"/>
                    <a:pt x="401" y="72"/>
                  </a:cubicBezTo>
                  <a:cubicBezTo>
                    <a:pt x="399" y="70"/>
                    <a:pt x="396" y="70"/>
                    <a:pt x="394" y="68"/>
                  </a:cubicBezTo>
                  <a:cubicBezTo>
                    <a:pt x="394" y="68"/>
                    <a:pt x="395" y="67"/>
                    <a:pt x="394" y="67"/>
                  </a:cubicBezTo>
                  <a:cubicBezTo>
                    <a:pt x="394" y="66"/>
                    <a:pt x="393" y="66"/>
                    <a:pt x="392" y="65"/>
                  </a:cubicBezTo>
                  <a:cubicBezTo>
                    <a:pt x="391" y="65"/>
                    <a:pt x="392" y="64"/>
                    <a:pt x="391" y="63"/>
                  </a:cubicBezTo>
                  <a:cubicBezTo>
                    <a:pt x="391" y="62"/>
                    <a:pt x="390" y="62"/>
                    <a:pt x="390" y="60"/>
                  </a:cubicBezTo>
                  <a:cubicBezTo>
                    <a:pt x="389" y="59"/>
                    <a:pt x="390" y="58"/>
                    <a:pt x="390" y="57"/>
                  </a:cubicBezTo>
                  <a:cubicBezTo>
                    <a:pt x="390" y="53"/>
                    <a:pt x="390" y="49"/>
                    <a:pt x="388" y="46"/>
                  </a:cubicBezTo>
                  <a:cubicBezTo>
                    <a:pt x="386" y="42"/>
                    <a:pt x="383" y="40"/>
                    <a:pt x="381" y="37"/>
                  </a:cubicBezTo>
                  <a:cubicBezTo>
                    <a:pt x="380" y="36"/>
                    <a:pt x="380" y="34"/>
                    <a:pt x="379" y="32"/>
                  </a:cubicBezTo>
                  <a:cubicBezTo>
                    <a:pt x="378" y="27"/>
                    <a:pt x="374" y="26"/>
                    <a:pt x="372" y="22"/>
                  </a:cubicBezTo>
                  <a:cubicBezTo>
                    <a:pt x="369" y="19"/>
                    <a:pt x="367" y="17"/>
                    <a:pt x="365" y="14"/>
                  </a:cubicBezTo>
                  <a:cubicBezTo>
                    <a:pt x="362" y="10"/>
                    <a:pt x="361" y="4"/>
                    <a:pt x="357" y="2"/>
                  </a:cubicBezTo>
                  <a:cubicBezTo>
                    <a:pt x="353" y="0"/>
                    <a:pt x="348" y="5"/>
                    <a:pt x="344" y="6"/>
                  </a:cubicBezTo>
                  <a:cubicBezTo>
                    <a:pt x="344" y="6"/>
                    <a:pt x="344" y="6"/>
                    <a:pt x="344" y="6"/>
                  </a:cubicBezTo>
                  <a:cubicBezTo>
                    <a:pt x="341" y="7"/>
                    <a:pt x="339" y="8"/>
                    <a:pt x="336" y="10"/>
                  </a:cubicBezTo>
                  <a:cubicBezTo>
                    <a:pt x="333" y="11"/>
                    <a:pt x="329" y="13"/>
                    <a:pt x="328" y="16"/>
                  </a:cubicBezTo>
                  <a:cubicBezTo>
                    <a:pt x="326" y="18"/>
                    <a:pt x="326" y="21"/>
                    <a:pt x="324" y="23"/>
                  </a:cubicBezTo>
                  <a:cubicBezTo>
                    <a:pt x="322" y="26"/>
                    <a:pt x="321" y="25"/>
                    <a:pt x="317" y="25"/>
                  </a:cubicBezTo>
                  <a:cubicBezTo>
                    <a:pt x="313" y="25"/>
                    <a:pt x="308" y="27"/>
                    <a:pt x="303" y="27"/>
                  </a:cubicBezTo>
                  <a:cubicBezTo>
                    <a:pt x="301" y="27"/>
                    <a:pt x="298" y="28"/>
                    <a:pt x="296" y="29"/>
                  </a:cubicBezTo>
                  <a:cubicBezTo>
                    <a:pt x="296" y="29"/>
                    <a:pt x="296" y="30"/>
                    <a:pt x="295" y="30"/>
                  </a:cubicBezTo>
                  <a:cubicBezTo>
                    <a:pt x="295" y="30"/>
                    <a:pt x="293" y="30"/>
                    <a:pt x="293" y="30"/>
                  </a:cubicBezTo>
                  <a:cubicBezTo>
                    <a:pt x="287" y="30"/>
                    <a:pt x="281" y="30"/>
                    <a:pt x="276" y="30"/>
                  </a:cubicBezTo>
                  <a:cubicBezTo>
                    <a:pt x="272" y="30"/>
                    <a:pt x="271" y="32"/>
                    <a:pt x="269" y="35"/>
                  </a:cubicBezTo>
                  <a:cubicBezTo>
                    <a:pt x="268" y="37"/>
                    <a:pt x="267" y="41"/>
                    <a:pt x="264" y="42"/>
                  </a:cubicBezTo>
                  <a:cubicBezTo>
                    <a:pt x="259" y="44"/>
                    <a:pt x="253" y="42"/>
                    <a:pt x="249" y="39"/>
                  </a:cubicBezTo>
                  <a:cubicBezTo>
                    <a:pt x="247" y="37"/>
                    <a:pt x="246" y="35"/>
                    <a:pt x="245" y="34"/>
                  </a:cubicBezTo>
                  <a:cubicBezTo>
                    <a:pt x="244" y="33"/>
                    <a:pt x="242" y="32"/>
                    <a:pt x="241" y="31"/>
                  </a:cubicBezTo>
                  <a:cubicBezTo>
                    <a:pt x="240" y="30"/>
                    <a:pt x="241" y="29"/>
                    <a:pt x="238" y="29"/>
                  </a:cubicBezTo>
                  <a:cubicBezTo>
                    <a:pt x="239" y="25"/>
                    <a:pt x="229" y="29"/>
                    <a:pt x="228" y="29"/>
                  </a:cubicBezTo>
                  <a:cubicBezTo>
                    <a:pt x="223" y="31"/>
                    <a:pt x="220" y="31"/>
                    <a:pt x="216" y="29"/>
                  </a:cubicBezTo>
                  <a:cubicBezTo>
                    <a:pt x="215" y="29"/>
                    <a:pt x="214" y="29"/>
                    <a:pt x="214" y="29"/>
                  </a:cubicBezTo>
                  <a:cubicBezTo>
                    <a:pt x="213" y="29"/>
                    <a:pt x="213" y="28"/>
                    <a:pt x="212" y="27"/>
                  </a:cubicBezTo>
                  <a:cubicBezTo>
                    <a:pt x="210" y="26"/>
                    <a:pt x="205" y="26"/>
                    <a:pt x="203" y="26"/>
                  </a:cubicBezTo>
                  <a:cubicBezTo>
                    <a:pt x="201" y="26"/>
                    <a:pt x="199" y="26"/>
                    <a:pt x="197" y="26"/>
                  </a:cubicBezTo>
                  <a:cubicBezTo>
                    <a:pt x="195" y="26"/>
                    <a:pt x="195" y="27"/>
                    <a:pt x="194" y="29"/>
                  </a:cubicBezTo>
                  <a:cubicBezTo>
                    <a:pt x="194" y="28"/>
                    <a:pt x="192" y="24"/>
                    <a:pt x="191" y="24"/>
                  </a:cubicBezTo>
                  <a:cubicBezTo>
                    <a:pt x="189" y="22"/>
                    <a:pt x="187" y="23"/>
                    <a:pt x="186" y="23"/>
                  </a:cubicBezTo>
                  <a:cubicBezTo>
                    <a:pt x="182" y="23"/>
                    <a:pt x="179" y="24"/>
                    <a:pt x="175" y="24"/>
                  </a:cubicBezTo>
                  <a:cubicBezTo>
                    <a:pt x="171" y="23"/>
                    <a:pt x="172" y="21"/>
                    <a:pt x="170" y="18"/>
                  </a:cubicBezTo>
                  <a:cubicBezTo>
                    <a:pt x="168" y="16"/>
                    <a:pt x="165" y="15"/>
                    <a:pt x="162" y="17"/>
                  </a:cubicBezTo>
                  <a:cubicBezTo>
                    <a:pt x="160" y="18"/>
                    <a:pt x="159" y="19"/>
                    <a:pt x="158" y="20"/>
                  </a:cubicBezTo>
                  <a:cubicBezTo>
                    <a:pt x="157" y="21"/>
                    <a:pt x="156" y="22"/>
                    <a:pt x="155" y="23"/>
                  </a:cubicBezTo>
                  <a:cubicBezTo>
                    <a:pt x="152" y="24"/>
                    <a:pt x="148" y="22"/>
                    <a:pt x="145" y="23"/>
                  </a:cubicBezTo>
                  <a:cubicBezTo>
                    <a:pt x="145" y="24"/>
                    <a:pt x="145" y="25"/>
                    <a:pt x="145" y="27"/>
                  </a:cubicBezTo>
                  <a:cubicBezTo>
                    <a:pt x="143" y="27"/>
                    <a:pt x="142" y="28"/>
                    <a:pt x="142" y="30"/>
                  </a:cubicBezTo>
                  <a:cubicBezTo>
                    <a:pt x="141" y="31"/>
                    <a:pt x="142" y="32"/>
                    <a:pt x="141" y="33"/>
                  </a:cubicBezTo>
                  <a:cubicBezTo>
                    <a:pt x="141" y="33"/>
                    <a:pt x="140" y="34"/>
                    <a:pt x="140" y="35"/>
                  </a:cubicBezTo>
                  <a:cubicBezTo>
                    <a:pt x="138" y="35"/>
                    <a:pt x="135" y="37"/>
                    <a:pt x="133" y="39"/>
                  </a:cubicBezTo>
                  <a:cubicBezTo>
                    <a:pt x="133" y="40"/>
                    <a:pt x="133" y="41"/>
                    <a:pt x="132" y="42"/>
                  </a:cubicBezTo>
                  <a:cubicBezTo>
                    <a:pt x="130" y="43"/>
                    <a:pt x="127" y="42"/>
                    <a:pt x="125" y="42"/>
                  </a:cubicBezTo>
                  <a:cubicBezTo>
                    <a:pt x="124" y="42"/>
                    <a:pt x="124" y="43"/>
                    <a:pt x="122" y="43"/>
                  </a:cubicBezTo>
                  <a:cubicBezTo>
                    <a:pt x="121" y="43"/>
                    <a:pt x="120" y="43"/>
                    <a:pt x="119" y="45"/>
                  </a:cubicBezTo>
                  <a:cubicBezTo>
                    <a:pt x="118" y="46"/>
                    <a:pt x="118" y="47"/>
                    <a:pt x="116" y="48"/>
                  </a:cubicBezTo>
                  <a:cubicBezTo>
                    <a:pt x="115" y="48"/>
                    <a:pt x="113" y="48"/>
                    <a:pt x="112" y="48"/>
                  </a:cubicBezTo>
                  <a:cubicBezTo>
                    <a:pt x="110" y="48"/>
                    <a:pt x="110" y="48"/>
                    <a:pt x="109" y="50"/>
                  </a:cubicBezTo>
                  <a:cubicBezTo>
                    <a:pt x="108" y="51"/>
                    <a:pt x="108" y="52"/>
                    <a:pt x="107" y="53"/>
                  </a:cubicBezTo>
                  <a:cubicBezTo>
                    <a:pt x="106" y="53"/>
                    <a:pt x="106" y="54"/>
                    <a:pt x="106" y="55"/>
                  </a:cubicBezTo>
                  <a:cubicBezTo>
                    <a:pt x="105" y="55"/>
                    <a:pt x="105" y="55"/>
                    <a:pt x="104" y="56"/>
                  </a:cubicBezTo>
                  <a:cubicBezTo>
                    <a:pt x="104" y="57"/>
                    <a:pt x="105" y="58"/>
                    <a:pt x="104" y="59"/>
                  </a:cubicBezTo>
                  <a:cubicBezTo>
                    <a:pt x="104" y="59"/>
                    <a:pt x="103" y="60"/>
                    <a:pt x="103" y="60"/>
                  </a:cubicBezTo>
                  <a:cubicBezTo>
                    <a:pt x="103" y="60"/>
                    <a:pt x="102" y="61"/>
                    <a:pt x="102" y="61"/>
                  </a:cubicBezTo>
                  <a:cubicBezTo>
                    <a:pt x="102" y="62"/>
                    <a:pt x="102" y="62"/>
                    <a:pt x="102" y="62"/>
                  </a:cubicBezTo>
                  <a:cubicBezTo>
                    <a:pt x="102" y="62"/>
                    <a:pt x="101" y="63"/>
                    <a:pt x="101" y="63"/>
                  </a:cubicBezTo>
                  <a:cubicBezTo>
                    <a:pt x="100" y="64"/>
                    <a:pt x="100" y="65"/>
                    <a:pt x="99" y="66"/>
                  </a:cubicBezTo>
                  <a:cubicBezTo>
                    <a:pt x="99" y="66"/>
                    <a:pt x="99" y="67"/>
                    <a:pt x="99" y="67"/>
                  </a:cubicBezTo>
                  <a:cubicBezTo>
                    <a:pt x="99" y="69"/>
                    <a:pt x="99" y="70"/>
                    <a:pt x="98" y="71"/>
                  </a:cubicBezTo>
                  <a:cubicBezTo>
                    <a:pt x="98" y="73"/>
                    <a:pt x="98" y="74"/>
                    <a:pt x="98" y="75"/>
                  </a:cubicBezTo>
                  <a:cubicBezTo>
                    <a:pt x="97" y="76"/>
                    <a:pt x="95" y="76"/>
                    <a:pt x="94" y="76"/>
                  </a:cubicBezTo>
                  <a:cubicBezTo>
                    <a:pt x="92" y="77"/>
                    <a:pt x="91" y="79"/>
                    <a:pt x="90" y="81"/>
                  </a:cubicBezTo>
                  <a:cubicBezTo>
                    <a:pt x="89" y="82"/>
                    <a:pt x="89" y="83"/>
                    <a:pt x="89" y="84"/>
                  </a:cubicBezTo>
                  <a:cubicBezTo>
                    <a:pt x="88" y="86"/>
                    <a:pt x="89" y="87"/>
                    <a:pt x="88" y="89"/>
                  </a:cubicBezTo>
                  <a:cubicBezTo>
                    <a:pt x="88" y="91"/>
                    <a:pt x="86" y="94"/>
                    <a:pt x="84" y="96"/>
                  </a:cubicBezTo>
                  <a:cubicBezTo>
                    <a:pt x="83" y="96"/>
                    <a:pt x="81" y="97"/>
                    <a:pt x="81" y="98"/>
                  </a:cubicBezTo>
                  <a:cubicBezTo>
                    <a:pt x="80" y="99"/>
                    <a:pt x="80" y="101"/>
                    <a:pt x="80" y="102"/>
                  </a:cubicBezTo>
                  <a:cubicBezTo>
                    <a:pt x="79" y="103"/>
                    <a:pt x="79" y="104"/>
                    <a:pt x="78" y="105"/>
                  </a:cubicBezTo>
                  <a:cubicBezTo>
                    <a:pt x="77" y="106"/>
                    <a:pt x="77" y="107"/>
                    <a:pt x="77" y="108"/>
                  </a:cubicBezTo>
                  <a:cubicBezTo>
                    <a:pt x="76" y="109"/>
                    <a:pt x="76" y="109"/>
                    <a:pt x="75" y="109"/>
                  </a:cubicBezTo>
                  <a:cubicBezTo>
                    <a:pt x="75" y="110"/>
                    <a:pt x="75" y="112"/>
                    <a:pt x="75" y="113"/>
                  </a:cubicBezTo>
                  <a:cubicBezTo>
                    <a:pt x="75" y="115"/>
                    <a:pt x="74" y="117"/>
                    <a:pt x="74" y="118"/>
                  </a:cubicBezTo>
                  <a:cubicBezTo>
                    <a:pt x="74" y="120"/>
                    <a:pt x="74" y="122"/>
                    <a:pt x="73" y="123"/>
                  </a:cubicBezTo>
                  <a:cubicBezTo>
                    <a:pt x="72" y="125"/>
                    <a:pt x="71" y="126"/>
                    <a:pt x="70" y="126"/>
                  </a:cubicBezTo>
                  <a:cubicBezTo>
                    <a:pt x="70" y="127"/>
                    <a:pt x="70" y="127"/>
                    <a:pt x="69" y="128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67" y="128"/>
                    <a:pt x="67" y="128"/>
                    <a:pt x="67" y="129"/>
                  </a:cubicBezTo>
                  <a:cubicBezTo>
                    <a:pt x="66" y="129"/>
                    <a:pt x="66" y="132"/>
                    <a:pt x="64" y="132"/>
                  </a:cubicBezTo>
                  <a:cubicBezTo>
                    <a:pt x="64" y="132"/>
                    <a:pt x="64" y="132"/>
                    <a:pt x="64" y="133"/>
                  </a:cubicBezTo>
                  <a:cubicBezTo>
                    <a:pt x="62" y="133"/>
                    <a:pt x="63" y="134"/>
                    <a:pt x="62" y="135"/>
                  </a:cubicBezTo>
                  <a:cubicBezTo>
                    <a:pt x="61" y="136"/>
                    <a:pt x="60" y="136"/>
                    <a:pt x="59" y="137"/>
                  </a:cubicBezTo>
                  <a:cubicBezTo>
                    <a:pt x="59" y="138"/>
                    <a:pt x="59" y="139"/>
                    <a:pt x="59" y="139"/>
                  </a:cubicBezTo>
                  <a:cubicBezTo>
                    <a:pt x="59" y="140"/>
                    <a:pt x="58" y="140"/>
                    <a:pt x="58" y="141"/>
                  </a:cubicBezTo>
                  <a:cubicBezTo>
                    <a:pt x="57" y="142"/>
                    <a:pt x="56" y="143"/>
                    <a:pt x="55" y="145"/>
                  </a:cubicBezTo>
                  <a:cubicBezTo>
                    <a:pt x="55" y="146"/>
                    <a:pt x="54" y="148"/>
                    <a:pt x="54" y="149"/>
                  </a:cubicBezTo>
                  <a:cubicBezTo>
                    <a:pt x="54" y="149"/>
                    <a:pt x="55" y="150"/>
                    <a:pt x="54" y="151"/>
                  </a:cubicBezTo>
                  <a:cubicBezTo>
                    <a:pt x="54" y="151"/>
                    <a:pt x="53" y="151"/>
                    <a:pt x="53" y="152"/>
                  </a:cubicBezTo>
                  <a:cubicBezTo>
                    <a:pt x="53" y="152"/>
                    <a:pt x="53" y="153"/>
                    <a:pt x="52" y="154"/>
                  </a:cubicBezTo>
                  <a:cubicBezTo>
                    <a:pt x="52" y="154"/>
                    <a:pt x="51" y="155"/>
                    <a:pt x="51" y="155"/>
                  </a:cubicBezTo>
                  <a:cubicBezTo>
                    <a:pt x="50" y="156"/>
                    <a:pt x="50" y="157"/>
                    <a:pt x="49" y="158"/>
                  </a:cubicBezTo>
                  <a:cubicBezTo>
                    <a:pt x="49" y="159"/>
                    <a:pt x="48" y="159"/>
                    <a:pt x="48" y="159"/>
                  </a:cubicBezTo>
                  <a:cubicBezTo>
                    <a:pt x="48" y="158"/>
                    <a:pt x="47" y="161"/>
                    <a:pt x="47" y="161"/>
                  </a:cubicBezTo>
                  <a:cubicBezTo>
                    <a:pt x="46" y="161"/>
                    <a:pt x="46" y="162"/>
                    <a:pt x="46" y="162"/>
                  </a:cubicBezTo>
                  <a:cubicBezTo>
                    <a:pt x="46" y="162"/>
                    <a:pt x="45" y="163"/>
                    <a:pt x="46" y="163"/>
                  </a:cubicBezTo>
                  <a:cubicBezTo>
                    <a:pt x="45" y="164"/>
                    <a:pt x="45" y="165"/>
                    <a:pt x="43" y="166"/>
                  </a:cubicBezTo>
                  <a:cubicBezTo>
                    <a:pt x="42" y="166"/>
                    <a:pt x="40" y="166"/>
                    <a:pt x="38" y="166"/>
                  </a:cubicBezTo>
                  <a:cubicBezTo>
                    <a:pt x="37" y="166"/>
                    <a:pt x="36" y="166"/>
                    <a:pt x="34" y="165"/>
                  </a:cubicBezTo>
                  <a:cubicBezTo>
                    <a:pt x="33" y="164"/>
                    <a:pt x="32" y="164"/>
                    <a:pt x="31" y="164"/>
                  </a:cubicBezTo>
                  <a:cubicBezTo>
                    <a:pt x="28" y="164"/>
                    <a:pt x="27" y="167"/>
                    <a:pt x="26" y="168"/>
                  </a:cubicBezTo>
                  <a:cubicBezTo>
                    <a:pt x="22" y="177"/>
                    <a:pt x="12" y="171"/>
                    <a:pt x="5" y="172"/>
                  </a:cubicBezTo>
                  <a:cubicBezTo>
                    <a:pt x="4" y="172"/>
                    <a:pt x="4" y="173"/>
                    <a:pt x="2" y="173"/>
                  </a:cubicBezTo>
                  <a:cubicBezTo>
                    <a:pt x="2" y="173"/>
                    <a:pt x="1" y="173"/>
                    <a:pt x="0" y="173"/>
                  </a:cubicBezTo>
                  <a:cubicBezTo>
                    <a:pt x="5" y="182"/>
                    <a:pt x="5" y="182"/>
                    <a:pt x="5" y="182"/>
                  </a:cubicBezTo>
                  <a:cubicBezTo>
                    <a:pt x="5" y="184"/>
                    <a:pt x="4" y="186"/>
                    <a:pt x="6" y="188"/>
                  </a:cubicBezTo>
                  <a:cubicBezTo>
                    <a:pt x="6" y="189"/>
                    <a:pt x="7" y="189"/>
                    <a:pt x="8" y="189"/>
                  </a:cubicBezTo>
                  <a:cubicBezTo>
                    <a:pt x="10" y="190"/>
                    <a:pt x="13" y="190"/>
                    <a:pt x="14" y="193"/>
                  </a:cubicBezTo>
                  <a:cubicBezTo>
                    <a:pt x="14" y="195"/>
                    <a:pt x="14" y="194"/>
                    <a:pt x="16" y="195"/>
                  </a:cubicBezTo>
                  <a:cubicBezTo>
                    <a:pt x="17" y="195"/>
                    <a:pt x="18" y="196"/>
                    <a:pt x="18" y="197"/>
                  </a:cubicBezTo>
                  <a:cubicBezTo>
                    <a:pt x="19" y="198"/>
                    <a:pt x="18" y="198"/>
                    <a:pt x="19" y="199"/>
                  </a:cubicBezTo>
                  <a:cubicBezTo>
                    <a:pt x="19" y="199"/>
                    <a:pt x="20" y="200"/>
                    <a:pt x="20" y="200"/>
                  </a:cubicBezTo>
                  <a:cubicBezTo>
                    <a:pt x="20" y="201"/>
                    <a:pt x="21" y="203"/>
                    <a:pt x="22" y="203"/>
                  </a:cubicBezTo>
                  <a:cubicBezTo>
                    <a:pt x="23" y="203"/>
                    <a:pt x="23" y="202"/>
                    <a:pt x="24" y="202"/>
                  </a:cubicBezTo>
                  <a:cubicBezTo>
                    <a:pt x="24" y="201"/>
                    <a:pt x="25" y="202"/>
                    <a:pt x="26" y="202"/>
                  </a:cubicBezTo>
                  <a:cubicBezTo>
                    <a:pt x="27" y="202"/>
                    <a:pt x="28" y="202"/>
                    <a:pt x="29" y="203"/>
                  </a:cubicBezTo>
                  <a:cubicBezTo>
                    <a:pt x="30" y="205"/>
                    <a:pt x="29" y="208"/>
                    <a:pt x="29" y="210"/>
                  </a:cubicBezTo>
                  <a:cubicBezTo>
                    <a:pt x="29" y="211"/>
                    <a:pt x="29" y="213"/>
                    <a:pt x="29" y="214"/>
                  </a:cubicBezTo>
                  <a:cubicBezTo>
                    <a:pt x="29" y="215"/>
                    <a:pt x="28" y="215"/>
                    <a:pt x="28" y="216"/>
                  </a:cubicBezTo>
                  <a:cubicBezTo>
                    <a:pt x="27" y="218"/>
                    <a:pt x="28" y="222"/>
                    <a:pt x="30" y="222"/>
                  </a:cubicBezTo>
                  <a:cubicBezTo>
                    <a:pt x="31" y="223"/>
                    <a:pt x="28" y="225"/>
                    <a:pt x="27" y="226"/>
                  </a:cubicBezTo>
                  <a:cubicBezTo>
                    <a:pt x="27" y="227"/>
                    <a:pt x="27" y="228"/>
                    <a:pt x="28" y="229"/>
                  </a:cubicBezTo>
                  <a:cubicBezTo>
                    <a:pt x="28" y="231"/>
                    <a:pt x="29" y="231"/>
                    <a:pt x="31" y="231"/>
                  </a:cubicBezTo>
                  <a:cubicBezTo>
                    <a:pt x="34" y="232"/>
                    <a:pt x="34" y="232"/>
                    <a:pt x="34" y="235"/>
                  </a:cubicBezTo>
                  <a:cubicBezTo>
                    <a:pt x="34" y="236"/>
                    <a:pt x="34" y="237"/>
                    <a:pt x="34" y="238"/>
                  </a:cubicBezTo>
                  <a:cubicBezTo>
                    <a:pt x="35" y="239"/>
                    <a:pt x="36" y="240"/>
                    <a:pt x="38" y="241"/>
                  </a:cubicBezTo>
                  <a:cubicBezTo>
                    <a:pt x="44" y="243"/>
                    <a:pt x="50" y="243"/>
                    <a:pt x="57" y="243"/>
                  </a:cubicBezTo>
                  <a:cubicBezTo>
                    <a:pt x="58" y="243"/>
                    <a:pt x="59" y="243"/>
                    <a:pt x="60" y="244"/>
                  </a:cubicBezTo>
                  <a:cubicBezTo>
                    <a:pt x="61" y="245"/>
                    <a:pt x="61" y="245"/>
                    <a:pt x="61" y="246"/>
                  </a:cubicBezTo>
                  <a:cubicBezTo>
                    <a:pt x="62" y="246"/>
                    <a:pt x="63" y="246"/>
                    <a:pt x="63" y="247"/>
                  </a:cubicBezTo>
                  <a:cubicBezTo>
                    <a:pt x="64" y="248"/>
                    <a:pt x="63" y="248"/>
                    <a:pt x="62" y="249"/>
                  </a:cubicBezTo>
                  <a:cubicBezTo>
                    <a:pt x="62" y="250"/>
                    <a:pt x="62" y="251"/>
                    <a:pt x="63" y="252"/>
                  </a:cubicBezTo>
                  <a:cubicBezTo>
                    <a:pt x="64" y="253"/>
                    <a:pt x="65" y="253"/>
                    <a:pt x="65" y="254"/>
                  </a:cubicBezTo>
                  <a:cubicBezTo>
                    <a:pt x="65" y="255"/>
                    <a:pt x="64" y="256"/>
                    <a:pt x="63" y="257"/>
                  </a:cubicBezTo>
                  <a:cubicBezTo>
                    <a:pt x="62" y="258"/>
                    <a:pt x="61" y="258"/>
                    <a:pt x="61" y="260"/>
                  </a:cubicBezTo>
                  <a:cubicBezTo>
                    <a:pt x="61" y="260"/>
                    <a:pt x="61" y="261"/>
                    <a:pt x="60" y="261"/>
                  </a:cubicBezTo>
                  <a:cubicBezTo>
                    <a:pt x="60" y="262"/>
                    <a:pt x="60" y="262"/>
                    <a:pt x="60" y="262"/>
                  </a:cubicBezTo>
                  <a:cubicBezTo>
                    <a:pt x="59" y="263"/>
                    <a:pt x="58" y="263"/>
                    <a:pt x="58" y="264"/>
                  </a:cubicBezTo>
                  <a:cubicBezTo>
                    <a:pt x="57" y="265"/>
                    <a:pt x="58" y="268"/>
                    <a:pt x="59" y="269"/>
                  </a:cubicBezTo>
                  <a:cubicBezTo>
                    <a:pt x="60" y="270"/>
                    <a:pt x="62" y="270"/>
                    <a:pt x="63" y="271"/>
                  </a:cubicBezTo>
                  <a:cubicBezTo>
                    <a:pt x="63" y="271"/>
                    <a:pt x="64" y="272"/>
                    <a:pt x="65" y="273"/>
                  </a:cubicBezTo>
                  <a:cubicBezTo>
                    <a:pt x="66" y="274"/>
                    <a:pt x="67" y="277"/>
                    <a:pt x="65" y="278"/>
                  </a:cubicBezTo>
                  <a:cubicBezTo>
                    <a:pt x="64" y="278"/>
                    <a:pt x="62" y="277"/>
                    <a:pt x="60" y="278"/>
                  </a:cubicBezTo>
                  <a:cubicBezTo>
                    <a:pt x="59" y="278"/>
                    <a:pt x="59" y="279"/>
                    <a:pt x="58" y="280"/>
                  </a:cubicBezTo>
                  <a:cubicBezTo>
                    <a:pt x="57" y="281"/>
                    <a:pt x="56" y="281"/>
                    <a:pt x="57" y="282"/>
                  </a:cubicBezTo>
                  <a:cubicBezTo>
                    <a:pt x="57" y="283"/>
                    <a:pt x="57" y="284"/>
                    <a:pt x="58" y="285"/>
                  </a:cubicBezTo>
                  <a:cubicBezTo>
                    <a:pt x="59" y="285"/>
                    <a:pt x="60" y="285"/>
                    <a:pt x="61" y="285"/>
                  </a:cubicBezTo>
                  <a:cubicBezTo>
                    <a:pt x="62" y="285"/>
                    <a:pt x="65" y="285"/>
                    <a:pt x="65" y="285"/>
                  </a:cubicBezTo>
                  <a:cubicBezTo>
                    <a:pt x="66" y="286"/>
                    <a:pt x="66" y="286"/>
                    <a:pt x="66" y="287"/>
                  </a:cubicBezTo>
                  <a:cubicBezTo>
                    <a:pt x="66" y="287"/>
                    <a:pt x="67" y="288"/>
                    <a:pt x="67" y="288"/>
                  </a:cubicBezTo>
                  <a:cubicBezTo>
                    <a:pt x="67" y="289"/>
                    <a:pt x="67" y="289"/>
                    <a:pt x="67" y="290"/>
                  </a:cubicBezTo>
                  <a:cubicBezTo>
                    <a:pt x="68" y="291"/>
                    <a:pt x="69" y="291"/>
                    <a:pt x="70" y="292"/>
                  </a:cubicBezTo>
                  <a:cubicBezTo>
                    <a:pt x="70" y="292"/>
                    <a:pt x="71" y="292"/>
                    <a:pt x="71" y="292"/>
                  </a:cubicBezTo>
                  <a:cubicBezTo>
                    <a:pt x="71" y="292"/>
                    <a:pt x="71" y="292"/>
                    <a:pt x="71" y="292"/>
                  </a:cubicBezTo>
                  <a:cubicBezTo>
                    <a:pt x="74" y="293"/>
                    <a:pt x="77" y="294"/>
                    <a:pt x="80" y="295"/>
                  </a:cubicBezTo>
                  <a:cubicBezTo>
                    <a:pt x="83" y="296"/>
                    <a:pt x="85" y="298"/>
                    <a:pt x="87" y="300"/>
                  </a:cubicBezTo>
                  <a:cubicBezTo>
                    <a:pt x="88" y="300"/>
                    <a:pt x="89" y="301"/>
                    <a:pt x="90" y="301"/>
                  </a:cubicBezTo>
                  <a:cubicBezTo>
                    <a:pt x="91" y="302"/>
                    <a:pt x="92" y="302"/>
                    <a:pt x="93" y="303"/>
                  </a:cubicBezTo>
                  <a:cubicBezTo>
                    <a:pt x="93" y="303"/>
                    <a:pt x="93" y="305"/>
                    <a:pt x="94" y="305"/>
                  </a:cubicBezTo>
                  <a:cubicBezTo>
                    <a:pt x="94" y="307"/>
                    <a:pt x="94" y="307"/>
                    <a:pt x="96" y="307"/>
                  </a:cubicBezTo>
                  <a:cubicBezTo>
                    <a:pt x="99" y="308"/>
                    <a:pt x="100" y="308"/>
                    <a:pt x="102" y="306"/>
                  </a:cubicBezTo>
                  <a:cubicBezTo>
                    <a:pt x="103" y="305"/>
                    <a:pt x="103" y="306"/>
                    <a:pt x="104" y="304"/>
                  </a:cubicBezTo>
                  <a:cubicBezTo>
                    <a:pt x="104" y="304"/>
                    <a:pt x="104" y="303"/>
                    <a:pt x="104" y="303"/>
                  </a:cubicBezTo>
                  <a:cubicBezTo>
                    <a:pt x="105" y="302"/>
                    <a:pt x="105" y="301"/>
                    <a:pt x="105" y="301"/>
                  </a:cubicBezTo>
                  <a:cubicBezTo>
                    <a:pt x="106" y="300"/>
                    <a:pt x="106" y="299"/>
                    <a:pt x="107" y="299"/>
                  </a:cubicBezTo>
                  <a:cubicBezTo>
                    <a:pt x="109" y="297"/>
                    <a:pt x="109" y="294"/>
                    <a:pt x="112" y="293"/>
                  </a:cubicBezTo>
                  <a:cubicBezTo>
                    <a:pt x="115" y="292"/>
                    <a:pt x="117" y="295"/>
                    <a:pt x="120" y="296"/>
                  </a:cubicBezTo>
                  <a:cubicBezTo>
                    <a:pt x="123" y="298"/>
                    <a:pt x="125" y="298"/>
                    <a:pt x="128" y="300"/>
                  </a:cubicBezTo>
                  <a:cubicBezTo>
                    <a:pt x="130" y="301"/>
                    <a:pt x="133" y="302"/>
                    <a:pt x="132" y="305"/>
                  </a:cubicBezTo>
                  <a:cubicBezTo>
                    <a:pt x="131" y="307"/>
                    <a:pt x="128" y="307"/>
                    <a:pt x="125" y="307"/>
                  </a:cubicBezTo>
                  <a:cubicBezTo>
                    <a:pt x="124" y="308"/>
                    <a:pt x="123" y="308"/>
                    <a:pt x="122" y="309"/>
                  </a:cubicBezTo>
                  <a:cubicBezTo>
                    <a:pt x="121" y="309"/>
                    <a:pt x="121" y="309"/>
                    <a:pt x="120" y="310"/>
                  </a:cubicBezTo>
                  <a:cubicBezTo>
                    <a:pt x="120" y="310"/>
                    <a:pt x="118" y="310"/>
                    <a:pt x="118" y="311"/>
                  </a:cubicBezTo>
                  <a:cubicBezTo>
                    <a:pt x="118" y="312"/>
                    <a:pt x="118" y="312"/>
                    <a:pt x="118" y="313"/>
                  </a:cubicBezTo>
                  <a:cubicBezTo>
                    <a:pt x="117" y="313"/>
                    <a:pt x="117" y="313"/>
                    <a:pt x="116" y="314"/>
                  </a:cubicBezTo>
                  <a:cubicBezTo>
                    <a:pt x="116" y="315"/>
                    <a:pt x="117" y="315"/>
                    <a:pt x="117" y="316"/>
                  </a:cubicBezTo>
                  <a:cubicBezTo>
                    <a:pt x="117" y="317"/>
                    <a:pt x="118" y="318"/>
                    <a:pt x="119" y="318"/>
                  </a:cubicBezTo>
                  <a:cubicBezTo>
                    <a:pt x="119" y="319"/>
                    <a:pt x="118" y="321"/>
                    <a:pt x="119" y="322"/>
                  </a:cubicBezTo>
                  <a:cubicBezTo>
                    <a:pt x="120" y="323"/>
                    <a:pt x="121" y="323"/>
                    <a:pt x="122" y="324"/>
                  </a:cubicBezTo>
                  <a:cubicBezTo>
                    <a:pt x="122" y="324"/>
                    <a:pt x="123" y="325"/>
                    <a:pt x="123" y="326"/>
                  </a:cubicBezTo>
                  <a:cubicBezTo>
                    <a:pt x="125" y="327"/>
                    <a:pt x="126" y="329"/>
                    <a:pt x="126" y="331"/>
                  </a:cubicBezTo>
                  <a:cubicBezTo>
                    <a:pt x="126" y="332"/>
                    <a:pt x="126" y="333"/>
                    <a:pt x="126" y="334"/>
                  </a:cubicBezTo>
                  <a:cubicBezTo>
                    <a:pt x="128" y="334"/>
                    <a:pt x="130" y="335"/>
                    <a:pt x="132" y="335"/>
                  </a:cubicBezTo>
                  <a:cubicBezTo>
                    <a:pt x="134" y="336"/>
                    <a:pt x="135" y="337"/>
                    <a:pt x="136" y="338"/>
                  </a:cubicBezTo>
                  <a:cubicBezTo>
                    <a:pt x="139" y="340"/>
                    <a:pt x="144" y="341"/>
                    <a:pt x="145" y="344"/>
                  </a:cubicBezTo>
                  <a:cubicBezTo>
                    <a:pt x="146" y="347"/>
                    <a:pt x="143" y="348"/>
                    <a:pt x="141" y="349"/>
                  </a:cubicBezTo>
                  <a:cubicBezTo>
                    <a:pt x="140" y="350"/>
                    <a:pt x="138" y="351"/>
                    <a:pt x="137" y="352"/>
                  </a:cubicBezTo>
                  <a:cubicBezTo>
                    <a:pt x="136" y="352"/>
                    <a:pt x="136" y="355"/>
                    <a:pt x="136" y="356"/>
                  </a:cubicBezTo>
                  <a:cubicBezTo>
                    <a:pt x="136" y="358"/>
                    <a:pt x="136" y="363"/>
                    <a:pt x="138" y="365"/>
                  </a:cubicBezTo>
                  <a:cubicBezTo>
                    <a:pt x="140" y="366"/>
                    <a:pt x="141" y="366"/>
                    <a:pt x="143" y="366"/>
                  </a:cubicBezTo>
                  <a:cubicBezTo>
                    <a:pt x="145" y="366"/>
                    <a:pt x="146" y="367"/>
                    <a:pt x="148" y="367"/>
                  </a:cubicBezTo>
                  <a:cubicBezTo>
                    <a:pt x="151" y="368"/>
                    <a:pt x="153" y="364"/>
                    <a:pt x="157" y="364"/>
                  </a:cubicBezTo>
                  <a:cubicBezTo>
                    <a:pt x="162" y="364"/>
                    <a:pt x="166" y="365"/>
                    <a:pt x="171" y="365"/>
                  </a:cubicBezTo>
                  <a:cubicBezTo>
                    <a:pt x="174" y="365"/>
                    <a:pt x="177" y="365"/>
                    <a:pt x="180" y="367"/>
                  </a:cubicBezTo>
                  <a:cubicBezTo>
                    <a:pt x="182" y="367"/>
                    <a:pt x="183" y="368"/>
                    <a:pt x="185" y="369"/>
                  </a:cubicBezTo>
                  <a:cubicBezTo>
                    <a:pt x="186" y="369"/>
                    <a:pt x="188" y="369"/>
                    <a:pt x="189" y="370"/>
                  </a:cubicBezTo>
                  <a:cubicBezTo>
                    <a:pt x="192" y="371"/>
                    <a:pt x="194" y="372"/>
                    <a:pt x="197" y="373"/>
                  </a:cubicBezTo>
                  <a:cubicBezTo>
                    <a:pt x="198" y="374"/>
                    <a:pt x="200" y="375"/>
                    <a:pt x="201" y="375"/>
                  </a:cubicBezTo>
                  <a:cubicBezTo>
                    <a:pt x="202" y="375"/>
                    <a:pt x="202" y="374"/>
                    <a:pt x="203" y="374"/>
                  </a:cubicBezTo>
                  <a:cubicBezTo>
                    <a:pt x="207" y="374"/>
                    <a:pt x="209" y="378"/>
                    <a:pt x="213" y="379"/>
                  </a:cubicBezTo>
                  <a:cubicBezTo>
                    <a:pt x="215" y="379"/>
                    <a:pt x="219" y="379"/>
                    <a:pt x="221" y="378"/>
                  </a:cubicBezTo>
                  <a:cubicBezTo>
                    <a:pt x="223" y="377"/>
                    <a:pt x="225" y="375"/>
                    <a:pt x="228" y="375"/>
                  </a:cubicBezTo>
                  <a:cubicBezTo>
                    <a:pt x="232" y="374"/>
                    <a:pt x="236" y="375"/>
                    <a:pt x="240" y="376"/>
                  </a:cubicBezTo>
                  <a:cubicBezTo>
                    <a:pt x="242" y="376"/>
                    <a:pt x="244" y="376"/>
                    <a:pt x="246" y="375"/>
                  </a:cubicBezTo>
                  <a:cubicBezTo>
                    <a:pt x="248" y="374"/>
                    <a:pt x="248" y="373"/>
                    <a:pt x="251" y="374"/>
                  </a:cubicBezTo>
                  <a:cubicBezTo>
                    <a:pt x="253" y="375"/>
                    <a:pt x="255" y="378"/>
                    <a:pt x="257" y="378"/>
                  </a:cubicBezTo>
                  <a:cubicBezTo>
                    <a:pt x="259" y="378"/>
                    <a:pt x="261" y="378"/>
                    <a:pt x="263" y="378"/>
                  </a:cubicBezTo>
                  <a:cubicBezTo>
                    <a:pt x="266" y="379"/>
                    <a:pt x="269" y="380"/>
                    <a:pt x="271" y="381"/>
                  </a:cubicBezTo>
                  <a:cubicBezTo>
                    <a:pt x="272" y="381"/>
                    <a:pt x="273" y="382"/>
                    <a:pt x="274" y="382"/>
                  </a:cubicBezTo>
                  <a:cubicBezTo>
                    <a:pt x="275" y="382"/>
                    <a:pt x="275" y="382"/>
                    <a:pt x="275" y="382"/>
                  </a:cubicBezTo>
                  <a:cubicBezTo>
                    <a:pt x="278" y="382"/>
                    <a:pt x="281" y="384"/>
                    <a:pt x="283" y="384"/>
                  </a:cubicBezTo>
                  <a:cubicBezTo>
                    <a:pt x="285" y="384"/>
                    <a:pt x="285" y="384"/>
                    <a:pt x="286" y="383"/>
                  </a:cubicBezTo>
                  <a:cubicBezTo>
                    <a:pt x="288" y="382"/>
                    <a:pt x="289" y="382"/>
                    <a:pt x="290" y="381"/>
                  </a:cubicBezTo>
                  <a:cubicBezTo>
                    <a:pt x="292" y="379"/>
                    <a:pt x="293" y="379"/>
                    <a:pt x="295" y="379"/>
                  </a:cubicBezTo>
                  <a:cubicBezTo>
                    <a:pt x="297" y="379"/>
                    <a:pt x="299" y="380"/>
                    <a:pt x="300" y="378"/>
                  </a:cubicBezTo>
                  <a:cubicBezTo>
                    <a:pt x="301" y="377"/>
                    <a:pt x="300" y="376"/>
                    <a:pt x="300" y="375"/>
                  </a:cubicBezTo>
                  <a:cubicBezTo>
                    <a:pt x="301" y="373"/>
                    <a:pt x="304" y="372"/>
                    <a:pt x="305" y="371"/>
                  </a:cubicBezTo>
                  <a:cubicBezTo>
                    <a:pt x="307" y="370"/>
                    <a:pt x="308" y="369"/>
                    <a:pt x="308" y="367"/>
                  </a:cubicBezTo>
                  <a:cubicBezTo>
                    <a:pt x="308" y="366"/>
                    <a:pt x="308" y="365"/>
                    <a:pt x="308" y="364"/>
                  </a:cubicBezTo>
                  <a:cubicBezTo>
                    <a:pt x="309" y="363"/>
                    <a:pt x="311" y="362"/>
                    <a:pt x="313" y="361"/>
                  </a:cubicBezTo>
                  <a:cubicBezTo>
                    <a:pt x="314" y="360"/>
                    <a:pt x="315" y="359"/>
                    <a:pt x="316" y="359"/>
                  </a:cubicBezTo>
                  <a:cubicBezTo>
                    <a:pt x="318" y="357"/>
                    <a:pt x="321" y="357"/>
                    <a:pt x="324" y="356"/>
                  </a:cubicBezTo>
                  <a:cubicBezTo>
                    <a:pt x="326" y="355"/>
                    <a:pt x="328" y="355"/>
                    <a:pt x="331" y="355"/>
                  </a:cubicBezTo>
                  <a:cubicBezTo>
                    <a:pt x="333" y="354"/>
                    <a:pt x="334" y="354"/>
                    <a:pt x="335" y="353"/>
                  </a:cubicBezTo>
                  <a:cubicBezTo>
                    <a:pt x="338" y="352"/>
                    <a:pt x="341" y="350"/>
                    <a:pt x="344" y="350"/>
                  </a:cubicBezTo>
                  <a:cubicBezTo>
                    <a:pt x="346" y="350"/>
                    <a:pt x="349" y="350"/>
                    <a:pt x="351" y="350"/>
                  </a:cubicBezTo>
                  <a:cubicBezTo>
                    <a:pt x="354" y="350"/>
                    <a:pt x="356" y="350"/>
                    <a:pt x="358" y="349"/>
                  </a:cubicBezTo>
                  <a:cubicBezTo>
                    <a:pt x="361" y="348"/>
                    <a:pt x="363" y="347"/>
                    <a:pt x="366" y="345"/>
                  </a:cubicBezTo>
                  <a:cubicBezTo>
                    <a:pt x="368" y="344"/>
                    <a:pt x="370" y="342"/>
                    <a:pt x="373" y="343"/>
                  </a:cubicBezTo>
                  <a:cubicBezTo>
                    <a:pt x="374" y="343"/>
                    <a:pt x="376" y="344"/>
                    <a:pt x="377" y="345"/>
                  </a:cubicBezTo>
                  <a:cubicBezTo>
                    <a:pt x="378" y="345"/>
                    <a:pt x="380" y="346"/>
                    <a:pt x="382" y="347"/>
                  </a:cubicBezTo>
                  <a:cubicBezTo>
                    <a:pt x="383" y="348"/>
                    <a:pt x="383" y="349"/>
                    <a:pt x="384" y="350"/>
                  </a:cubicBezTo>
                  <a:cubicBezTo>
                    <a:pt x="385" y="351"/>
                    <a:pt x="386" y="351"/>
                    <a:pt x="387" y="352"/>
                  </a:cubicBezTo>
                  <a:cubicBezTo>
                    <a:pt x="388" y="352"/>
                    <a:pt x="389" y="353"/>
                    <a:pt x="390" y="353"/>
                  </a:cubicBezTo>
                  <a:cubicBezTo>
                    <a:pt x="390" y="353"/>
                    <a:pt x="392" y="353"/>
                    <a:pt x="393" y="353"/>
                  </a:cubicBezTo>
                  <a:cubicBezTo>
                    <a:pt x="394" y="353"/>
                    <a:pt x="396" y="354"/>
                    <a:pt x="397" y="355"/>
                  </a:cubicBezTo>
                  <a:cubicBezTo>
                    <a:pt x="398" y="355"/>
                    <a:pt x="398" y="355"/>
                    <a:pt x="399" y="355"/>
                  </a:cubicBezTo>
                  <a:cubicBezTo>
                    <a:pt x="399" y="355"/>
                    <a:pt x="401" y="354"/>
                    <a:pt x="401" y="354"/>
                  </a:cubicBezTo>
                  <a:cubicBezTo>
                    <a:pt x="402" y="354"/>
                    <a:pt x="403" y="354"/>
                    <a:pt x="404" y="354"/>
                  </a:cubicBezTo>
                  <a:cubicBezTo>
                    <a:pt x="407" y="354"/>
                    <a:pt x="406" y="354"/>
                    <a:pt x="407" y="356"/>
                  </a:cubicBezTo>
                  <a:cubicBezTo>
                    <a:pt x="407" y="357"/>
                    <a:pt x="408" y="357"/>
                    <a:pt x="408" y="358"/>
                  </a:cubicBezTo>
                  <a:cubicBezTo>
                    <a:pt x="409" y="358"/>
                    <a:pt x="410" y="360"/>
                    <a:pt x="410" y="360"/>
                  </a:cubicBezTo>
                  <a:cubicBezTo>
                    <a:pt x="411" y="360"/>
                    <a:pt x="413" y="360"/>
                    <a:pt x="414" y="360"/>
                  </a:cubicBezTo>
                  <a:cubicBezTo>
                    <a:pt x="415" y="359"/>
                    <a:pt x="420" y="355"/>
                    <a:pt x="421" y="357"/>
                  </a:cubicBezTo>
                  <a:cubicBezTo>
                    <a:pt x="421" y="358"/>
                    <a:pt x="421" y="358"/>
                    <a:pt x="421" y="359"/>
                  </a:cubicBezTo>
                  <a:cubicBezTo>
                    <a:pt x="421" y="359"/>
                    <a:pt x="421" y="360"/>
                    <a:pt x="422" y="360"/>
                  </a:cubicBezTo>
                  <a:cubicBezTo>
                    <a:pt x="423" y="362"/>
                    <a:pt x="423" y="362"/>
                    <a:pt x="423" y="364"/>
                  </a:cubicBezTo>
                  <a:cubicBezTo>
                    <a:pt x="424" y="365"/>
                    <a:pt x="423" y="366"/>
                    <a:pt x="424" y="367"/>
                  </a:cubicBezTo>
                  <a:cubicBezTo>
                    <a:pt x="425" y="368"/>
                    <a:pt x="425" y="368"/>
                    <a:pt x="426" y="368"/>
                  </a:cubicBezTo>
                  <a:cubicBezTo>
                    <a:pt x="426" y="368"/>
                    <a:pt x="426" y="369"/>
                    <a:pt x="426" y="369"/>
                  </a:cubicBezTo>
                  <a:cubicBezTo>
                    <a:pt x="427" y="370"/>
                    <a:pt x="428" y="370"/>
                    <a:pt x="428" y="372"/>
                  </a:cubicBezTo>
                  <a:cubicBezTo>
                    <a:pt x="429" y="372"/>
                    <a:pt x="428" y="373"/>
                    <a:pt x="429" y="373"/>
                  </a:cubicBezTo>
                  <a:cubicBezTo>
                    <a:pt x="429" y="374"/>
                    <a:pt x="430" y="375"/>
                    <a:pt x="431" y="375"/>
                  </a:cubicBezTo>
                  <a:cubicBezTo>
                    <a:pt x="433" y="376"/>
                    <a:pt x="436" y="376"/>
                    <a:pt x="439" y="377"/>
                  </a:cubicBezTo>
                  <a:cubicBezTo>
                    <a:pt x="441" y="377"/>
                    <a:pt x="443" y="378"/>
                    <a:pt x="446" y="379"/>
                  </a:cubicBezTo>
                  <a:cubicBezTo>
                    <a:pt x="449" y="379"/>
                    <a:pt x="452" y="379"/>
                    <a:pt x="456" y="379"/>
                  </a:cubicBezTo>
                  <a:cubicBezTo>
                    <a:pt x="456" y="379"/>
                    <a:pt x="456" y="379"/>
                    <a:pt x="456" y="379"/>
                  </a:cubicBezTo>
                  <a:cubicBezTo>
                    <a:pt x="456" y="379"/>
                    <a:pt x="455" y="379"/>
                    <a:pt x="455" y="379"/>
                  </a:cubicBezTo>
                  <a:cubicBezTo>
                    <a:pt x="456" y="379"/>
                    <a:pt x="456" y="379"/>
                    <a:pt x="456" y="379"/>
                  </a:cubicBezTo>
                  <a:cubicBezTo>
                    <a:pt x="456" y="378"/>
                    <a:pt x="456" y="377"/>
                    <a:pt x="456" y="376"/>
                  </a:cubicBezTo>
                  <a:cubicBezTo>
                    <a:pt x="457" y="372"/>
                    <a:pt x="458" y="369"/>
                    <a:pt x="458" y="366"/>
                  </a:cubicBezTo>
                  <a:cubicBezTo>
                    <a:pt x="458" y="362"/>
                    <a:pt x="458" y="359"/>
                    <a:pt x="458" y="356"/>
                  </a:cubicBezTo>
                  <a:cubicBezTo>
                    <a:pt x="458" y="347"/>
                    <a:pt x="457" y="340"/>
                    <a:pt x="462" y="332"/>
                  </a:cubicBezTo>
                  <a:cubicBezTo>
                    <a:pt x="465" y="330"/>
                    <a:pt x="466" y="328"/>
                    <a:pt x="466" y="325"/>
                  </a:cubicBezTo>
                  <a:cubicBezTo>
                    <a:pt x="466" y="323"/>
                    <a:pt x="466" y="322"/>
                    <a:pt x="466" y="321"/>
                  </a:cubicBezTo>
                  <a:cubicBezTo>
                    <a:pt x="466" y="321"/>
                    <a:pt x="467" y="319"/>
                    <a:pt x="467" y="319"/>
                  </a:cubicBezTo>
                  <a:cubicBezTo>
                    <a:pt x="467" y="318"/>
                    <a:pt x="467" y="317"/>
                    <a:pt x="468" y="316"/>
                  </a:cubicBezTo>
                  <a:cubicBezTo>
                    <a:pt x="469" y="314"/>
                    <a:pt x="469" y="312"/>
                    <a:pt x="469" y="309"/>
                  </a:cubicBezTo>
                  <a:cubicBezTo>
                    <a:pt x="469" y="308"/>
                    <a:pt x="468" y="306"/>
                    <a:pt x="467" y="305"/>
                  </a:cubicBezTo>
                  <a:cubicBezTo>
                    <a:pt x="466" y="304"/>
                    <a:pt x="465" y="304"/>
                    <a:pt x="464" y="302"/>
                  </a:cubicBezTo>
                  <a:cubicBezTo>
                    <a:pt x="466" y="302"/>
                    <a:pt x="468" y="302"/>
                    <a:pt x="470" y="302"/>
                  </a:cubicBezTo>
                  <a:cubicBezTo>
                    <a:pt x="472" y="302"/>
                    <a:pt x="472" y="301"/>
                    <a:pt x="474" y="299"/>
                  </a:cubicBezTo>
                  <a:cubicBezTo>
                    <a:pt x="475" y="297"/>
                    <a:pt x="476" y="296"/>
                    <a:pt x="476" y="294"/>
                  </a:cubicBezTo>
                  <a:cubicBezTo>
                    <a:pt x="476" y="291"/>
                    <a:pt x="473" y="290"/>
                    <a:pt x="472" y="288"/>
                  </a:cubicBezTo>
                  <a:cubicBezTo>
                    <a:pt x="471" y="284"/>
                    <a:pt x="472" y="279"/>
                    <a:pt x="475" y="278"/>
                  </a:cubicBezTo>
                  <a:cubicBezTo>
                    <a:pt x="477" y="277"/>
                    <a:pt x="479" y="278"/>
                    <a:pt x="481" y="277"/>
                  </a:cubicBezTo>
                  <a:cubicBezTo>
                    <a:pt x="483" y="277"/>
                    <a:pt x="482" y="274"/>
                    <a:pt x="484" y="274"/>
                  </a:cubicBezTo>
                  <a:cubicBezTo>
                    <a:pt x="485" y="279"/>
                    <a:pt x="479" y="280"/>
                    <a:pt x="478" y="285"/>
                  </a:cubicBezTo>
                  <a:cubicBezTo>
                    <a:pt x="477" y="290"/>
                    <a:pt x="488" y="288"/>
                    <a:pt x="491" y="289"/>
                  </a:cubicBezTo>
                  <a:cubicBezTo>
                    <a:pt x="492" y="289"/>
                    <a:pt x="493" y="288"/>
                    <a:pt x="494" y="289"/>
                  </a:cubicBezTo>
                  <a:cubicBezTo>
                    <a:pt x="494" y="290"/>
                    <a:pt x="494" y="291"/>
                    <a:pt x="494" y="292"/>
                  </a:cubicBezTo>
                  <a:cubicBezTo>
                    <a:pt x="496" y="293"/>
                    <a:pt x="500" y="292"/>
                    <a:pt x="502" y="292"/>
                  </a:cubicBezTo>
                  <a:cubicBezTo>
                    <a:pt x="507" y="292"/>
                    <a:pt x="512" y="292"/>
                    <a:pt x="515" y="288"/>
                  </a:cubicBezTo>
                  <a:cubicBezTo>
                    <a:pt x="516" y="287"/>
                    <a:pt x="516" y="286"/>
                    <a:pt x="517" y="285"/>
                  </a:cubicBezTo>
                  <a:cubicBezTo>
                    <a:pt x="517" y="284"/>
                    <a:pt x="517" y="281"/>
                    <a:pt x="518" y="280"/>
                  </a:cubicBezTo>
                  <a:cubicBezTo>
                    <a:pt x="518" y="278"/>
                    <a:pt x="518" y="276"/>
                    <a:pt x="518" y="274"/>
                  </a:cubicBezTo>
                  <a:cubicBezTo>
                    <a:pt x="518" y="271"/>
                    <a:pt x="520" y="268"/>
                    <a:pt x="521" y="265"/>
                  </a:cubicBezTo>
                  <a:cubicBezTo>
                    <a:pt x="521" y="262"/>
                    <a:pt x="522" y="259"/>
                    <a:pt x="523" y="257"/>
                  </a:cubicBezTo>
                  <a:cubicBezTo>
                    <a:pt x="523" y="257"/>
                    <a:pt x="525" y="255"/>
                    <a:pt x="525" y="255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46" name="Freeform 37"/>
            <p:cNvSpPr>
              <a:spLocks/>
            </p:cNvSpPr>
            <p:nvPr/>
          </p:nvSpPr>
          <p:spPr bwMode="auto">
            <a:xfrm>
              <a:off x="6287486" y="3699866"/>
              <a:ext cx="460743" cy="352042"/>
            </a:xfrm>
            <a:custGeom>
              <a:avLst/>
              <a:gdLst/>
              <a:ahLst/>
              <a:cxnLst>
                <a:cxn ang="0">
                  <a:pos x="305" y="111"/>
                </a:cxn>
                <a:cxn ang="0">
                  <a:pos x="303" y="97"/>
                </a:cxn>
                <a:cxn ang="0">
                  <a:pos x="309" y="76"/>
                </a:cxn>
                <a:cxn ang="0">
                  <a:pos x="291" y="69"/>
                </a:cxn>
                <a:cxn ang="0">
                  <a:pos x="278" y="50"/>
                </a:cxn>
                <a:cxn ang="0">
                  <a:pos x="252" y="32"/>
                </a:cxn>
                <a:cxn ang="0">
                  <a:pos x="229" y="29"/>
                </a:cxn>
                <a:cxn ang="0">
                  <a:pos x="213" y="9"/>
                </a:cxn>
                <a:cxn ang="0">
                  <a:pos x="208" y="2"/>
                </a:cxn>
                <a:cxn ang="0">
                  <a:pos x="200" y="11"/>
                </a:cxn>
                <a:cxn ang="0">
                  <a:pos x="189" y="18"/>
                </a:cxn>
                <a:cxn ang="0">
                  <a:pos x="168" y="16"/>
                </a:cxn>
                <a:cxn ang="0">
                  <a:pos x="154" y="13"/>
                </a:cxn>
                <a:cxn ang="0">
                  <a:pos x="137" y="10"/>
                </a:cxn>
                <a:cxn ang="0">
                  <a:pos x="121" y="10"/>
                </a:cxn>
                <a:cxn ang="0">
                  <a:pos x="112" y="6"/>
                </a:cxn>
                <a:cxn ang="0">
                  <a:pos x="101" y="7"/>
                </a:cxn>
                <a:cxn ang="0">
                  <a:pos x="78" y="5"/>
                </a:cxn>
                <a:cxn ang="0">
                  <a:pos x="53" y="3"/>
                </a:cxn>
                <a:cxn ang="0">
                  <a:pos x="36" y="13"/>
                </a:cxn>
                <a:cxn ang="0">
                  <a:pos x="20" y="23"/>
                </a:cxn>
                <a:cxn ang="0">
                  <a:pos x="12" y="27"/>
                </a:cxn>
                <a:cxn ang="0">
                  <a:pos x="8" y="34"/>
                </a:cxn>
                <a:cxn ang="0">
                  <a:pos x="1" y="51"/>
                </a:cxn>
                <a:cxn ang="0">
                  <a:pos x="3" y="65"/>
                </a:cxn>
                <a:cxn ang="0">
                  <a:pos x="8" y="74"/>
                </a:cxn>
                <a:cxn ang="0">
                  <a:pos x="9" y="90"/>
                </a:cxn>
                <a:cxn ang="0">
                  <a:pos x="15" y="106"/>
                </a:cxn>
                <a:cxn ang="0">
                  <a:pos x="22" y="110"/>
                </a:cxn>
                <a:cxn ang="0">
                  <a:pos x="42" y="124"/>
                </a:cxn>
                <a:cxn ang="0">
                  <a:pos x="54" y="129"/>
                </a:cxn>
                <a:cxn ang="0">
                  <a:pos x="64" y="131"/>
                </a:cxn>
                <a:cxn ang="0">
                  <a:pos x="83" y="131"/>
                </a:cxn>
                <a:cxn ang="0">
                  <a:pos x="95" y="140"/>
                </a:cxn>
                <a:cxn ang="0">
                  <a:pos x="103" y="156"/>
                </a:cxn>
                <a:cxn ang="0">
                  <a:pos x="92" y="184"/>
                </a:cxn>
                <a:cxn ang="0">
                  <a:pos x="95" y="192"/>
                </a:cxn>
                <a:cxn ang="0">
                  <a:pos x="114" y="200"/>
                </a:cxn>
                <a:cxn ang="0">
                  <a:pos x="128" y="207"/>
                </a:cxn>
                <a:cxn ang="0">
                  <a:pos x="138" y="221"/>
                </a:cxn>
                <a:cxn ang="0">
                  <a:pos x="137" y="237"/>
                </a:cxn>
                <a:cxn ang="0">
                  <a:pos x="144" y="235"/>
                </a:cxn>
                <a:cxn ang="0">
                  <a:pos x="159" y="236"/>
                </a:cxn>
                <a:cxn ang="0">
                  <a:pos x="185" y="240"/>
                </a:cxn>
                <a:cxn ang="0">
                  <a:pos x="195" y="232"/>
                </a:cxn>
                <a:cxn ang="0">
                  <a:pos x="203" y="234"/>
                </a:cxn>
                <a:cxn ang="0">
                  <a:pos x="207" y="222"/>
                </a:cxn>
                <a:cxn ang="0">
                  <a:pos x="223" y="220"/>
                </a:cxn>
                <a:cxn ang="0">
                  <a:pos x="237" y="204"/>
                </a:cxn>
                <a:cxn ang="0">
                  <a:pos x="247" y="212"/>
                </a:cxn>
                <a:cxn ang="0">
                  <a:pos x="259" y="217"/>
                </a:cxn>
                <a:cxn ang="0">
                  <a:pos x="251" y="202"/>
                </a:cxn>
                <a:cxn ang="0">
                  <a:pos x="251" y="191"/>
                </a:cxn>
                <a:cxn ang="0">
                  <a:pos x="258" y="164"/>
                </a:cxn>
                <a:cxn ang="0">
                  <a:pos x="261" y="149"/>
                </a:cxn>
                <a:cxn ang="0">
                  <a:pos x="274" y="142"/>
                </a:cxn>
                <a:cxn ang="0">
                  <a:pos x="283" y="135"/>
                </a:cxn>
                <a:cxn ang="0">
                  <a:pos x="289" y="129"/>
                </a:cxn>
                <a:cxn ang="0">
                  <a:pos x="304" y="123"/>
                </a:cxn>
                <a:cxn ang="0">
                  <a:pos x="312" y="116"/>
                </a:cxn>
              </a:cxnLst>
              <a:rect l="0" t="0" r="r" b="b"/>
              <a:pathLst>
                <a:path w="317" h="242">
                  <a:moveTo>
                    <a:pt x="316" y="111"/>
                  </a:moveTo>
                  <a:cubicBezTo>
                    <a:pt x="314" y="110"/>
                    <a:pt x="310" y="110"/>
                    <a:pt x="308" y="110"/>
                  </a:cubicBezTo>
                  <a:cubicBezTo>
                    <a:pt x="308" y="110"/>
                    <a:pt x="307" y="110"/>
                    <a:pt x="306" y="110"/>
                  </a:cubicBezTo>
                  <a:cubicBezTo>
                    <a:pt x="306" y="110"/>
                    <a:pt x="305" y="111"/>
                    <a:pt x="305" y="111"/>
                  </a:cubicBezTo>
                  <a:cubicBezTo>
                    <a:pt x="303" y="111"/>
                    <a:pt x="302" y="109"/>
                    <a:pt x="301" y="108"/>
                  </a:cubicBezTo>
                  <a:cubicBezTo>
                    <a:pt x="300" y="106"/>
                    <a:pt x="300" y="106"/>
                    <a:pt x="301" y="105"/>
                  </a:cubicBezTo>
                  <a:cubicBezTo>
                    <a:pt x="302" y="103"/>
                    <a:pt x="304" y="102"/>
                    <a:pt x="304" y="100"/>
                  </a:cubicBezTo>
                  <a:cubicBezTo>
                    <a:pt x="304" y="98"/>
                    <a:pt x="304" y="98"/>
                    <a:pt x="303" y="97"/>
                  </a:cubicBezTo>
                  <a:cubicBezTo>
                    <a:pt x="302" y="96"/>
                    <a:pt x="300" y="97"/>
                    <a:pt x="301" y="94"/>
                  </a:cubicBezTo>
                  <a:cubicBezTo>
                    <a:pt x="301" y="94"/>
                    <a:pt x="301" y="93"/>
                    <a:pt x="302" y="92"/>
                  </a:cubicBezTo>
                  <a:cubicBezTo>
                    <a:pt x="304" y="91"/>
                    <a:pt x="305" y="89"/>
                    <a:pt x="306" y="87"/>
                  </a:cubicBezTo>
                  <a:cubicBezTo>
                    <a:pt x="307" y="85"/>
                    <a:pt x="312" y="78"/>
                    <a:pt x="309" y="76"/>
                  </a:cubicBezTo>
                  <a:cubicBezTo>
                    <a:pt x="308" y="75"/>
                    <a:pt x="306" y="75"/>
                    <a:pt x="305" y="75"/>
                  </a:cubicBezTo>
                  <a:cubicBezTo>
                    <a:pt x="303" y="75"/>
                    <a:pt x="301" y="74"/>
                    <a:pt x="299" y="74"/>
                  </a:cubicBezTo>
                  <a:cubicBezTo>
                    <a:pt x="297" y="73"/>
                    <a:pt x="293" y="73"/>
                    <a:pt x="292" y="72"/>
                  </a:cubicBezTo>
                  <a:cubicBezTo>
                    <a:pt x="291" y="71"/>
                    <a:pt x="291" y="70"/>
                    <a:pt x="291" y="69"/>
                  </a:cubicBezTo>
                  <a:cubicBezTo>
                    <a:pt x="290" y="67"/>
                    <a:pt x="288" y="65"/>
                    <a:pt x="287" y="63"/>
                  </a:cubicBezTo>
                  <a:cubicBezTo>
                    <a:pt x="286" y="62"/>
                    <a:pt x="285" y="61"/>
                    <a:pt x="285" y="60"/>
                  </a:cubicBezTo>
                  <a:cubicBezTo>
                    <a:pt x="284" y="60"/>
                    <a:pt x="284" y="59"/>
                    <a:pt x="284" y="58"/>
                  </a:cubicBezTo>
                  <a:cubicBezTo>
                    <a:pt x="283" y="55"/>
                    <a:pt x="280" y="52"/>
                    <a:pt x="278" y="50"/>
                  </a:cubicBezTo>
                  <a:cubicBezTo>
                    <a:pt x="275" y="48"/>
                    <a:pt x="273" y="46"/>
                    <a:pt x="270" y="44"/>
                  </a:cubicBezTo>
                  <a:cubicBezTo>
                    <a:pt x="267" y="42"/>
                    <a:pt x="265" y="40"/>
                    <a:pt x="262" y="39"/>
                  </a:cubicBezTo>
                  <a:cubicBezTo>
                    <a:pt x="260" y="37"/>
                    <a:pt x="258" y="36"/>
                    <a:pt x="255" y="35"/>
                  </a:cubicBezTo>
                  <a:cubicBezTo>
                    <a:pt x="254" y="34"/>
                    <a:pt x="253" y="32"/>
                    <a:pt x="252" y="32"/>
                  </a:cubicBezTo>
                  <a:cubicBezTo>
                    <a:pt x="250" y="30"/>
                    <a:pt x="248" y="30"/>
                    <a:pt x="246" y="30"/>
                  </a:cubicBezTo>
                  <a:cubicBezTo>
                    <a:pt x="243" y="30"/>
                    <a:pt x="239" y="31"/>
                    <a:pt x="236" y="29"/>
                  </a:cubicBezTo>
                  <a:cubicBezTo>
                    <a:pt x="235" y="29"/>
                    <a:pt x="234" y="27"/>
                    <a:pt x="233" y="27"/>
                  </a:cubicBezTo>
                  <a:cubicBezTo>
                    <a:pt x="232" y="26"/>
                    <a:pt x="229" y="27"/>
                    <a:pt x="229" y="29"/>
                  </a:cubicBezTo>
                  <a:cubicBezTo>
                    <a:pt x="227" y="29"/>
                    <a:pt x="226" y="26"/>
                    <a:pt x="226" y="25"/>
                  </a:cubicBezTo>
                  <a:cubicBezTo>
                    <a:pt x="223" y="24"/>
                    <a:pt x="222" y="22"/>
                    <a:pt x="221" y="19"/>
                  </a:cubicBezTo>
                  <a:cubicBezTo>
                    <a:pt x="219" y="16"/>
                    <a:pt x="217" y="14"/>
                    <a:pt x="216" y="11"/>
                  </a:cubicBezTo>
                  <a:cubicBezTo>
                    <a:pt x="215" y="10"/>
                    <a:pt x="214" y="9"/>
                    <a:pt x="213" y="9"/>
                  </a:cubicBezTo>
                  <a:cubicBezTo>
                    <a:pt x="213" y="8"/>
                    <a:pt x="213" y="8"/>
                    <a:pt x="213" y="7"/>
                  </a:cubicBezTo>
                  <a:cubicBezTo>
                    <a:pt x="214" y="6"/>
                    <a:pt x="213" y="6"/>
                    <a:pt x="214" y="5"/>
                  </a:cubicBezTo>
                  <a:cubicBezTo>
                    <a:pt x="217" y="3"/>
                    <a:pt x="217" y="3"/>
                    <a:pt x="217" y="3"/>
                  </a:cubicBezTo>
                  <a:cubicBezTo>
                    <a:pt x="217" y="0"/>
                    <a:pt x="210" y="0"/>
                    <a:pt x="208" y="2"/>
                  </a:cubicBezTo>
                  <a:cubicBezTo>
                    <a:pt x="208" y="2"/>
                    <a:pt x="208" y="3"/>
                    <a:pt x="207" y="3"/>
                  </a:cubicBezTo>
                  <a:cubicBezTo>
                    <a:pt x="207" y="4"/>
                    <a:pt x="206" y="4"/>
                    <a:pt x="205" y="4"/>
                  </a:cubicBezTo>
                  <a:cubicBezTo>
                    <a:pt x="204" y="5"/>
                    <a:pt x="202" y="6"/>
                    <a:pt x="201" y="7"/>
                  </a:cubicBezTo>
                  <a:cubicBezTo>
                    <a:pt x="200" y="8"/>
                    <a:pt x="200" y="10"/>
                    <a:pt x="200" y="11"/>
                  </a:cubicBezTo>
                  <a:cubicBezTo>
                    <a:pt x="200" y="12"/>
                    <a:pt x="200" y="13"/>
                    <a:pt x="200" y="14"/>
                  </a:cubicBezTo>
                  <a:cubicBezTo>
                    <a:pt x="199" y="14"/>
                    <a:pt x="198" y="14"/>
                    <a:pt x="197" y="14"/>
                  </a:cubicBezTo>
                  <a:cubicBezTo>
                    <a:pt x="196" y="15"/>
                    <a:pt x="196" y="16"/>
                    <a:pt x="195" y="17"/>
                  </a:cubicBezTo>
                  <a:cubicBezTo>
                    <a:pt x="193" y="18"/>
                    <a:pt x="190" y="18"/>
                    <a:pt x="189" y="18"/>
                  </a:cubicBezTo>
                  <a:cubicBezTo>
                    <a:pt x="184" y="17"/>
                    <a:pt x="179" y="15"/>
                    <a:pt x="175" y="18"/>
                  </a:cubicBezTo>
                  <a:cubicBezTo>
                    <a:pt x="174" y="18"/>
                    <a:pt x="173" y="20"/>
                    <a:pt x="171" y="20"/>
                  </a:cubicBezTo>
                  <a:cubicBezTo>
                    <a:pt x="170" y="20"/>
                    <a:pt x="169" y="20"/>
                    <a:pt x="169" y="19"/>
                  </a:cubicBezTo>
                  <a:cubicBezTo>
                    <a:pt x="168" y="18"/>
                    <a:pt x="169" y="17"/>
                    <a:pt x="168" y="16"/>
                  </a:cubicBezTo>
                  <a:cubicBezTo>
                    <a:pt x="168" y="15"/>
                    <a:pt x="166" y="15"/>
                    <a:pt x="165" y="15"/>
                  </a:cubicBezTo>
                  <a:cubicBezTo>
                    <a:pt x="163" y="14"/>
                    <a:pt x="161" y="13"/>
                    <a:pt x="159" y="12"/>
                  </a:cubicBezTo>
                  <a:cubicBezTo>
                    <a:pt x="158" y="11"/>
                    <a:pt x="157" y="10"/>
                    <a:pt x="156" y="10"/>
                  </a:cubicBezTo>
                  <a:cubicBezTo>
                    <a:pt x="154" y="10"/>
                    <a:pt x="155" y="13"/>
                    <a:pt x="154" y="13"/>
                  </a:cubicBezTo>
                  <a:cubicBezTo>
                    <a:pt x="153" y="12"/>
                    <a:pt x="153" y="10"/>
                    <a:pt x="153" y="9"/>
                  </a:cubicBezTo>
                  <a:cubicBezTo>
                    <a:pt x="150" y="8"/>
                    <a:pt x="148" y="8"/>
                    <a:pt x="145" y="9"/>
                  </a:cubicBezTo>
                  <a:cubicBezTo>
                    <a:pt x="144" y="9"/>
                    <a:pt x="143" y="10"/>
                    <a:pt x="142" y="10"/>
                  </a:cubicBezTo>
                  <a:cubicBezTo>
                    <a:pt x="140" y="10"/>
                    <a:pt x="138" y="10"/>
                    <a:pt x="137" y="10"/>
                  </a:cubicBezTo>
                  <a:cubicBezTo>
                    <a:pt x="135" y="9"/>
                    <a:pt x="134" y="8"/>
                    <a:pt x="132" y="8"/>
                  </a:cubicBezTo>
                  <a:cubicBezTo>
                    <a:pt x="131" y="8"/>
                    <a:pt x="129" y="7"/>
                    <a:pt x="128" y="7"/>
                  </a:cubicBezTo>
                  <a:cubicBezTo>
                    <a:pt x="127" y="8"/>
                    <a:pt x="127" y="10"/>
                    <a:pt x="125" y="10"/>
                  </a:cubicBezTo>
                  <a:cubicBezTo>
                    <a:pt x="124" y="10"/>
                    <a:pt x="122" y="9"/>
                    <a:pt x="121" y="10"/>
                  </a:cubicBezTo>
                  <a:cubicBezTo>
                    <a:pt x="121" y="12"/>
                    <a:pt x="117" y="14"/>
                    <a:pt x="115" y="14"/>
                  </a:cubicBezTo>
                  <a:cubicBezTo>
                    <a:pt x="113" y="13"/>
                    <a:pt x="113" y="10"/>
                    <a:pt x="113" y="9"/>
                  </a:cubicBezTo>
                  <a:cubicBezTo>
                    <a:pt x="113" y="8"/>
                    <a:pt x="112" y="8"/>
                    <a:pt x="112" y="8"/>
                  </a:cubicBezTo>
                  <a:cubicBezTo>
                    <a:pt x="112" y="7"/>
                    <a:pt x="112" y="6"/>
                    <a:pt x="112" y="6"/>
                  </a:cubicBezTo>
                  <a:cubicBezTo>
                    <a:pt x="112" y="5"/>
                    <a:pt x="110" y="6"/>
                    <a:pt x="110" y="6"/>
                  </a:cubicBezTo>
                  <a:cubicBezTo>
                    <a:pt x="109" y="5"/>
                    <a:pt x="107" y="5"/>
                    <a:pt x="106" y="5"/>
                  </a:cubicBezTo>
                  <a:cubicBezTo>
                    <a:pt x="105" y="5"/>
                    <a:pt x="104" y="5"/>
                    <a:pt x="103" y="5"/>
                  </a:cubicBezTo>
                  <a:cubicBezTo>
                    <a:pt x="102" y="6"/>
                    <a:pt x="102" y="7"/>
                    <a:pt x="101" y="7"/>
                  </a:cubicBezTo>
                  <a:cubicBezTo>
                    <a:pt x="100" y="7"/>
                    <a:pt x="99" y="7"/>
                    <a:pt x="99" y="7"/>
                  </a:cubicBezTo>
                  <a:cubicBezTo>
                    <a:pt x="97" y="7"/>
                    <a:pt x="96" y="7"/>
                    <a:pt x="94" y="7"/>
                  </a:cubicBezTo>
                  <a:cubicBezTo>
                    <a:pt x="91" y="7"/>
                    <a:pt x="89" y="7"/>
                    <a:pt x="86" y="6"/>
                  </a:cubicBezTo>
                  <a:cubicBezTo>
                    <a:pt x="83" y="5"/>
                    <a:pt x="81" y="5"/>
                    <a:pt x="78" y="5"/>
                  </a:cubicBezTo>
                  <a:cubicBezTo>
                    <a:pt x="75" y="5"/>
                    <a:pt x="71" y="5"/>
                    <a:pt x="67" y="4"/>
                  </a:cubicBezTo>
                  <a:cubicBezTo>
                    <a:pt x="66" y="4"/>
                    <a:pt x="65" y="3"/>
                    <a:pt x="64" y="3"/>
                  </a:cubicBezTo>
                  <a:cubicBezTo>
                    <a:pt x="63" y="3"/>
                    <a:pt x="62" y="2"/>
                    <a:pt x="61" y="2"/>
                  </a:cubicBezTo>
                  <a:cubicBezTo>
                    <a:pt x="60" y="1"/>
                    <a:pt x="54" y="1"/>
                    <a:pt x="53" y="3"/>
                  </a:cubicBezTo>
                  <a:cubicBezTo>
                    <a:pt x="52" y="5"/>
                    <a:pt x="54" y="7"/>
                    <a:pt x="50" y="7"/>
                  </a:cubicBezTo>
                  <a:cubicBezTo>
                    <a:pt x="49" y="7"/>
                    <a:pt x="48" y="7"/>
                    <a:pt x="47" y="8"/>
                  </a:cubicBezTo>
                  <a:cubicBezTo>
                    <a:pt x="45" y="8"/>
                    <a:pt x="42" y="9"/>
                    <a:pt x="41" y="10"/>
                  </a:cubicBezTo>
                  <a:cubicBezTo>
                    <a:pt x="39" y="12"/>
                    <a:pt x="39" y="13"/>
                    <a:pt x="36" y="13"/>
                  </a:cubicBezTo>
                  <a:cubicBezTo>
                    <a:pt x="33" y="13"/>
                    <a:pt x="31" y="12"/>
                    <a:pt x="29" y="14"/>
                  </a:cubicBezTo>
                  <a:cubicBezTo>
                    <a:pt x="28" y="14"/>
                    <a:pt x="26" y="16"/>
                    <a:pt x="25" y="17"/>
                  </a:cubicBezTo>
                  <a:cubicBezTo>
                    <a:pt x="23" y="17"/>
                    <a:pt x="22" y="17"/>
                    <a:pt x="21" y="19"/>
                  </a:cubicBezTo>
                  <a:cubicBezTo>
                    <a:pt x="21" y="20"/>
                    <a:pt x="21" y="22"/>
                    <a:pt x="20" y="23"/>
                  </a:cubicBezTo>
                  <a:cubicBezTo>
                    <a:pt x="19" y="23"/>
                    <a:pt x="18" y="24"/>
                    <a:pt x="17" y="24"/>
                  </a:cubicBezTo>
                  <a:cubicBezTo>
                    <a:pt x="16" y="24"/>
                    <a:pt x="15" y="25"/>
                    <a:pt x="15" y="25"/>
                  </a:cubicBezTo>
                  <a:cubicBezTo>
                    <a:pt x="15" y="25"/>
                    <a:pt x="14" y="26"/>
                    <a:pt x="14" y="26"/>
                  </a:cubicBezTo>
                  <a:cubicBezTo>
                    <a:pt x="14" y="26"/>
                    <a:pt x="12" y="26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2" y="29"/>
                    <a:pt x="11" y="29"/>
                    <a:pt x="11" y="29"/>
                  </a:cubicBezTo>
                  <a:cubicBezTo>
                    <a:pt x="11" y="30"/>
                    <a:pt x="10" y="31"/>
                    <a:pt x="10" y="31"/>
                  </a:cubicBezTo>
                  <a:cubicBezTo>
                    <a:pt x="9" y="32"/>
                    <a:pt x="9" y="33"/>
                    <a:pt x="8" y="34"/>
                  </a:cubicBezTo>
                  <a:cubicBezTo>
                    <a:pt x="7" y="34"/>
                    <a:pt x="6" y="33"/>
                    <a:pt x="5" y="34"/>
                  </a:cubicBezTo>
                  <a:cubicBezTo>
                    <a:pt x="3" y="35"/>
                    <a:pt x="3" y="38"/>
                    <a:pt x="3" y="40"/>
                  </a:cubicBezTo>
                  <a:cubicBezTo>
                    <a:pt x="2" y="43"/>
                    <a:pt x="2" y="46"/>
                    <a:pt x="2" y="49"/>
                  </a:cubicBezTo>
                  <a:cubicBezTo>
                    <a:pt x="2" y="50"/>
                    <a:pt x="2" y="50"/>
                    <a:pt x="1" y="51"/>
                  </a:cubicBezTo>
                  <a:cubicBezTo>
                    <a:pt x="0" y="52"/>
                    <a:pt x="0" y="53"/>
                    <a:pt x="0" y="55"/>
                  </a:cubicBezTo>
                  <a:cubicBezTo>
                    <a:pt x="0" y="57"/>
                    <a:pt x="0" y="61"/>
                    <a:pt x="1" y="63"/>
                  </a:cubicBezTo>
                  <a:cubicBezTo>
                    <a:pt x="1" y="63"/>
                    <a:pt x="2" y="63"/>
                    <a:pt x="2" y="64"/>
                  </a:cubicBezTo>
                  <a:cubicBezTo>
                    <a:pt x="2" y="64"/>
                    <a:pt x="3" y="65"/>
                    <a:pt x="3" y="65"/>
                  </a:cubicBezTo>
                  <a:cubicBezTo>
                    <a:pt x="4" y="67"/>
                    <a:pt x="5" y="67"/>
                    <a:pt x="5" y="69"/>
                  </a:cubicBezTo>
                  <a:cubicBezTo>
                    <a:pt x="5" y="68"/>
                    <a:pt x="6" y="70"/>
                    <a:pt x="6" y="70"/>
                  </a:cubicBezTo>
                  <a:cubicBezTo>
                    <a:pt x="6" y="70"/>
                    <a:pt x="7" y="70"/>
                    <a:pt x="7" y="71"/>
                  </a:cubicBezTo>
                  <a:cubicBezTo>
                    <a:pt x="8" y="72"/>
                    <a:pt x="7" y="73"/>
                    <a:pt x="8" y="74"/>
                  </a:cubicBezTo>
                  <a:cubicBezTo>
                    <a:pt x="8" y="76"/>
                    <a:pt x="8" y="76"/>
                    <a:pt x="8" y="78"/>
                  </a:cubicBezTo>
                  <a:cubicBezTo>
                    <a:pt x="9" y="81"/>
                    <a:pt x="8" y="84"/>
                    <a:pt x="8" y="88"/>
                  </a:cubicBezTo>
                  <a:cubicBezTo>
                    <a:pt x="8" y="88"/>
                    <a:pt x="8" y="89"/>
                    <a:pt x="8" y="89"/>
                  </a:cubicBezTo>
                  <a:cubicBezTo>
                    <a:pt x="9" y="90"/>
                    <a:pt x="9" y="90"/>
                    <a:pt x="9" y="90"/>
                  </a:cubicBezTo>
                  <a:cubicBezTo>
                    <a:pt x="10" y="92"/>
                    <a:pt x="12" y="95"/>
                    <a:pt x="12" y="97"/>
                  </a:cubicBezTo>
                  <a:cubicBezTo>
                    <a:pt x="12" y="99"/>
                    <a:pt x="12" y="101"/>
                    <a:pt x="12" y="102"/>
                  </a:cubicBezTo>
                  <a:cubicBezTo>
                    <a:pt x="12" y="103"/>
                    <a:pt x="12" y="104"/>
                    <a:pt x="13" y="105"/>
                  </a:cubicBezTo>
                  <a:cubicBezTo>
                    <a:pt x="13" y="105"/>
                    <a:pt x="14" y="105"/>
                    <a:pt x="15" y="106"/>
                  </a:cubicBezTo>
                  <a:cubicBezTo>
                    <a:pt x="15" y="107"/>
                    <a:pt x="15" y="107"/>
                    <a:pt x="15" y="108"/>
                  </a:cubicBezTo>
                  <a:cubicBezTo>
                    <a:pt x="16" y="109"/>
                    <a:pt x="18" y="109"/>
                    <a:pt x="19" y="110"/>
                  </a:cubicBezTo>
                  <a:cubicBezTo>
                    <a:pt x="19" y="111"/>
                    <a:pt x="19" y="111"/>
                    <a:pt x="19" y="111"/>
                  </a:cubicBezTo>
                  <a:cubicBezTo>
                    <a:pt x="20" y="110"/>
                    <a:pt x="20" y="109"/>
                    <a:pt x="22" y="110"/>
                  </a:cubicBezTo>
                  <a:cubicBezTo>
                    <a:pt x="25" y="111"/>
                    <a:pt x="27" y="115"/>
                    <a:pt x="29" y="118"/>
                  </a:cubicBezTo>
                  <a:cubicBezTo>
                    <a:pt x="30" y="119"/>
                    <a:pt x="31" y="121"/>
                    <a:pt x="33" y="121"/>
                  </a:cubicBezTo>
                  <a:cubicBezTo>
                    <a:pt x="35" y="121"/>
                    <a:pt x="37" y="122"/>
                    <a:pt x="39" y="122"/>
                  </a:cubicBezTo>
                  <a:cubicBezTo>
                    <a:pt x="40" y="123"/>
                    <a:pt x="41" y="123"/>
                    <a:pt x="42" y="124"/>
                  </a:cubicBezTo>
                  <a:cubicBezTo>
                    <a:pt x="42" y="124"/>
                    <a:pt x="43" y="124"/>
                    <a:pt x="44" y="124"/>
                  </a:cubicBezTo>
                  <a:cubicBezTo>
                    <a:pt x="45" y="125"/>
                    <a:pt x="46" y="126"/>
                    <a:pt x="47" y="126"/>
                  </a:cubicBezTo>
                  <a:cubicBezTo>
                    <a:pt x="48" y="127"/>
                    <a:pt x="51" y="126"/>
                    <a:pt x="52" y="127"/>
                  </a:cubicBezTo>
                  <a:cubicBezTo>
                    <a:pt x="53" y="128"/>
                    <a:pt x="53" y="129"/>
                    <a:pt x="54" y="129"/>
                  </a:cubicBezTo>
                  <a:cubicBezTo>
                    <a:pt x="55" y="129"/>
                    <a:pt x="55" y="128"/>
                    <a:pt x="56" y="128"/>
                  </a:cubicBezTo>
                  <a:cubicBezTo>
                    <a:pt x="57" y="127"/>
                    <a:pt x="58" y="130"/>
                    <a:pt x="59" y="131"/>
                  </a:cubicBezTo>
                  <a:cubicBezTo>
                    <a:pt x="60" y="131"/>
                    <a:pt x="61" y="133"/>
                    <a:pt x="62" y="133"/>
                  </a:cubicBezTo>
                  <a:cubicBezTo>
                    <a:pt x="64" y="133"/>
                    <a:pt x="63" y="132"/>
                    <a:pt x="64" y="131"/>
                  </a:cubicBezTo>
                  <a:cubicBezTo>
                    <a:pt x="64" y="131"/>
                    <a:pt x="65" y="130"/>
                    <a:pt x="66" y="129"/>
                  </a:cubicBezTo>
                  <a:cubicBezTo>
                    <a:pt x="68" y="128"/>
                    <a:pt x="69" y="128"/>
                    <a:pt x="71" y="129"/>
                  </a:cubicBezTo>
                  <a:cubicBezTo>
                    <a:pt x="74" y="130"/>
                    <a:pt x="76" y="131"/>
                    <a:pt x="80" y="131"/>
                  </a:cubicBezTo>
                  <a:cubicBezTo>
                    <a:pt x="81" y="131"/>
                    <a:pt x="82" y="131"/>
                    <a:pt x="83" y="131"/>
                  </a:cubicBezTo>
                  <a:cubicBezTo>
                    <a:pt x="84" y="130"/>
                    <a:pt x="84" y="129"/>
                    <a:pt x="86" y="129"/>
                  </a:cubicBezTo>
                  <a:cubicBezTo>
                    <a:pt x="87" y="129"/>
                    <a:pt x="89" y="131"/>
                    <a:pt x="90" y="132"/>
                  </a:cubicBezTo>
                  <a:cubicBezTo>
                    <a:pt x="91" y="134"/>
                    <a:pt x="90" y="135"/>
                    <a:pt x="91" y="136"/>
                  </a:cubicBezTo>
                  <a:cubicBezTo>
                    <a:pt x="91" y="137"/>
                    <a:pt x="94" y="139"/>
                    <a:pt x="95" y="140"/>
                  </a:cubicBezTo>
                  <a:cubicBezTo>
                    <a:pt x="96" y="141"/>
                    <a:pt x="98" y="141"/>
                    <a:pt x="99" y="142"/>
                  </a:cubicBezTo>
                  <a:cubicBezTo>
                    <a:pt x="100" y="144"/>
                    <a:pt x="100" y="146"/>
                    <a:pt x="101" y="147"/>
                  </a:cubicBezTo>
                  <a:cubicBezTo>
                    <a:pt x="101" y="149"/>
                    <a:pt x="104" y="151"/>
                    <a:pt x="104" y="154"/>
                  </a:cubicBezTo>
                  <a:cubicBezTo>
                    <a:pt x="104" y="155"/>
                    <a:pt x="104" y="156"/>
                    <a:pt x="103" y="156"/>
                  </a:cubicBezTo>
                  <a:cubicBezTo>
                    <a:pt x="101" y="159"/>
                    <a:pt x="99" y="162"/>
                    <a:pt x="97" y="164"/>
                  </a:cubicBezTo>
                  <a:cubicBezTo>
                    <a:pt x="95" y="166"/>
                    <a:pt x="95" y="167"/>
                    <a:pt x="95" y="170"/>
                  </a:cubicBezTo>
                  <a:cubicBezTo>
                    <a:pt x="94" y="173"/>
                    <a:pt x="93" y="176"/>
                    <a:pt x="93" y="180"/>
                  </a:cubicBezTo>
                  <a:cubicBezTo>
                    <a:pt x="93" y="181"/>
                    <a:pt x="92" y="182"/>
                    <a:pt x="92" y="184"/>
                  </a:cubicBezTo>
                  <a:cubicBezTo>
                    <a:pt x="92" y="185"/>
                    <a:pt x="92" y="187"/>
                    <a:pt x="92" y="189"/>
                  </a:cubicBezTo>
                  <a:cubicBezTo>
                    <a:pt x="92" y="190"/>
                    <a:pt x="92" y="190"/>
                    <a:pt x="93" y="190"/>
                  </a:cubicBezTo>
                  <a:cubicBezTo>
                    <a:pt x="93" y="190"/>
                    <a:pt x="94" y="190"/>
                    <a:pt x="94" y="191"/>
                  </a:cubicBezTo>
                  <a:cubicBezTo>
                    <a:pt x="95" y="191"/>
                    <a:pt x="95" y="191"/>
                    <a:pt x="95" y="192"/>
                  </a:cubicBezTo>
                  <a:cubicBezTo>
                    <a:pt x="97" y="193"/>
                    <a:pt x="99" y="194"/>
                    <a:pt x="101" y="194"/>
                  </a:cubicBezTo>
                  <a:cubicBezTo>
                    <a:pt x="103" y="195"/>
                    <a:pt x="105" y="196"/>
                    <a:pt x="107" y="196"/>
                  </a:cubicBezTo>
                  <a:cubicBezTo>
                    <a:pt x="109" y="196"/>
                    <a:pt x="110" y="196"/>
                    <a:pt x="111" y="197"/>
                  </a:cubicBezTo>
                  <a:cubicBezTo>
                    <a:pt x="112" y="198"/>
                    <a:pt x="113" y="199"/>
                    <a:pt x="114" y="200"/>
                  </a:cubicBezTo>
                  <a:cubicBezTo>
                    <a:pt x="114" y="200"/>
                    <a:pt x="115" y="201"/>
                    <a:pt x="115" y="201"/>
                  </a:cubicBezTo>
                  <a:cubicBezTo>
                    <a:pt x="116" y="202"/>
                    <a:pt x="115" y="203"/>
                    <a:pt x="116" y="203"/>
                  </a:cubicBezTo>
                  <a:cubicBezTo>
                    <a:pt x="116" y="204"/>
                    <a:pt x="117" y="205"/>
                    <a:pt x="117" y="205"/>
                  </a:cubicBezTo>
                  <a:cubicBezTo>
                    <a:pt x="121" y="206"/>
                    <a:pt x="125" y="205"/>
                    <a:pt x="128" y="207"/>
                  </a:cubicBezTo>
                  <a:cubicBezTo>
                    <a:pt x="129" y="208"/>
                    <a:pt x="131" y="210"/>
                    <a:pt x="132" y="210"/>
                  </a:cubicBezTo>
                  <a:cubicBezTo>
                    <a:pt x="132" y="211"/>
                    <a:pt x="132" y="212"/>
                    <a:pt x="132" y="213"/>
                  </a:cubicBezTo>
                  <a:cubicBezTo>
                    <a:pt x="132" y="215"/>
                    <a:pt x="134" y="216"/>
                    <a:pt x="134" y="217"/>
                  </a:cubicBezTo>
                  <a:cubicBezTo>
                    <a:pt x="135" y="218"/>
                    <a:pt x="137" y="219"/>
                    <a:pt x="138" y="221"/>
                  </a:cubicBezTo>
                  <a:cubicBezTo>
                    <a:pt x="139" y="223"/>
                    <a:pt x="139" y="228"/>
                    <a:pt x="138" y="230"/>
                  </a:cubicBezTo>
                  <a:cubicBezTo>
                    <a:pt x="138" y="231"/>
                    <a:pt x="137" y="230"/>
                    <a:pt x="137" y="231"/>
                  </a:cubicBezTo>
                  <a:cubicBezTo>
                    <a:pt x="136" y="232"/>
                    <a:pt x="137" y="233"/>
                    <a:pt x="137" y="233"/>
                  </a:cubicBezTo>
                  <a:cubicBezTo>
                    <a:pt x="137" y="234"/>
                    <a:pt x="136" y="236"/>
                    <a:pt x="137" y="237"/>
                  </a:cubicBezTo>
                  <a:cubicBezTo>
                    <a:pt x="137" y="238"/>
                    <a:pt x="137" y="239"/>
                    <a:pt x="138" y="240"/>
                  </a:cubicBezTo>
                  <a:cubicBezTo>
                    <a:pt x="138" y="240"/>
                    <a:pt x="138" y="240"/>
                    <a:pt x="139" y="239"/>
                  </a:cubicBezTo>
                  <a:cubicBezTo>
                    <a:pt x="139" y="238"/>
                    <a:pt x="140" y="237"/>
                    <a:pt x="141" y="237"/>
                  </a:cubicBezTo>
                  <a:cubicBezTo>
                    <a:pt x="142" y="235"/>
                    <a:pt x="142" y="235"/>
                    <a:pt x="144" y="235"/>
                  </a:cubicBezTo>
                  <a:cubicBezTo>
                    <a:pt x="147" y="234"/>
                    <a:pt x="149" y="234"/>
                    <a:pt x="152" y="234"/>
                  </a:cubicBezTo>
                  <a:cubicBezTo>
                    <a:pt x="153" y="234"/>
                    <a:pt x="154" y="234"/>
                    <a:pt x="155" y="234"/>
                  </a:cubicBezTo>
                  <a:cubicBezTo>
                    <a:pt x="156" y="235"/>
                    <a:pt x="156" y="235"/>
                    <a:pt x="157" y="235"/>
                  </a:cubicBezTo>
                  <a:cubicBezTo>
                    <a:pt x="158" y="236"/>
                    <a:pt x="159" y="236"/>
                    <a:pt x="159" y="236"/>
                  </a:cubicBezTo>
                  <a:cubicBezTo>
                    <a:pt x="161" y="236"/>
                    <a:pt x="166" y="238"/>
                    <a:pt x="167" y="236"/>
                  </a:cubicBezTo>
                  <a:cubicBezTo>
                    <a:pt x="167" y="236"/>
                    <a:pt x="167" y="237"/>
                    <a:pt x="167" y="237"/>
                  </a:cubicBezTo>
                  <a:cubicBezTo>
                    <a:pt x="170" y="238"/>
                    <a:pt x="174" y="237"/>
                    <a:pt x="176" y="238"/>
                  </a:cubicBezTo>
                  <a:cubicBezTo>
                    <a:pt x="179" y="239"/>
                    <a:pt x="182" y="242"/>
                    <a:pt x="185" y="240"/>
                  </a:cubicBezTo>
                  <a:cubicBezTo>
                    <a:pt x="187" y="240"/>
                    <a:pt x="187" y="239"/>
                    <a:pt x="188" y="237"/>
                  </a:cubicBezTo>
                  <a:cubicBezTo>
                    <a:pt x="189" y="236"/>
                    <a:pt x="190" y="236"/>
                    <a:pt x="192" y="235"/>
                  </a:cubicBezTo>
                  <a:cubicBezTo>
                    <a:pt x="192" y="235"/>
                    <a:pt x="193" y="234"/>
                    <a:pt x="194" y="234"/>
                  </a:cubicBezTo>
                  <a:cubicBezTo>
                    <a:pt x="194" y="233"/>
                    <a:pt x="195" y="233"/>
                    <a:pt x="195" y="232"/>
                  </a:cubicBezTo>
                  <a:cubicBezTo>
                    <a:pt x="196" y="232"/>
                    <a:pt x="197" y="232"/>
                    <a:pt x="197" y="232"/>
                  </a:cubicBezTo>
                  <a:cubicBezTo>
                    <a:pt x="198" y="231"/>
                    <a:pt x="199" y="230"/>
                    <a:pt x="200" y="230"/>
                  </a:cubicBezTo>
                  <a:cubicBezTo>
                    <a:pt x="201" y="232"/>
                    <a:pt x="198" y="236"/>
                    <a:pt x="202" y="234"/>
                  </a:cubicBezTo>
                  <a:cubicBezTo>
                    <a:pt x="202" y="234"/>
                    <a:pt x="203" y="234"/>
                    <a:pt x="203" y="234"/>
                  </a:cubicBezTo>
                  <a:cubicBezTo>
                    <a:pt x="204" y="233"/>
                    <a:pt x="204" y="233"/>
                    <a:pt x="205" y="232"/>
                  </a:cubicBezTo>
                  <a:cubicBezTo>
                    <a:pt x="206" y="231"/>
                    <a:pt x="207" y="232"/>
                    <a:pt x="208" y="231"/>
                  </a:cubicBezTo>
                  <a:cubicBezTo>
                    <a:pt x="209" y="229"/>
                    <a:pt x="207" y="228"/>
                    <a:pt x="207" y="226"/>
                  </a:cubicBezTo>
                  <a:cubicBezTo>
                    <a:pt x="207" y="225"/>
                    <a:pt x="207" y="223"/>
                    <a:pt x="207" y="222"/>
                  </a:cubicBezTo>
                  <a:cubicBezTo>
                    <a:pt x="207" y="221"/>
                    <a:pt x="208" y="218"/>
                    <a:pt x="210" y="218"/>
                  </a:cubicBezTo>
                  <a:cubicBezTo>
                    <a:pt x="211" y="217"/>
                    <a:pt x="214" y="216"/>
                    <a:pt x="216" y="216"/>
                  </a:cubicBezTo>
                  <a:cubicBezTo>
                    <a:pt x="217" y="217"/>
                    <a:pt x="217" y="219"/>
                    <a:pt x="219" y="219"/>
                  </a:cubicBezTo>
                  <a:cubicBezTo>
                    <a:pt x="220" y="220"/>
                    <a:pt x="222" y="220"/>
                    <a:pt x="223" y="220"/>
                  </a:cubicBezTo>
                  <a:cubicBezTo>
                    <a:pt x="228" y="220"/>
                    <a:pt x="227" y="215"/>
                    <a:pt x="227" y="212"/>
                  </a:cubicBezTo>
                  <a:cubicBezTo>
                    <a:pt x="227" y="208"/>
                    <a:pt x="231" y="204"/>
                    <a:pt x="235" y="205"/>
                  </a:cubicBezTo>
                  <a:cubicBezTo>
                    <a:pt x="236" y="205"/>
                    <a:pt x="236" y="205"/>
                    <a:pt x="236" y="205"/>
                  </a:cubicBezTo>
                  <a:cubicBezTo>
                    <a:pt x="237" y="205"/>
                    <a:pt x="237" y="205"/>
                    <a:pt x="237" y="204"/>
                  </a:cubicBezTo>
                  <a:cubicBezTo>
                    <a:pt x="238" y="204"/>
                    <a:pt x="238" y="204"/>
                    <a:pt x="238" y="204"/>
                  </a:cubicBezTo>
                  <a:cubicBezTo>
                    <a:pt x="241" y="204"/>
                    <a:pt x="244" y="204"/>
                    <a:pt x="246" y="204"/>
                  </a:cubicBezTo>
                  <a:cubicBezTo>
                    <a:pt x="246" y="206"/>
                    <a:pt x="248" y="206"/>
                    <a:pt x="248" y="208"/>
                  </a:cubicBezTo>
                  <a:cubicBezTo>
                    <a:pt x="248" y="210"/>
                    <a:pt x="247" y="210"/>
                    <a:pt x="247" y="212"/>
                  </a:cubicBezTo>
                  <a:cubicBezTo>
                    <a:pt x="246" y="213"/>
                    <a:pt x="246" y="215"/>
                    <a:pt x="246" y="216"/>
                  </a:cubicBezTo>
                  <a:cubicBezTo>
                    <a:pt x="246" y="218"/>
                    <a:pt x="246" y="218"/>
                    <a:pt x="248" y="219"/>
                  </a:cubicBezTo>
                  <a:cubicBezTo>
                    <a:pt x="250" y="219"/>
                    <a:pt x="254" y="219"/>
                    <a:pt x="256" y="219"/>
                  </a:cubicBezTo>
                  <a:cubicBezTo>
                    <a:pt x="257" y="219"/>
                    <a:pt x="259" y="218"/>
                    <a:pt x="259" y="217"/>
                  </a:cubicBezTo>
                  <a:cubicBezTo>
                    <a:pt x="261" y="214"/>
                    <a:pt x="259" y="211"/>
                    <a:pt x="257" y="209"/>
                  </a:cubicBezTo>
                  <a:cubicBezTo>
                    <a:pt x="257" y="208"/>
                    <a:pt x="256" y="207"/>
                    <a:pt x="255" y="207"/>
                  </a:cubicBezTo>
                  <a:cubicBezTo>
                    <a:pt x="254" y="206"/>
                    <a:pt x="253" y="205"/>
                    <a:pt x="252" y="204"/>
                  </a:cubicBezTo>
                  <a:cubicBezTo>
                    <a:pt x="252" y="204"/>
                    <a:pt x="252" y="202"/>
                    <a:pt x="251" y="202"/>
                  </a:cubicBezTo>
                  <a:cubicBezTo>
                    <a:pt x="250" y="200"/>
                    <a:pt x="249" y="201"/>
                    <a:pt x="249" y="199"/>
                  </a:cubicBezTo>
                  <a:cubicBezTo>
                    <a:pt x="249" y="198"/>
                    <a:pt x="249" y="197"/>
                    <a:pt x="249" y="196"/>
                  </a:cubicBezTo>
                  <a:cubicBezTo>
                    <a:pt x="249" y="195"/>
                    <a:pt x="249" y="194"/>
                    <a:pt x="250" y="193"/>
                  </a:cubicBezTo>
                  <a:cubicBezTo>
                    <a:pt x="250" y="192"/>
                    <a:pt x="251" y="191"/>
                    <a:pt x="251" y="191"/>
                  </a:cubicBezTo>
                  <a:cubicBezTo>
                    <a:pt x="252" y="189"/>
                    <a:pt x="253" y="188"/>
                    <a:pt x="254" y="186"/>
                  </a:cubicBezTo>
                  <a:cubicBezTo>
                    <a:pt x="255" y="184"/>
                    <a:pt x="256" y="183"/>
                    <a:pt x="257" y="180"/>
                  </a:cubicBezTo>
                  <a:cubicBezTo>
                    <a:pt x="257" y="179"/>
                    <a:pt x="258" y="177"/>
                    <a:pt x="258" y="176"/>
                  </a:cubicBezTo>
                  <a:cubicBezTo>
                    <a:pt x="259" y="172"/>
                    <a:pt x="258" y="168"/>
                    <a:pt x="258" y="164"/>
                  </a:cubicBezTo>
                  <a:cubicBezTo>
                    <a:pt x="258" y="161"/>
                    <a:pt x="258" y="158"/>
                    <a:pt x="258" y="155"/>
                  </a:cubicBezTo>
                  <a:cubicBezTo>
                    <a:pt x="258" y="155"/>
                    <a:pt x="258" y="154"/>
                    <a:pt x="258" y="154"/>
                  </a:cubicBezTo>
                  <a:cubicBezTo>
                    <a:pt x="259" y="153"/>
                    <a:pt x="259" y="153"/>
                    <a:pt x="259" y="152"/>
                  </a:cubicBezTo>
                  <a:cubicBezTo>
                    <a:pt x="260" y="150"/>
                    <a:pt x="260" y="150"/>
                    <a:pt x="261" y="149"/>
                  </a:cubicBezTo>
                  <a:cubicBezTo>
                    <a:pt x="263" y="148"/>
                    <a:pt x="264" y="148"/>
                    <a:pt x="265" y="148"/>
                  </a:cubicBezTo>
                  <a:cubicBezTo>
                    <a:pt x="266" y="147"/>
                    <a:pt x="268" y="146"/>
                    <a:pt x="269" y="145"/>
                  </a:cubicBezTo>
                  <a:cubicBezTo>
                    <a:pt x="269" y="145"/>
                    <a:pt x="269" y="144"/>
                    <a:pt x="270" y="144"/>
                  </a:cubicBezTo>
                  <a:cubicBezTo>
                    <a:pt x="271" y="143"/>
                    <a:pt x="273" y="143"/>
                    <a:pt x="274" y="142"/>
                  </a:cubicBezTo>
                  <a:cubicBezTo>
                    <a:pt x="276" y="142"/>
                    <a:pt x="277" y="142"/>
                    <a:pt x="279" y="142"/>
                  </a:cubicBezTo>
                  <a:cubicBezTo>
                    <a:pt x="281" y="142"/>
                    <a:pt x="281" y="142"/>
                    <a:pt x="282" y="141"/>
                  </a:cubicBezTo>
                  <a:cubicBezTo>
                    <a:pt x="282" y="140"/>
                    <a:pt x="283" y="139"/>
                    <a:pt x="283" y="138"/>
                  </a:cubicBezTo>
                  <a:cubicBezTo>
                    <a:pt x="283" y="137"/>
                    <a:pt x="283" y="136"/>
                    <a:pt x="283" y="135"/>
                  </a:cubicBezTo>
                  <a:cubicBezTo>
                    <a:pt x="283" y="135"/>
                    <a:pt x="284" y="135"/>
                    <a:pt x="284" y="134"/>
                  </a:cubicBezTo>
                  <a:cubicBezTo>
                    <a:pt x="284" y="134"/>
                    <a:pt x="284" y="134"/>
                    <a:pt x="284" y="133"/>
                  </a:cubicBezTo>
                  <a:cubicBezTo>
                    <a:pt x="285" y="133"/>
                    <a:pt x="285" y="132"/>
                    <a:pt x="285" y="132"/>
                  </a:cubicBezTo>
                  <a:cubicBezTo>
                    <a:pt x="287" y="131"/>
                    <a:pt x="288" y="130"/>
                    <a:pt x="289" y="129"/>
                  </a:cubicBezTo>
                  <a:cubicBezTo>
                    <a:pt x="291" y="129"/>
                    <a:pt x="293" y="128"/>
                    <a:pt x="294" y="127"/>
                  </a:cubicBezTo>
                  <a:cubicBezTo>
                    <a:pt x="295" y="126"/>
                    <a:pt x="295" y="126"/>
                    <a:pt x="296" y="125"/>
                  </a:cubicBezTo>
                  <a:cubicBezTo>
                    <a:pt x="298" y="125"/>
                    <a:pt x="299" y="124"/>
                    <a:pt x="301" y="124"/>
                  </a:cubicBezTo>
                  <a:cubicBezTo>
                    <a:pt x="302" y="123"/>
                    <a:pt x="303" y="124"/>
                    <a:pt x="304" y="123"/>
                  </a:cubicBezTo>
                  <a:cubicBezTo>
                    <a:pt x="305" y="123"/>
                    <a:pt x="305" y="122"/>
                    <a:pt x="306" y="122"/>
                  </a:cubicBezTo>
                  <a:cubicBezTo>
                    <a:pt x="307" y="121"/>
                    <a:pt x="308" y="121"/>
                    <a:pt x="309" y="120"/>
                  </a:cubicBezTo>
                  <a:cubicBezTo>
                    <a:pt x="310" y="118"/>
                    <a:pt x="309" y="118"/>
                    <a:pt x="311" y="117"/>
                  </a:cubicBezTo>
                  <a:cubicBezTo>
                    <a:pt x="311" y="117"/>
                    <a:pt x="312" y="117"/>
                    <a:pt x="312" y="116"/>
                  </a:cubicBezTo>
                  <a:cubicBezTo>
                    <a:pt x="313" y="116"/>
                    <a:pt x="313" y="116"/>
                    <a:pt x="314" y="116"/>
                  </a:cubicBezTo>
                  <a:cubicBezTo>
                    <a:pt x="316" y="115"/>
                    <a:pt x="317" y="113"/>
                    <a:pt x="316" y="111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47" name="Freeform 39"/>
            <p:cNvSpPr>
              <a:spLocks/>
            </p:cNvSpPr>
            <p:nvPr/>
          </p:nvSpPr>
          <p:spPr bwMode="auto">
            <a:xfrm>
              <a:off x="6276369" y="3466406"/>
              <a:ext cx="580561" cy="343395"/>
            </a:xfrm>
            <a:custGeom>
              <a:avLst/>
              <a:gdLst/>
              <a:ahLst/>
              <a:cxnLst>
                <a:cxn ang="0">
                  <a:pos x="394" y="150"/>
                </a:cxn>
                <a:cxn ang="0">
                  <a:pos x="386" y="137"/>
                </a:cxn>
                <a:cxn ang="0">
                  <a:pos x="375" y="124"/>
                </a:cxn>
                <a:cxn ang="0">
                  <a:pos x="376" y="94"/>
                </a:cxn>
                <a:cxn ang="0">
                  <a:pos x="378" y="77"/>
                </a:cxn>
                <a:cxn ang="0">
                  <a:pos x="359" y="56"/>
                </a:cxn>
                <a:cxn ang="0">
                  <a:pos x="349" y="50"/>
                </a:cxn>
                <a:cxn ang="0">
                  <a:pos x="332" y="49"/>
                </a:cxn>
                <a:cxn ang="0">
                  <a:pos x="311" y="53"/>
                </a:cxn>
                <a:cxn ang="0">
                  <a:pos x="294" y="48"/>
                </a:cxn>
                <a:cxn ang="0">
                  <a:pos x="279" y="32"/>
                </a:cxn>
                <a:cxn ang="0">
                  <a:pos x="255" y="15"/>
                </a:cxn>
                <a:cxn ang="0">
                  <a:pos x="237" y="7"/>
                </a:cxn>
                <a:cxn ang="0">
                  <a:pos x="219" y="10"/>
                </a:cxn>
                <a:cxn ang="0">
                  <a:pos x="192" y="22"/>
                </a:cxn>
                <a:cxn ang="0">
                  <a:pos x="189" y="60"/>
                </a:cxn>
                <a:cxn ang="0">
                  <a:pos x="174" y="94"/>
                </a:cxn>
                <a:cxn ang="0">
                  <a:pos x="146" y="109"/>
                </a:cxn>
                <a:cxn ang="0">
                  <a:pos x="127" y="96"/>
                </a:cxn>
                <a:cxn ang="0">
                  <a:pos x="124" y="77"/>
                </a:cxn>
                <a:cxn ang="0">
                  <a:pos x="110" y="64"/>
                </a:cxn>
                <a:cxn ang="0">
                  <a:pos x="96" y="50"/>
                </a:cxn>
                <a:cxn ang="0">
                  <a:pos x="93" y="33"/>
                </a:cxn>
                <a:cxn ang="0">
                  <a:pos x="75" y="38"/>
                </a:cxn>
                <a:cxn ang="0">
                  <a:pos x="57" y="51"/>
                </a:cxn>
                <a:cxn ang="0">
                  <a:pos x="39" y="58"/>
                </a:cxn>
                <a:cxn ang="0">
                  <a:pos x="28" y="75"/>
                </a:cxn>
                <a:cxn ang="0">
                  <a:pos x="17" y="117"/>
                </a:cxn>
                <a:cxn ang="0">
                  <a:pos x="8" y="131"/>
                </a:cxn>
                <a:cxn ang="0">
                  <a:pos x="1" y="189"/>
                </a:cxn>
                <a:cxn ang="0">
                  <a:pos x="10" y="204"/>
                </a:cxn>
                <a:cxn ang="0">
                  <a:pos x="18" y="192"/>
                </a:cxn>
                <a:cxn ang="0">
                  <a:pos x="22" y="187"/>
                </a:cxn>
                <a:cxn ang="0">
                  <a:pos x="29" y="180"/>
                </a:cxn>
                <a:cxn ang="0">
                  <a:pos x="49" y="171"/>
                </a:cxn>
                <a:cxn ang="0">
                  <a:pos x="69" y="163"/>
                </a:cxn>
                <a:cxn ang="0">
                  <a:pos x="94" y="167"/>
                </a:cxn>
                <a:cxn ang="0">
                  <a:pos x="111" y="166"/>
                </a:cxn>
                <a:cxn ang="0">
                  <a:pos x="120" y="169"/>
                </a:cxn>
                <a:cxn ang="0">
                  <a:pos x="133" y="171"/>
                </a:cxn>
                <a:cxn ang="0">
                  <a:pos x="150" y="171"/>
                </a:cxn>
                <a:cxn ang="0">
                  <a:pos x="164" y="171"/>
                </a:cxn>
                <a:cxn ang="0">
                  <a:pos x="177" y="180"/>
                </a:cxn>
                <a:cxn ang="0">
                  <a:pos x="203" y="178"/>
                </a:cxn>
                <a:cxn ang="0">
                  <a:pos x="209" y="168"/>
                </a:cxn>
                <a:cxn ang="0">
                  <a:pos x="225" y="164"/>
                </a:cxn>
                <a:cxn ang="0">
                  <a:pos x="224" y="172"/>
                </a:cxn>
                <a:cxn ang="0">
                  <a:pos x="241" y="188"/>
                </a:cxn>
                <a:cxn ang="0">
                  <a:pos x="263" y="196"/>
                </a:cxn>
                <a:cxn ang="0">
                  <a:pos x="292" y="219"/>
                </a:cxn>
                <a:cxn ang="0">
                  <a:pos x="300" y="233"/>
                </a:cxn>
                <a:cxn ang="0">
                  <a:pos x="316" y="235"/>
                </a:cxn>
                <a:cxn ang="0">
                  <a:pos x="332" y="227"/>
                </a:cxn>
                <a:cxn ang="0">
                  <a:pos x="351" y="224"/>
                </a:cxn>
                <a:cxn ang="0">
                  <a:pos x="381" y="205"/>
                </a:cxn>
                <a:cxn ang="0">
                  <a:pos x="399" y="173"/>
                </a:cxn>
              </a:cxnLst>
              <a:rect l="0" t="0" r="r" b="b"/>
              <a:pathLst>
                <a:path w="399" h="236">
                  <a:moveTo>
                    <a:pt x="399" y="162"/>
                  </a:moveTo>
                  <a:cubicBezTo>
                    <a:pt x="399" y="161"/>
                    <a:pt x="398" y="161"/>
                    <a:pt x="397" y="159"/>
                  </a:cubicBezTo>
                  <a:cubicBezTo>
                    <a:pt x="396" y="157"/>
                    <a:pt x="398" y="153"/>
                    <a:pt x="397" y="151"/>
                  </a:cubicBezTo>
                  <a:cubicBezTo>
                    <a:pt x="396" y="149"/>
                    <a:pt x="396" y="150"/>
                    <a:pt x="394" y="150"/>
                  </a:cubicBezTo>
                  <a:cubicBezTo>
                    <a:pt x="392" y="149"/>
                    <a:pt x="392" y="148"/>
                    <a:pt x="391" y="146"/>
                  </a:cubicBezTo>
                  <a:cubicBezTo>
                    <a:pt x="391" y="143"/>
                    <a:pt x="392" y="143"/>
                    <a:pt x="390" y="142"/>
                  </a:cubicBezTo>
                  <a:cubicBezTo>
                    <a:pt x="389" y="141"/>
                    <a:pt x="387" y="141"/>
                    <a:pt x="387" y="140"/>
                  </a:cubicBezTo>
                  <a:cubicBezTo>
                    <a:pt x="386" y="139"/>
                    <a:pt x="386" y="138"/>
                    <a:pt x="386" y="137"/>
                  </a:cubicBezTo>
                  <a:cubicBezTo>
                    <a:pt x="385" y="135"/>
                    <a:pt x="384" y="135"/>
                    <a:pt x="384" y="133"/>
                  </a:cubicBezTo>
                  <a:cubicBezTo>
                    <a:pt x="385" y="130"/>
                    <a:pt x="387" y="129"/>
                    <a:pt x="387" y="126"/>
                  </a:cubicBezTo>
                  <a:cubicBezTo>
                    <a:pt x="382" y="126"/>
                    <a:pt x="383" y="124"/>
                    <a:pt x="383" y="121"/>
                  </a:cubicBezTo>
                  <a:cubicBezTo>
                    <a:pt x="380" y="120"/>
                    <a:pt x="378" y="123"/>
                    <a:pt x="375" y="124"/>
                  </a:cubicBezTo>
                  <a:cubicBezTo>
                    <a:pt x="373" y="124"/>
                    <a:pt x="371" y="124"/>
                    <a:pt x="369" y="125"/>
                  </a:cubicBezTo>
                  <a:cubicBezTo>
                    <a:pt x="367" y="121"/>
                    <a:pt x="373" y="118"/>
                    <a:pt x="373" y="114"/>
                  </a:cubicBezTo>
                  <a:cubicBezTo>
                    <a:pt x="374" y="110"/>
                    <a:pt x="372" y="110"/>
                    <a:pt x="371" y="107"/>
                  </a:cubicBezTo>
                  <a:cubicBezTo>
                    <a:pt x="369" y="101"/>
                    <a:pt x="374" y="98"/>
                    <a:pt x="376" y="94"/>
                  </a:cubicBezTo>
                  <a:cubicBezTo>
                    <a:pt x="377" y="94"/>
                    <a:pt x="377" y="93"/>
                    <a:pt x="377" y="93"/>
                  </a:cubicBezTo>
                  <a:cubicBezTo>
                    <a:pt x="378" y="92"/>
                    <a:pt x="380" y="91"/>
                    <a:pt x="380" y="91"/>
                  </a:cubicBezTo>
                  <a:cubicBezTo>
                    <a:pt x="381" y="90"/>
                    <a:pt x="381" y="87"/>
                    <a:pt x="381" y="86"/>
                  </a:cubicBezTo>
                  <a:cubicBezTo>
                    <a:pt x="382" y="83"/>
                    <a:pt x="381" y="79"/>
                    <a:pt x="378" y="77"/>
                  </a:cubicBezTo>
                  <a:cubicBezTo>
                    <a:pt x="376" y="75"/>
                    <a:pt x="373" y="75"/>
                    <a:pt x="370" y="73"/>
                  </a:cubicBezTo>
                  <a:cubicBezTo>
                    <a:pt x="369" y="72"/>
                    <a:pt x="368" y="70"/>
                    <a:pt x="367" y="69"/>
                  </a:cubicBezTo>
                  <a:cubicBezTo>
                    <a:pt x="364" y="66"/>
                    <a:pt x="361" y="65"/>
                    <a:pt x="358" y="63"/>
                  </a:cubicBezTo>
                  <a:cubicBezTo>
                    <a:pt x="359" y="61"/>
                    <a:pt x="359" y="58"/>
                    <a:pt x="359" y="56"/>
                  </a:cubicBezTo>
                  <a:cubicBezTo>
                    <a:pt x="357" y="56"/>
                    <a:pt x="355" y="56"/>
                    <a:pt x="354" y="56"/>
                  </a:cubicBezTo>
                  <a:cubicBezTo>
                    <a:pt x="353" y="55"/>
                    <a:pt x="353" y="55"/>
                    <a:pt x="353" y="54"/>
                  </a:cubicBezTo>
                  <a:cubicBezTo>
                    <a:pt x="351" y="52"/>
                    <a:pt x="350" y="50"/>
                    <a:pt x="349" y="47"/>
                  </a:cubicBezTo>
                  <a:cubicBezTo>
                    <a:pt x="349" y="48"/>
                    <a:pt x="349" y="49"/>
                    <a:pt x="349" y="50"/>
                  </a:cubicBezTo>
                  <a:cubicBezTo>
                    <a:pt x="349" y="53"/>
                    <a:pt x="350" y="54"/>
                    <a:pt x="350" y="56"/>
                  </a:cubicBezTo>
                  <a:cubicBezTo>
                    <a:pt x="346" y="57"/>
                    <a:pt x="343" y="56"/>
                    <a:pt x="340" y="54"/>
                  </a:cubicBezTo>
                  <a:cubicBezTo>
                    <a:pt x="338" y="53"/>
                    <a:pt x="336" y="53"/>
                    <a:pt x="334" y="52"/>
                  </a:cubicBezTo>
                  <a:cubicBezTo>
                    <a:pt x="333" y="51"/>
                    <a:pt x="333" y="50"/>
                    <a:pt x="332" y="49"/>
                  </a:cubicBezTo>
                  <a:cubicBezTo>
                    <a:pt x="331" y="48"/>
                    <a:pt x="329" y="48"/>
                    <a:pt x="327" y="48"/>
                  </a:cubicBezTo>
                  <a:cubicBezTo>
                    <a:pt x="326" y="47"/>
                    <a:pt x="327" y="47"/>
                    <a:pt x="325" y="47"/>
                  </a:cubicBezTo>
                  <a:cubicBezTo>
                    <a:pt x="324" y="46"/>
                    <a:pt x="320" y="46"/>
                    <a:pt x="319" y="47"/>
                  </a:cubicBezTo>
                  <a:cubicBezTo>
                    <a:pt x="314" y="48"/>
                    <a:pt x="315" y="52"/>
                    <a:pt x="311" y="53"/>
                  </a:cubicBezTo>
                  <a:cubicBezTo>
                    <a:pt x="310" y="53"/>
                    <a:pt x="309" y="53"/>
                    <a:pt x="308" y="53"/>
                  </a:cubicBezTo>
                  <a:cubicBezTo>
                    <a:pt x="306" y="52"/>
                    <a:pt x="303" y="52"/>
                    <a:pt x="301" y="51"/>
                  </a:cubicBezTo>
                  <a:cubicBezTo>
                    <a:pt x="300" y="51"/>
                    <a:pt x="300" y="50"/>
                    <a:pt x="299" y="50"/>
                  </a:cubicBezTo>
                  <a:cubicBezTo>
                    <a:pt x="297" y="49"/>
                    <a:pt x="296" y="48"/>
                    <a:pt x="294" y="48"/>
                  </a:cubicBezTo>
                  <a:cubicBezTo>
                    <a:pt x="294" y="48"/>
                    <a:pt x="292" y="49"/>
                    <a:pt x="291" y="48"/>
                  </a:cubicBezTo>
                  <a:cubicBezTo>
                    <a:pt x="289" y="48"/>
                    <a:pt x="288" y="45"/>
                    <a:pt x="287" y="43"/>
                  </a:cubicBezTo>
                  <a:cubicBezTo>
                    <a:pt x="285" y="41"/>
                    <a:pt x="284" y="39"/>
                    <a:pt x="282" y="36"/>
                  </a:cubicBezTo>
                  <a:cubicBezTo>
                    <a:pt x="281" y="34"/>
                    <a:pt x="281" y="33"/>
                    <a:pt x="279" y="32"/>
                  </a:cubicBezTo>
                  <a:cubicBezTo>
                    <a:pt x="276" y="31"/>
                    <a:pt x="276" y="31"/>
                    <a:pt x="276" y="28"/>
                  </a:cubicBezTo>
                  <a:cubicBezTo>
                    <a:pt x="275" y="25"/>
                    <a:pt x="277" y="24"/>
                    <a:pt x="274" y="22"/>
                  </a:cubicBezTo>
                  <a:cubicBezTo>
                    <a:pt x="271" y="21"/>
                    <a:pt x="268" y="22"/>
                    <a:pt x="266" y="20"/>
                  </a:cubicBezTo>
                  <a:cubicBezTo>
                    <a:pt x="262" y="17"/>
                    <a:pt x="262" y="13"/>
                    <a:pt x="255" y="15"/>
                  </a:cubicBezTo>
                  <a:cubicBezTo>
                    <a:pt x="256" y="10"/>
                    <a:pt x="251" y="7"/>
                    <a:pt x="247" y="5"/>
                  </a:cubicBezTo>
                  <a:cubicBezTo>
                    <a:pt x="245" y="5"/>
                    <a:pt x="244" y="4"/>
                    <a:pt x="243" y="4"/>
                  </a:cubicBezTo>
                  <a:cubicBezTo>
                    <a:pt x="241" y="2"/>
                    <a:pt x="240" y="0"/>
                    <a:pt x="237" y="0"/>
                  </a:cubicBezTo>
                  <a:cubicBezTo>
                    <a:pt x="237" y="2"/>
                    <a:pt x="237" y="5"/>
                    <a:pt x="237" y="7"/>
                  </a:cubicBezTo>
                  <a:cubicBezTo>
                    <a:pt x="232" y="8"/>
                    <a:pt x="235" y="2"/>
                    <a:pt x="233" y="1"/>
                  </a:cubicBezTo>
                  <a:cubicBezTo>
                    <a:pt x="231" y="0"/>
                    <a:pt x="226" y="4"/>
                    <a:pt x="224" y="5"/>
                  </a:cubicBezTo>
                  <a:cubicBezTo>
                    <a:pt x="223" y="6"/>
                    <a:pt x="222" y="6"/>
                    <a:pt x="221" y="7"/>
                  </a:cubicBezTo>
                  <a:cubicBezTo>
                    <a:pt x="220" y="8"/>
                    <a:pt x="219" y="9"/>
                    <a:pt x="219" y="10"/>
                  </a:cubicBezTo>
                  <a:cubicBezTo>
                    <a:pt x="215" y="13"/>
                    <a:pt x="209" y="12"/>
                    <a:pt x="204" y="13"/>
                  </a:cubicBezTo>
                  <a:cubicBezTo>
                    <a:pt x="201" y="13"/>
                    <a:pt x="202" y="13"/>
                    <a:pt x="201" y="15"/>
                  </a:cubicBezTo>
                  <a:cubicBezTo>
                    <a:pt x="199" y="17"/>
                    <a:pt x="198" y="18"/>
                    <a:pt x="196" y="20"/>
                  </a:cubicBezTo>
                  <a:cubicBezTo>
                    <a:pt x="195" y="20"/>
                    <a:pt x="193" y="22"/>
                    <a:pt x="192" y="22"/>
                  </a:cubicBezTo>
                  <a:cubicBezTo>
                    <a:pt x="189" y="23"/>
                    <a:pt x="188" y="22"/>
                    <a:pt x="188" y="21"/>
                  </a:cubicBezTo>
                  <a:cubicBezTo>
                    <a:pt x="188" y="23"/>
                    <a:pt x="188" y="25"/>
                    <a:pt x="188" y="27"/>
                  </a:cubicBezTo>
                  <a:cubicBezTo>
                    <a:pt x="188" y="30"/>
                    <a:pt x="189" y="34"/>
                    <a:pt x="189" y="37"/>
                  </a:cubicBezTo>
                  <a:cubicBezTo>
                    <a:pt x="189" y="45"/>
                    <a:pt x="189" y="52"/>
                    <a:pt x="189" y="60"/>
                  </a:cubicBezTo>
                  <a:cubicBezTo>
                    <a:pt x="189" y="68"/>
                    <a:pt x="190" y="77"/>
                    <a:pt x="189" y="85"/>
                  </a:cubicBezTo>
                  <a:cubicBezTo>
                    <a:pt x="188" y="90"/>
                    <a:pt x="185" y="91"/>
                    <a:pt x="181" y="92"/>
                  </a:cubicBezTo>
                  <a:cubicBezTo>
                    <a:pt x="179" y="93"/>
                    <a:pt x="178" y="94"/>
                    <a:pt x="176" y="94"/>
                  </a:cubicBezTo>
                  <a:cubicBezTo>
                    <a:pt x="175" y="94"/>
                    <a:pt x="174" y="94"/>
                    <a:pt x="174" y="94"/>
                  </a:cubicBezTo>
                  <a:cubicBezTo>
                    <a:pt x="173" y="93"/>
                    <a:pt x="173" y="92"/>
                    <a:pt x="172" y="92"/>
                  </a:cubicBezTo>
                  <a:cubicBezTo>
                    <a:pt x="165" y="90"/>
                    <a:pt x="163" y="102"/>
                    <a:pt x="159" y="105"/>
                  </a:cubicBezTo>
                  <a:cubicBezTo>
                    <a:pt x="158" y="106"/>
                    <a:pt x="156" y="106"/>
                    <a:pt x="154" y="107"/>
                  </a:cubicBezTo>
                  <a:cubicBezTo>
                    <a:pt x="151" y="108"/>
                    <a:pt x="148" y="109"/>
                    <a:pt x="146" y="109"/>
                  </a:cubicBezTo>
                  <a:cubicBezTo>
                    <a:pt x="142" y="110"/>
                    <a:pt x="140" y="108"/>
                    <a:pt x="140" y="104"/>
                  </a:cubicBezTo>
                  <a:cubicBezTo>
                    <a:pt x="138" y="104"/>
                    <a:pt x="135" y="105"/>
                    <a:pt x="133" y="104"/>
                  </a:cubicBezTo>
                  <a:cubicBezTo>
                    <a:pt x="131" y="103"/>
                    <a:pt x="131" y="103"/>
                    <a:pt x="131" y="101"/>
                  </a:cubicBezTo>
                  <a:cubicBezTo>
                    <a:pt x="129" y="99"/>
                    <a:pt x="128" y="98"/>
                    <a:pt x="127" y="96"/>
                  </a:cubicBezTo>
                  <a:cubicBezTo>
                    <a:pt x="127" y="96"/>
                    <a:pt x="127" y="95"/>
                    <a:pt x="127" y="95"/>
                  </a:cubicBezTo>
                  <a:cubicBezTo>
                    <a:pt x="126" y="94"/>
                    <a:pt x="125" y="93"/>
                    <a:pt x="125" y="92"/>
                  </a:cubicBezTo>
                  <a:cubicBezTo>
                    <a:pt x="124" y="91"/>
                    <a:pt x="124" y="90"/>
                    <a:pt x="124" y="88"/>
                  </a:cubicBezTo>
                  <a:cubicBezTo>
                    <a:pt x="124" y="85"/>
                    <a:pt x="124" y="81"/>
                    <a:pt x="124" y="77"/>
                  </a:cubicBezTo>
                  <a:cubicBezTo>
                    <a:pt x="124" y="73"/>
                    <a:pt x="125" y="72"/>
                    <a:pt x="121" y="71"/>
                  </a:cubicBezTo>
                  <a:cubicBezTo>
                    <a:pt x="118" y="70"/>
                    <a:pt x="114" y="70"/>
                    <a:pt x="112" y="68"/>
                  </a:cubicBezTo>
                  <a:cubicBezTo>
                    <a:pt x="111" y="67"/>
                    <a:pt x="110" y="67"/>
                    <a:pt x="110" y="66"/>
                  </a:cubicBezTo>
                  <a:cubicBezTo>
                    <a:pt x="110" y="65"/>
                    <a:pt x="110" y="64"/>
                    <a:pt x="110" y="64"/>
                  </a:cubicBezTo>
                  <a:cubicBezTo>
                    <a:pt x="110" y="63"/>
                    <a:pt x="109" y="62"/>
                    <a:pt x="108" y="62"/>
                  </a:cubicBezTo>
                  <a:cubicBezTo>
                    <a:pt x="107" y="61"/>
                    <a:pt x="105" y="59"/>
                    <a:pt x="105" y="57"/>
                  </a:cubicBezTo>
                  <a:cubicBezTo>
                    <a:pt x="103" y="57"/>
                    <a:pt x="101" y="58"/>
                    <a:pt x="99" y="56"/>
                  </a:cubicBezTo>
                  <a:cubicBezTo>
                    <a:pt x="98" y="54"/>
                    <a:pt x="98" y="52"/>
                    <a:pt x="96" y="50"/>
                  </a:cubicBezTo>
                  <a:cubicBezTo>
                    <a:pt x="96" y="49"/>
                    <a:pt x="95" y="49"/>
                    <a:pt x="94" y="48"/>
                  </a:cubicBezTo>
                  <a:cubicBezTo>
                    <a:pt x="92" y="47"/>
                    <a:pt x="92" y="48"/>
                    <a:pt x="92" y="45"/>
                  </a:cubicBezTo>
                  <a:cubicBezTo>
                    <a:pt x="92" y="43"/>
                    <a:pt x="92" y="41"/>
                    <a:pt x="92" y="39"/>
                  </a:cubicBezTo>
                  <a:cubicBezTo>
                    <a:pt x="92" y="38"/>
                    <a:pt x="93" y="35"/>
                    <a:pt x="93" y="33"/>
                  </a:cubicBezTo>
                  <a:cubicBezTo>
                    <a:pt x="92" y="32"/>
                    <a:pt x="91" y="32"/>
                    <a:pt x="91" y="30"/>
                  </a:cubicBezTo>
                  <a:cubicBezTo>
                    <a:pt x="90" y="30"/>
                    <a:pt x="88" y="32"/>
                    <a:pt x="87" y="33"/>
                  </a:cubicBezTo>
                  <a:cubicBezTo>
                    <a:pt x="85" y="35"/>
                    <a:pt x="86" y="35"/>
                    <a:pt x="84" y="35"/>
                  </a:cubicBezTo>
                  <a:cubicBezTo>
                    <a:pt x="81" y="36"/>
                    <a:pt x="78" y="37"/>
                    <a:pt x="75" y="38"/>
                  </a:cubicBezTo>
                  <a:cubicBezTo>
                    <a:pt x="73" y="39"/>
                    <a:pt x="72" y="40"/>
                    <a:pt x="70" y="41"/>
                  </a:cubicBezTo>
                  <a:cubicBezTo>
                    <a:pt x="68" y="43"/>
                    <a:pt x="67" y="42"/>
                    <a:pt x="65" y="43"/>
                  </a:cubicBezTo>
                  <a:cubicBezTo>
                    <a:pt x="61" y="45"/>
                    <a:pt x="61" y="48"/>
                    <a:pt x="61" y="51"/>
                  </a:cubicBezTo>
                  <a:cubicBezTo>
                    <a:pt x="59" y="51"/>
                    <a:pt x="58" y="51"/>
                    <a:pt x="57" y="51"/>
                  </a:cubicBezTo>
                  <a:cubicBezTo>
                    <a:pt x="57" y="51"/>
                    <a:pt x="55" y="50"/>
                    <a:pt x="55" y="50"/>
                  </a:cubicBezTo>
                  <a:cubicBezTo>
                    <a:pt x="54" y="49"/>
                    <a:pt x="52" y="49"/>
                    <a:pt x="50" y="49"/>
                  </a:cubicBezTo>
                  <a:cubicBezTo>
                    <a:pt x="47" y="49"/>
                    <a:pt x="44" y="51"/>
                    <a:pt x="42" y="53"/>
                  </a:cubicBezTo>
                  <a:cubicBezTo>
                    <a:pt x="41" y="55"/>
                    <a:pt x="40" y="56"/>
                    <a:pt x="39" y="58"/>
                  </a:cubicBezTo>
                  <a:cubicBezTo>
                    <a:pt x="37" y="59"/>
                    <a:pt x="37" y="62"/>
                    <a:pt x="36" y="64"/>
                  </a:cubicBezTo>
                  <a:cubicBezTo>
                    <a:pt x="34" y="66"/>
                    <a:pt x="33" y="67"/>
                    <a:pt x="32" y="69"/>
                  </a:cubicBezTo>
                  <a:cubicBezTo>
                    <a:pt x="31" y="70"/>
                    <a:pt x="31" y="71"/>
                    <a:pt x="30" y="72"/>
                  </a:cubicBezTo>
                  <a:cubicBezTo>
                    <a:pt x="30" y="73"/>
                    <a:pt x="28" y="74"/>
                    <a:pt x="28" y="75"/>
                  </a:cubicBezTo>
                  <a:cubicBezTo>
                    <a:pt x="27" y="77"/>
                    <a:pt x="26" y="80"/>
                    <a:pt x="25" y="83"/>
                  </a:cubicBezTo>
                  <a:cubicBezTo>
                    <a:pt x="24" y="88"/>
                    <a:pt x="26" y="94"/>
                    <a:pt x="25" y="99"/>
                  </a:cubicBezTo>
                  <a:cubicBezTo>
                    <a:pt x="24" y="103"/>
                    <a:pt x="23" y="107"/>
                    <a:pt x="22" y="110"/>
                  </a:cubicBezTo>
                  <a:cubicBezTo>
                    <a:pt x="21" y="113"/>
                    <a:pt x="19" y="115"/>
                    <a:pt x="17" y="117"/>
                  </a:cubicBezTo>
                  <a:cubicBezTo>
                    <a:pt x="17" y="117"/>
                    <a:pt x="15" y="118"/>
                    <a:pt x="15" y="119"/>
                  </a:cubicBezTo>
                  <a:cubicBezTo>
                    <a:pt x="14" y="120"/>
                    <a:pt x="14" y="120"/>
                    <a:pt x="14" y="122"/>
                  </a:cubicBezTo>
                  <a:cubicBezTo>
                    <a:pt x="13" y="123"/>
                    <a:pt x="12" y="125"/>
                    <a:pt x="11" y="126"/>
                  </a:cubicBezTo>
                  <a:cubicBezTo>
                    <a:pt x="10" y="128"/>
                    <a:pt x="9" y="130"/>
                    <a:pt x="8" y="131"/>
                  </a:cubicBezTo>
                  <a:cubicBezTo>
                    <a:pt x="7" y="135"/>
                    <a:pt x="8" y="141"/>
                    <a:pt x="6" y="146"/>
                  </a:cubicBezTo>
                  <a:cubicBezTo>
                    <a:pt x="5" y="149"/>
                    <a:pt x="2" y="152"/>
                    <a:pt x="1" y="156"/>
                  </a:cubicBezTo>
                  <a:cubicBezTo>
                    <a:pt x="0" y="160"/>
                    <a:pt x="0" y="164"/>
                    <a:pt x="0" y="168"/>
                  </a:cubicBezTo>
                  <a:cubicBezTo>
                    <a:pt x="0" y="175"/>
                    <a:pt x="0" y="182"/>
                    <a:pt x="1" y="189"/>
                  </a:cubicBezTo>
                  <a:cubicBezTo>
                    <a:pt x="1" y="191"/>
                    <a:pt x="0" y="191"/>
                    <a:pt x="2" y="193"/>
                  </a:cubicBezTo>
                  <a:cubicBezTo>
                    <a:pt x="2" y="194"/>
                    <a:pt x="3" y="194"/>
                    <a:pt x="4" y="195"/>
                  </a:cubicBezTo>
                  <a:cubicBezTo>
                    <a:pt x="5" y="196"/>
                    <a:pt x="6" y="198"/>
                    <a:pt x="6" y="199"/>
                  </a:cubicBezTo>
                  <a:cubicBezTo>
                    <a:pt x="7" y="201"/>
                    <a:pt x="9" y="202"/>
                    <a:pt x="10" y="204"/>
                  </a:cubicBezTo>
                  <a:cubicBezTo>
                    <a:pt x="11" y="203"/>
                    <a:pt x="11" y="202"/>
                    <a:pt x="11" y="201"/>
                  </a:cubicBezTo>
                  <a:cubicBezTo>
                    <a:pt x="11" y="199"/>
                    <a:pt x="11" y="196"/>
                    <a:pt x="13" y="195"/>
                  </a:cubicBezTo>
                  <a:cubicBezTo>
                    <a:pt x="14" y="194"/>
                    <a:pt x="15" y="195"/>
                    <a:pt x="16" y="195"/>
                  </a:cubicBezTo>
                  <a:cubicBezTo>
                    <a:pt x="17" y="194"/>
                    <a:pt x="17" y="193"/>
                    <a:pt x="18" y="192"/>
                  </a:cubicBezTo>
                  <a:cubicBezTo>
                    <a:pt x="18" y="192"/>
                    <a:pt x="19" y="191"/>
                    <a:pt x="19" y="190"/>
                  </a:cubicBezTo>
                  <a:cubicBezTo>
                    <a:pt x="19" y="190"/>
                    <a:pt x="20" y="190"/>
                    <a:pt x="20" y="189"/>
                  </a:cubicBezTo>
                  <a:cubicBezTo>
                    <a:pt x="20" y="189"/>
                    <a:pt x="19" y="188"/>
                    <a:pt x="20" y="188"/>
                  </a:cubicBezTo>
                  <a:cubicBezTo>
                    <a:pt x="20" y="187"/>
                    <a:pt x="22" y="187"/>
                    <a:pt x="22" y="187"/>
                  </a:cubicBezTo>
                  <a:cubicBezTo>
                    <a:pt x="22" y="187"/>
                    <a:pt x="23" y="186"/>
                    <a:pt x="23" y="186"/>
                  </a:cubicBezTo>
                  <a:cubicBezTo>
                    <a:pt x="23" y="186"/>
                    <a:pt x="24" y="185"/>
                    <a:pt x="25" y="185"/>
                  </a:cubicBezTo>
                  <a:cubicBezTo>
                    <a:pt x="26" y="185"/>
                    <a:pt x="27" y="184"/>
                    <a:pt x="28" y="184"/>
                  </a:cubicBezTo>
                  <a:cubicBezTo>
                    <a:pt x="29" y="183"/>
                    <a:pt x="29" y="181"/>
                    <a:pt x="29" y="180"/>
                  </a:cubicBezTo>
                  <a:cubicBezTo>
                    <a:pt x="30" y="178"/>
                    <a:pt x="31" y="178"/>
                    <a:pt x="33" y="178"/>
                  </a:cubicBezTo>
                  <a:cubicBezTo>
                    <a:pt x="34" y="177"/>
                    <a:pt x="36" y="175"/>
                    <a:pt x="37" y="175"/>
                  </a:cubicBezTo>
                  <a:cubicBezTo>
                    <a:pt x="39" y="173"/>
                    <a:pt x="41" y="174"/>
                    <a:pt x="44" y="174"/>
                  </a:cubicBezTo>
                  <a:cubicBezTo>
                    <a:pt x="47" y="174"/>
                    <a:pt x="47" y="173"/>
                    <a:pt x="49" y="171"/>
                  </a:cubicBezTo>
                  <a:cubicBezTo>
                    <a:pt x="50" y="170"/>
                    <a:pt x="53" y="169"/>
                    <a:pt x="55" y="169"/>
                  </a:cubicBezTo>
                  <a:cubicBezTo>
                    <a:pt x="56" y="168"/>
                    <a:pt x="57" y="168"/>
                    <a:pt x="58" y="168"/>
                  </a:cubicBezTo>
                  <a:cubicBezTo>
                    <a:pt x="62" y="168"/>
                    <a:pt x="60" y="166"/>
                    <a:pt x="61" y="164"/>
                  </a:cubicBezTo>
                  <a:cubicBezTo>
                    <a:pt x="62" y="162"/>
                    <a:pt x="68" y="162"/>
                    <a:pt x="69" y="163"/>
                  </a:cubicBezTo>
                  <a:cubicBezTo>
                    <a:pt x="70" y="163"/>
                    <a:pt x="71" y="164"/>
                    <a:pt x="72" y="164"/>
                  </a:cubicBezTo>
                  <a:cubicBezTo>
                    <a:pt x="73" y="164"/>
                    <a:pt x="74" y="165"/>
                    <a:pt x="75" y="165"/>
                  </a:cubicBezTo>
                  <a:cubicBezTo>
                    <a:pt x="79" y="166"/>
                    <a:pt x="83" y="166"/>
                    <a:pt x="86" y="166"/>
                  </a:cubicBezTo>
                  <a:cubicBezTo>
                    <a:pt x="89" y="166"/>
                    <a:pt x="91" y="166"/>
                    <a:pt x="94" y="167"/>
                  </a:cubicBezTo>
                  <a:cubicBezTo>
                    <a:pt x="97" y="168"/>
                    <a:pt x="99" y="168"/>
                    <a:pt x="102" y="168"/>
                  </a:cubicBezTo>
                  <a:cubicBezTo>
                    <a:pt x="104" y="168"/>
                    <a:pt x="105" y="168"/>
                    <a:pt x="107" y="168"/>
                  </a:cubicBezTo>
                  <a:cubicBezTo>
                    <a:pt x="107" y="168"/>
                    <a:pt x="108" y="168"/>
                    <a:pt x="109" y="168"/>
                  </a:cubicBezTo>
                  <a:cubicBezTo>
                    <a:pt x="110" y="168"/>
                    <a:pt x="110" y="167"/>
                    <a:pt x="111" y="166"/>
                  </a:cubicBezTo>
                  <a:cubicBezTo>
                    <a:pt x="112" y="166"/>
                    <a:pt x="113" y="166"/>
                    <a:pt x="114" y="166"/>
                  </a:cubicBezTo>
                  <a:cubicBezTo>
                    <a:pt x="115" y="166"/>
                    <a:pt x="117" y="166"/>
                    <a:pt x="118" y="167"/>
                  </a:cubicBezTo>
                  <a:cubicBezTo>
                    <a:pt x="118" y="167"/>
                    <a:pt x="120" y="166"/>
                    <a:pt x="120" y="167"/>
                  </a:cubicBezTo>
                  <a:cubicBezTo>
                    <a:pt x="120" y="167"/>
                    <a:pt x="120" y="168"/>
                    <a:pt x="120" y="169"/>
                  </a:cubicBezTo>
                  <a:cubicBezTo>
                    <a:pt x="120" y="169"/>
                    <a:pt x="121" y="169"/>
                    <a:pt x="121" y="170"/>
                  </a:cubicBezTo>
                  <a:cubicBezTo>
                    <a:pt x="121" y="171"/>
                    <a:pt x="121" y="174"/>
                    <a:pt x="123" y="175"/>
                  </a:cubicBezTo>
                  <a:cubicBezTo>
                    <a:pt x="125" y="175"/>
                    <a:pt x="129" y="173"/>
                    <a:pt x="129" y="171"/>
                  </a:cubicBezTo>
                  <a:cubicBezTo>
                    <a:pt x="130" y="170"/>
                    <a:pt x="132" y="171"/>
                    <a:pt x="133" y="171"/>
                  </a:cubicBezTo>
                  <a:cubicBezTo>
                    <a:pt x="135" y="171"/>
                    <a:pt x="135" y="169"/>
                    <a:pt x="136" y="168"/>
                  </a:cubicBezTo>
                  <a:cubicBezTo>
                    <a:pt x="137" y="168"/>
                    <a:pt x="139" y="169"/>
                    <a:pt x="140" y="169"/>
                  </a:cubicBezTo>
                  <a:cubicBezTo>
                    <a:pt x="142" y="169"/>
                    <a:pt x="143" y="170"/>
                    <a:pt x="145" y="171"/>
                  </a:cubicBezTo>
                  <a:cubicBezTo>
                    <a:pt x="146" y="171"/>
                    <a:pt x="148" y="171"/>
                    <a:pt x="150" y="171"/>
                  </a:cubicBezTo>
                  <a:cubicBezTo>
                    <a:pt x="151" y="171"/>
                    <a:pt x="152" y="170"/>
                    <a:pt x="153" y="170"/>
                  </a:cubicBezTo>
                  <a:cubicBezTo>
                    <a:pt x="156" y="169"/>
                    <a:pt x="158" y="169"/>
                    <a:pt x="161" y="170"/>
                  </a:cubicBezTo>
                  <a:cubicBezTo>
                    <a:pt x="161" y="171"/>
                    <a:pt x="161" y="173"/>
                    <a:pt x="162" y="174"/>
                  </a:cubicBezTo>
                  <a:cubicBezTo>
                    <a:pt x="163" y="174"/>
                    <a:pt x="162" y="171"/>
                    <a:pt x="164" y="171"/>
                  </a:cubicBezTo>
                  <a:cubicBezTo>
                    <a:pt x="165" y="171"/>
                    <a:pt x="166" y="172"/>
                    <a:pt x="167" y="173"/>
                  </a:cubicBezTo>
                  <a:cubicBezTo>
                    <a:pt x="169" y="174"/>
                    <a:pt x="171" y="175"/>
                    <a:pt x="173" y="176"/>
                  </a:cubicBezTo>
                  <a:cubicBezTo>
                    <a:pt x="174" y="176"/>
                    <a:pt x="176" y="176"/>
                    <a:pt x="176" y="177"/>
                  </a:cubicBezTo>
                  <a:cubicBezTo>
                    <a:pt x="177" y="178"/>
                    <a:pt x="176" y="179"/>
                    <a:pt x="177" y="180"/>
                  </a:cubicBezTo>
                  <a:cubicBezTo>
                    <a:pt x="177" y="181"/>
                    <a:pt x="178" y="181"/>
                    <a:pt x="179" y="181"/>
                  </a:cubicBezTo>
                  <a:cubicBezTo>
                    <a:pt x="181" y="181"/>
                    <a:pt x="182" y="179"/>
                    <a:pt x="183" y="179"/>
                  </a:cubicBezTo>
                  <a:cubicBezTo>
                    <a:pt x="187" y="176"/>
                    <a:pt x="192" y="178"/>
                    <a:pt x="197" y="179"/>
                  </a:cubicBezTo>
                  <a:cubicBezTo>
                    <a:pt x="198" y="179"/>
                    <a:pt x="201" y="179"/>
                    <a:pt x="203" y="178"/>
                  </a:cubicBezTo>
                  <a:cubicBezTo>
                    <a:pt x="204" y="177"/>
                    <a:pt x="204" y="176"/>
                    <a:pt x="205" y="175"/>
                  </a:cubicBezTo>
                  <a:cubicBezTo>
                    <a:pt x="206" y="175"/>
                    <a:pt x="207" y="175"/>
                    <a:pt x="208" y="175"/>
                  </a:cubicBezTo>
                  <a:cubicBezTo>
                    <a:pt x="208" y="174"/>
                    <a:pt x="208" y="173"/>
                    <a:pt x="208" y="172"/>
                  </a:cubicBezTo>
                  <a:cubicBezTo>
                    <a:pt x="208" y="171"/>
                    <a:pt x="208" y="169"/>
                    <a:pt x="209" y="168"/>
                  </a:cubicBezTo>
                  <a:cubicBezTo>
                    <a:pt x="210" y="167"/>
                    <a:pt x="212" y="166"/>
                    <a:pt x="213" y="165"/>
                  </a:cubicBezTo>
                  <a:cubicBezTo>
                    <a:pt x="214" y="165"/>
                    <a:pt x="215" y="165"/>
                    <a:pt x="215" y="164"/>
                  </a:cubicBezTo>
                  <a:cubicBezTo>
                    <a:pt x="216" y="164"/>
                    <a:pt x="216" y="163"/>
                    <a:pt x="216" y="163"/>
                  </a:cubicBezTo>
                  <a:cubicBezTo>
                    <a:pt x="218" y="161"/>
                    <a:pt x="225" y="161"/>
                    <a:pt x="225" y="164"/>
                  </a:cubicBezTo>
                  <a:cubicBezTo>
                    <a:pt x="222" y="166"/>
                    <a:pt x="222" y="166"/>
                    <a:pt x="222" y="166"/>
                  </a:cubicBezTo>
                  <a:cubicBezTo>
                    <a:pt x="221" y="167"/>
                    <a:pt x="222" y="167"/>
                    <a:pt x="221" y="168"/>
                  </a:cubicBezTo>
                  <a:cubicBezTo>
                    <a:pt x="221" y="169"/>
                    <a:pt x="221" y="169"/>
                    <a:pt x="221" y="170"/>
                  </a:cubicBezTo>
                  <a:cubicBezTo>
                    <a:pt x="222" y="170"/>
                    <a:pt x="223" y="171"/>
                    <a:pt x="224" y="172"/>
                  </a:cubicBezTo>
                  <a:cubicBezTo>
                    <a:pt x="225" y="175"/>
                    <a:pt x="227" y="177"/>
                    <a:pt x="229" y="180"/>
                  </a:cubicBezTo>
                  <a:cubicBezTo>
                    <a:pt x="230" y="183"/>
                    <a:pt x="231" y="185"/>
                    <a:pt x="234" y="186"/>
                  </a:cubicBezTo>
                  <a:cubicBezTo>
                    <a:pt x="234" y="187"/>
                    <a:pt x="235" y="190"/>
                    <a:pt x="237" y="190"/>
                  </a:cubicBezTo>
                  <a:cubicBezTo>
                    <a:pt x="237" y="188"/>
                    <a:pt x="240" y="187"/>
                    <a:pt x="241" y="188"/>
                  </a:cubicBezTo>
                  <a:cubicBezTo>
                    <a:pt x="242" y="188"/>
                    <a:pt x="243" y="190"/>
                    <a:pt x="244" y="190"/>
                  </a:cubicBezTo>
                  <a:cubicBezTo>
                    <a:pt x="247" y="192"/>
                    <a:pt x="251" y="191"/>
                    <a:pt x="254" y="191"/>
                  </a:cubicBezTo>
                  <a:cubicBezTo>
                    <a:pt x="256" y="191"/>
                    <a:pt x="258" y="191"/>
                    <a:pt x="260" y="193"/>
                  </a:cubicBezTo>
                  <a:cubicBezTo>
                    <a:pt x="261" y="193"/>
                    <a:pt x="262" y="195"/>
                    <a:pt x="263" y="196"/>
                  </a:cubicBezTo>
                  <a:cubicBezTo>
                    <a:pt x="266" y="197"/>
                    <a:pt x="268" y="198"/>
                    <a:pt x="270" y="200"/>
                  </a:cubicBezTo>
                  <a:cubicBezTo>
                    <a:pt x="273" y="201"/>
                    <a:pt x="275" y="203"/>
                    <a:pt x="278" y="205"/>
                  </a:cubicBezTo>
                  <a:cubicBezTo>
                    <a:pt x="281" y="207"/>
                    <a:pt x="283" y="209"/>
                    <a:pt x="286" y="211"/>
                  </a:cubicBezTo>
                  <a:cubicBezTo>
                    <a:pt x="288" y="213"/>
                    <a:pt x="291" y="216"/>
                    <a:pt x="292" y="219"/>
                  </a:cubicBezTo>
                  <a:cubicBezTo>
                    <a:pt x="292" y="220"/>
                    <a:pt x="292" y="221"/>
                    <a:pt x="293" y="221"/>
                  </a:cubicBezTo>
                  <a:cubicBezTo>
                    <a:pt x="293" y="222"/>
                    <a:pt x="294" y="223"/>
                    <a:pt x="295" y="224"/>
                  </a:cubicBezTo>
                  <a:cubicBezTo>
                    <a:pt x="296" y="226"/>
                    <a:pt x="298" y="228"/>
                    <a:pt x="299" y="230"/>
                  </a:cubicBezTo>
                  <a:cubicBezTo>
                    <a:pt x="299" y="231"/>
                    <a:pt x="299" y="232"/>
                    <a:pt x="300" y="233"/>
                  </a:cubicBezTo>
                  <a:cubicBezTo>
                    <a:pt x="301" y="234"/>
                    <a:pt x="305" y="234"/>
                    <a:pt x="307" y="235"/>
                  </a:cubicBezTo>
                  <a:cubicBezTo>
                    <a:pt x="309" y="235"/>
                    <a:pt x="311" y="236"/>
                    <a:pt x="313" y="236"/>
                  </a:cubicBezTo>
                  <a:cubicBezTo>
                    <a:pt x="313" y="236"/>
                    <a:pt x="313" y="236"/>
                    <a:pt x="314" y="236"/>
                  </a:cubicBezTo>
                  <a:cubicBezTo>
                    <a:pt x="315" y="236"/>
                    <a:pt x="315" y="236"/>
                    <a:pt x="316" y="235"/>
                  </a:cubicBezTo>
                  <a:cubicBezTo>
                    <a:pt x="317" y="235"/>
                    <a:pt x="319" y="236"/>
                    <a:pt x="321" y="236"/>
                  </a:cubicBezTo>
                  <a:cubicBezTo>
                    <a:pt x="323" y="236"/>
                    <a:pt x="324" y="236"/>
                    <a:pt x="325" y="234"/>
                  </a:cubicBezTo>
                  <a:cubicBezTo>
                    <a:pt x="326" y="233"/>
                    <a:pt x="327" y="230"/>
                    <a:pt x="329" y="229"/>
                  </a:cubicBezTo>
                  <a:cubicBezTo>
                    <a:pt x="329" y="228"/>
                    <a:pt x="331" y="227"/>
                    <a:pt x="332" y="227"/>
                  </a:cubicBezTo>
                  <a:cubicBezTo>
                    <a:pt x="333" y="226"/>
                    <a:pt x="334" y="226"/>
                    <a:pt x="335" y="226"/>
                  </a:cubicBezTo>
                  <a:cubicBezTo>
                    <a:pt x="336" y="226"/>
                    <a:pt x="336" y="224"/>
                    <a:pt x="337" y="224"/>
                  </a:cubicBezTo>
                  <a:cubicBezTo>
                    <a:pt x="339" y="222"/>
                    <a:pt x="343" y="220"/>
                    <a:pt x="346" y="222"/>
                  </a:cubicBezTo>
                  <a:cubicBezTo>
                    <a:pt x="348" y="223"/>
                    <a:pt x="348" y="223"/>
                    <a:pt x="351" y="224"/>
                  </a:cubicBezTo>
                  <a:cubicBezTo>
                    <a:pt x="353" y="224"/>
                    <a:pt x="356" y="224"/>
                    <a:pt x="359" y="224"/>
                  </a:cubicBezTo>
                  <a:cubicBezTo>
                    <a:pt x="363" y="223"/>
                    <a:pt x="366" y="228"/>
                    <a:pt x="370" y="225"/>
                  </a:cubicBezTo>
                  <a:cubicBezTo>
                    <a:pt x="374" y="222"/>
                    <a:pt x="371" y="217"/>
                    <a:pt x="372" y="213"/>
                  </a:cubicBezTo>
                  <a:cubicBezTo>
                    <a:pt x="373" y="208"/>
                    <a:pt x="376" y="206"/>
                    <a:pt x="381" y="205"/>
                  </a:cubicBezTo>
                  <a:cubicBezTo>
                    <a:pt x="385" y="205"/>
                    <a:pt x="389" y="200"/>
                    <a:pt x="392" y="197"/>
                  </a:cubicBezTo>
                  <a:cubicBezTo>
                    <a:pt x="392" y="196"/>
                    <a:pt x="393" y="195"/>
                    <a:pt x="394" y="194"/>
                  </a:cubicBezTo>
                  <a:cubicBezTo>
                    <a:pt x="394" y="191"/>
                    <a:pt x="395" y="188"/>
                    <a:pt x="395" y="187"/>
                  </a:cubicBezTo>
                  <a:cubicBezTo>
                    <a:pt x="396" y="182"/>
                    <a:pt x="398" y="177"/>
                    <a:pt x="399" y="173"/>
                  </a:cubicBezTo>
                  <a:cubicBezTo>
                    <a:pt x="399" y="170"/>
                    <a:pt x="399" y="167"/>
                    <a:pt x="399" y="165"/>
                  </a:cubicBezTo>
                  <a:cubicBezTo>
                    <a:pt x="399" y="164"/>
                    <a:pt x="399" y="162"/>
                    <a:pt x="399" y="162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grpSp>
          <p:nvGrpSpPr>
            <p:cNvPr id="148" name="Group 147"/>
            <p:cNvGrpSpPr/>
            <p:nvPr/>
          </p:nvGrpSpPr>
          <p:grpSpPr>
            <a:xfrm>
              <a:off x="6346776" y="3228006"/>
              <a:ext cx="503977" cy="321162"/>
              <a:chOff x="3008245" y="3739970"/>
              <a:chExt cx="340685" cy="217103"/>
            </a:xfrm>
            <a:solidFill>
              <a:schemeClr val="tx2"/>
            </a:solidFill>
          </p:grpSpPr>
          <p:sp>
            <p:nvSpPr>
              <p:cNvPr id="205" name="Freeform 40"/>
              <p:cNvSpPr>
                <a:spLocks/>
              </p:cNvSpPr>
              <p:nvPr/>
            </p:nvSpPr>
            <p:spPr bwMode="auto">
              <a:xfrm>
                <a:off x="3081726" y="3739970"/>
                <a:ext cx="267204" cy="217103"/>
              </a:xfrm>
              <a:custGeom>
                <a:avLst/>
                <a:gdLst/>
                <a:ahLst/>
                <a:cxnLst>
                  <a:cxn ang="0">
                    <a:pos x="269" y="22"/>
                  </a:cxn>
                  <a:cxn ang="0">
                    <a:pos x="268" y="32"/>
                  </a:cxn>
                  <a:cxn ang="0">
                    <a:pos x="255" y="49"/>
                  </a:cxn>
                  <a:cxn ang="0">
                    <a:pos x="252" y="66"/>
                  </a:cxn>
                  <a:cxn ang="0">
                    <a:pos x="234" y="69"/>
                  </a:cxn>
                  <a:cxn ang="0">
                    <a:pos x="209" y="77"/>
                  </a:cxn>
                  <a:cxn ang="0">
                    <a:pos x="212" y="94"/>
                  </a:cxn>
                  <a:cxn ang="0">
                    <a:pos x="219" y="119"/>
                  </a:cxn>
                  <a:cxn ang="0">
                    <a:pos x="240" y="136"/>
                  </a:cxn>
                  <a:cxn ang="0">
                    <a:pos x="237" y="157"/>
                  </a:cxn>
                  <a:cxn ang="0">
                    <a:pos x="242" y="171"/>
                  </a:cxn>
                  <a:cxn ang="0">
                    <a:pos x="248" y="184"/>
                  </a:cxn>
                  <a:cxn ang="0">
                    <a:pos x="236" y="187"/>
                  </a:cxn>
                  <a:cxn ang="0">
                    <a:pos x="232" y="195"/>
                  </a:cxn>
                  <a:cxn ang="0">
                    <a:pos x="228" y="209"/>
                  </a:cxn>
                  <a:cxn ang="0">
                    <a:pos x="217" y="218"/>
                  </a:cxn>
                  <a:cxn ang="0">
                    <a:pos x="204" y="212"/>
                  </a:cxn>
                  <a:cxn ang="0">
                    <a:pos x="188" y="217"/>
                  </a:cxn>
                  <a:cxn ang="0">
                    <a:pos x="176" y="214"/>
                  </a:cxn>
                  <a:cxn ang="0">
                    <a:pos x="164" y="207"/>
                  </a:cxn>
                  <a:cxn ang="0">
                    <a:pos x="153" y="192"/>
                  </a:cxn>
                  <a:cxn ang="0">
                    <a:pos x="132" y="179"/>
                  </a:cxn>
                  <a:cxn ang="0">
                    <a:pos x="114" y="164"/>
                  </a:cxn>
                  <a:cxn ang="0">
                    <a:pos x="101" y="169"/>
                  </a:cxn>
                  <a:cxn ang="0">
                    <a:pos x="81" y="177"/>
                  </a:cxn>
                  <a:cxn ang="0">
                    <a:pos x="69" y="186"/>
                  </a:cxn>
                  <a:cxn ang="0">
                    <a:pos x="70" y="159"/>
                  </a:cxn>
                  <a:cxn ang="0">
                    <a:pos x="78" y="138"/>
                  </a:cxn>
                  <a:cxn ang="0">
                    <a:pos x="44" y="143"/>
                  </a:cxn>
                  <a:cxn ang="0">
                    <a:pos x="23" y="119"/>
                  </a:cxn>
                  <a:cxn ang="0">
                    <a:pos x="21" y="107"/>
                  </a:cxn>
                  <a:cxn ang="0">
                    <a:pos x="28" y="96"/>
                  </a:cxn>
                  <a:cxn ang="0">
                    <a:pos x="22" y="87"/>
                  </a:cxn>
                  <a:cxn ang="0">
                    <a:pos x="20" y="68"/>
                  </a:cxn>
                  <a:cxn ang="0">
                    <a:pos x="3" y="63"/>
                  </a:cxn>
                  <a:cxn ang="0">
                    <a:pos x="13" y="59"/>
                  </a:cxn>
                  <a:cxn ang="0">
                    <a:pos x="17" y="44"/>
                  </a:cxn>
                  <a:cxn ang="0">
                    <a:pos x="29" y="39"/>
                  </a:cxn>
                  <a:cxn ang="0">
                    <a:pos x="46" y="32"/>
                  </a:cxn>
                  <a:cxn ang="0">
                    <a:pos x="58" y="25"/>
                  </a:cxn>
                  <a:cxn ang="0">
                    <a:pos x="81" y="18"/>
                  </a:cxn>
                  <a:cxn ang="0">
                    <a:pos x="97" y="8"/>
                  </a:cxn>
                  <a:cxn ang="0">
                    <a:pos x="109" y="14"/>
                  </a:cxn>
                  <a:cxn ang="0">
                    <a:pos x="128" y="5"/>
                  </a:cxn>
                  <a:cxn ang="0">
                    <a:pos x="136" y="4"/>
                  </a:cxn>
                  <a:cxn ang="0">
                    <a:pos x="153" y="6"/>
                  </a:cxn>
                  <a:cxn ang="0">
                    <a:pos x="167" y="6"/>
                  </a:cxn>
                  <a:cxn ang="0">
                    <a:pos x="183" y="12"/>
                  </a:cxn>
                  <a:cxn ang="0">
                    <a:pos x="195" y="14"/>
                  </a:cxn>
                  <a:cxn ang="0">
                    <a:pos x="227" y="23"/>
                  </a:cxn>
                  <a:cxn ang="0">
                    <a:pos x="247" y="19"/>
                  </a:cxn>
                </a:cxnLst>
                <a:rect l="0" t="0" r="r" b="b"/>
                <a:pathLst>
                  <a:path w="272" h="221">
                    <a:moveTo>
                      <a:pt x="264" y="14"/>
                    </a:moveTo>
                    <a:cubicBezTo>
                      <a:pt x="264" y="14"/>
                      <a:pt x="264" y="15"/>
                      <a:pt x="264" y="15"/>
                    </a:cubicBezTo>
                    <a:cubicBezTo>
                      <a:pt x="265" y="18"/>
                      <a:pt x="267" y="20"/>
                      <a:pt x="269" y="22"/>
                    </a:cubicBezTo>
                    <a:cubicBezTo>
                      <a:pt x="270" y="23"/>
                      <a:pt x="271" y="24"/>
                      <a:pt x="271" y="26"/>
                    </a:cubicBezTo>
                    <a:cubicBezTo>
                      <a:pt x="272" y="28"/>
                      <a:pt x="271" y="27"/>
                      <a:pt x="270" y="29"/>
                    </a:cubicBezTo>
                    <a:cubicBezTo>
                      <a:pt x="269" y="30"/>
                      <a:pt x="269" y="31"/>
                      <a:pt x="268" y="32"/>
                    </a:cubicBezTo>
                    <a:cubicBezTo>
                      <a:pt x="267" y="35"/>
                      <a:pt x="265" y="34"/>
                      <a:pt x="264" y="35"/>
                    </a:cubicBezTo>
                    <a:cubicBezTo>
                      <a:pt x="260" y="37"/>
                      <a:pt x="257" y="41"/>
                      <a:pt x="256" y="45"/>
                    </a:cubicBezTo>
                    <a:cubicBezTo>
                      <a:pt x="255" y="46"/>
                      <a:pt x="255" y="48"/>
                      <a:pt x="255" y="49"/>
                    </a:cubicBezTo>
                    <a:cubicBezTo>
                      <a:pt x="254" y="51"/>
                      <a:pt x="254" y="53"/>
                      <a:pt x="254" y="54"/>
                    </a:cubicBezTo>
                    <a:cubicBezTo>
                      <a:pt x="254" y="57"/>
                      <a:pt x="253" y="58"/>
                      <a:pt x="253" y="60"/>
                    </a:cubicBezTo>
                    <a:cubicBezTo>
                      <a:pt x="252" y="62"/>
                      <a:pt x="253" y="64"/>
                      <a:pt x="252" y="66"/>
                    </a:cubicBezTo>
                    <a:cubicBezTo>
                      <a:pt x="251" y="69"/>
                      <a:pt x="248" y="71"/>
                      <a:pt x="245" y="71"/>
                    </a:cubicBezTo>
                    <a:cubicBezTo>
                      <a:pt x="242" y="71"/>
                      <a:pt x="242" y="70"/>
                      <a:pt x="240" y="69"/>
                    </a:cubicBezTo>
                    <a:cubicBezTo>
                      <a:pt x="238" y="68"/>
                      <a:pt x="236" y="69"/>
                      <a:pt x="234" y="69"/>
                    </a:cubicBezTo>
                    <a:cubicBezTo>
                      <a:pt x="230" y="69"/>
                      <a:pt x="227" y="71"/>
                      <a:pt x="223" y="72"/>
                    </a:cubicBezTo>
                    <a:cubicBezTo>
                      <a:pt x="220" y="73"/>
                      <a:pt x="218" y="73"/>
                      <a:pt x="215" y="74"/>
                    </a:cubicBezTo>
                    <a:cubicBezTo>
                      <a:pt x="213" y="75"/>
                      <a:pt x="211" y="76"/>
                      <a:pt x="209" y="77"/>
                    </a:cubicBezTo>
                    <a:cubicBezTo>
                      <a:pt x="206" y="79"/>
                      <a:pt x="202" y="80"/>
                      <a:pt x="203" y="84"/>
                    </a:cubicBezTo>
                    <a:cubicBezTo>
                      <a:pt x="204" y="86"/>
                      <a:pt x="207" y="89"/>
                      <a:pt x="209" y="91"/>
                    </a:cubicBezTo>
                    <a:cubicBezTo>
                      <a:pt x="210" y="92"/>
                      <a:pt x="211" y="93"/>
                      <a:pt x="212" y="94"/>
                    </a:cubicBezTo>
                    <a:cubicBezTo>
                      <a:pt x="215" y="97"/>
                      <a:pt x="215" y="101"/>
                      <a:pt x="216" y="105"/>
                    </a:cubicBezTo>
                    <a:cubicBezTo>
                      <a:pt x="216" y="108"/>
                      <a:pt x="216" y="111"/>
                      <a:pt x="216" y="114"/>
                    </a:cubicBezTo>
                    <a:cubicBezTo>
                      <a:pt x="217" y="116"/>
                      <a:pt x="218" y="117"/>
                      <a:pt x="219" y="119"/>
                    </a:cubicBezTo>
                    <a:cubicBezTo>
                      <a:pt x="220" y="123"/>
                      <a:pt x="219" y="126"/>
                      <a:pt x="222" y="129"/>
                    </a:cubicBezTo>
                    <a:cubicBezTo>
                      <a:pt x="224" y="130"/>
                      <a:pt x="229" y="131"/>
                      <a:pt x="229" y="135"/>
                    </a:cubicBezTo>
                    <a:cubicBezTo>
                      <a:pt x="232" y="136"/>
                      <a:pt x="237" y="134"/>
                      <a:pt x="240" y="136"/>
                    </a:cubicBezTo>
                    <a:cubicBezTo>
                      <a:pt x="243" y="140"/>
                      <a:pt x="237" y="140"/>
                      <a:pt x="236" y="141"/>
                    </a:cubicBezTo>
                    <a:cubicBezTo>
                      <a:pt x="235" y="142"/>
                      <a:pt x="235" y="144"/>
                      <a:pt x="235" y="146"/>
                    </a:cubicBezTo>
                    <a:cubicBezTo>
                      <a:pt x="235" y="151"/>
                      <a:pt x="234" y="154"/>
                      <a:pt x="237" y="157"/>
                    </a:cubicBezTo>
                    <a:cubicBezTo>
                      <a:pt x="238" y="159"/>
                      <a:pt x="239" y="161"/>
                      <a:pt x="240" y="163"/>
                    </a:cubicBezTo>
                    <a:cubicBezTo>
                      <a:pt x="241" y="165"/>
                      <a:pt x="242" y="166"/>
                      <a:pt x="242" y="168"/>
                    </a:cubicBezTo>
                    <a:cubicBezTo>
                      <a:pt x="242" y="169"/>
                      <a:pt x="242" y="170"/>
                      <a:pt x="242" y="171"/>
                    </a:cubicBezTo>
                    <a:cubicBezTo>
                      <a:pt x="242" y="172"/>
                      <a:pt x="244" y="173"/>
                      <a:pt x="244" y="174"/>
                    </a:cubicBezTo>
                    <a:cubicBezTo>
                      <a:pt x="245" y="174"/>
                      <a:pt x="245" y="177"/>
                      <a:pt x="245" y="178"/>
                    </a:cubicBezTo>
                    <a:cubicBezTo>
                      <a:pt x="245" y="180"/>
                      <a:pt x="246" y="182"/>
                      <a:pt x="248" y="184"/>
                    </a:cubicBezTo>
                    <a:cubicBezTo>
                      <a:pt x="248" y="185"/>
                      <a:pt x="250" y="184"/>
                      <a:pt x="250" y="186"/>
                    </a:cubicBezTo>
                    <a:cubicBezTo>
                      <a:pt x="249" y="188"/>
                      <a:pt x="248" y="187"/>
                      <a:pt x="247" y="187"/>
                    </a:cubicBezTo>
                    <a:cubicBezTo>
                      <a:pt x="244" y="188"/>
                      <a:pt x="239" y="186"/>
                      <a:pt x="236" y="187"/>
                    </a:cubicBezTo>
                    <a:cubicBezTo>
                      <a:pt x="234" y="188"/>
                      <a:pt x="235" y="189"/>
                      <a:pt x="234" y="191"/>
                    </a:cubicBezTo>
                    <a:cubicBezTo>
                      <a:pt x="233" y="192"/>
                      <a:pt x="232" y="191"/>
                      <a:pt x="232" y="193"/>
                    </a:cubicBezTo>
                    <a:cubicBezTo>
                      <a:pt x="232" y="194"/>
                      <a:pt x="232" y="195"/>
                      <a:pt x="232" y="195"/>
                    </a:cubicBezTo>
                    <a:cubicBezTo>
                      <a:pt x="234" y="198"/>
                      <a:pt x="234" y="197"/>
                      <a:pt x="234" y="200"/>
                    </a:cubicBezTo>
                    <a:cubicBezTo>
                      <a:pt x="234" y="200"/>
                      <a:pt x="235" y="203"/>
                      <a:pt x="234" y="204"/>
                    </a:cubicBezTo>
                    <a:cubicBezTo>
                      <a:pt x="233" y="207"/>
                      <a:pt x="230" y="207"/>
                      <a:pt x="228" y="209"/>
                    </a:cubicBezTo>
                    <a:cubicBezTo>
                      <a:pt x="226" y="210"/>
                      <a:pt x="226" y="211"/>
                      <a:pt x="226" y="214"/>
                    </a:cubicBezTo>
                    <a:cubicBezTo>
                      <a:pt x="226" y="217"/>
                      <a:pt x="227" y="218"/>
                      <a:pt x="227" y="220"/>
                    </a:cubicBezTo>
                    <a:cubicBezTo>
                      <a:pt x="223" y="221"/>
                      <a:pt x="220" y="220"/>
                      <a:pt x="217" y="218"/>
                    </a:cubicBezTo>
                    <a:cubicBezTo>
                      <a:pt x="215" y="217"/>
                      <a:pt x="213" y="217"/>
                      <a:pt x="211" y="216"/>
                    </a:cubicBezTo>
                    <a:cubicBezTo>
                      <a:pt x="210" y="215"/>
                      <a:pt x="210" y="214"/>
                      <a:pt x="209" y="213"/>
                    </a:cubicBezTo>
                    <a:cubicBezTo>
                      <a:pt x="208" y="212"/>
                      <a:pt x="206" y="212"/>
                      <a:pt x="204" y="212"/>
                    </a:cubicBezTo>
                    <a:cubicBezTo>
                      <a:pt x="203" y="211"/>
                      <a:pt x="204" y="211"/>
                      <a:pt x="202" y="211"/>
                    </a:cubicBezTo>
                    <a:cubicBezTo>
                      <a:pt x="201" y="210"/>
                      <a:pt x="197" y="210"/>
                      <a:pt x="196" y="211"/>
                    </a:cubicBezTo>
                    <a:cubicBezTo>
                      <a:pt x="191" y="212"/>
                      <a:pt x="192" y="216"/>
                      <a:pt x="188" y="217"/>
                    </a:cubicBezTo>
                    <a:cubicBezTo>
                      <a:pt x="187" y="217"/>
                      <a:pt x="186" y="217"/>
                      <a:pt x="185" y="217"/>
                    </a:cubicBezTo>
                    <a:cubicBezTo>
                      <a:pt x="183" y="216"/>
                      <a:pt x="180" y="216"/>
                      <a:pt x="178" y="215"/>
                    </a:cubicBezTo>
                    <a:cubicBezTo>
                      <a:pt x="177" y="215"/>
                      <a:pt x="177" y="214"/>
                      <a:pt x="176" y="214"/>
                    </a:cubicBezTo>
                    <a:cubicBezTo>
                      <a:pt x="174" y="213"/>
                      <a:pt x="173" y="212"/>
                      <a:pt x="171" y="212"/>
                    </a:cubicBezTo>
                    <a:cubicBezTo>
                      <a:pt x="171" y="212"/>
                      <a:pt x="169" y="213"/>
                      <a:pt x="168" y="212"/>
                    </a:cubicBezTo>
                    <a:cubicBezTo>
                      <a:pt x="166" y="212"/>
                      <a:pt x="165" y="209"/>
                      <a:pt x="164" y="207"/>
                    </a:cubicBezTo>
                    <a:cubicBezTo>
                      <a:pt x="162" y="205"/>
                      <a:pt x="161" y="203"/>
                      <a:pt x="159" y="200"/>
                    </a:cubicBezTo>
                    <a:cubicBezTo>
                      <a:pt x="158" y="198"/>
                      <a:pt x="158" y="197"/>
                      <a:pt x="156" y="196"/>
                    </a:cubicBezTo>
                    <a:cubicBezTo>
                      <a:pt x="153" y="195"/>
                      <a:pt x="153" y="195"/>
                      <a:pt x="153" y="192"/>
                    </a:cubicBezTo>
                    <a:cubicBezTo>
                      <a:pt x="152" y="189"/>
                      <a:pt x="154" y="188"/>
                      <a:pt x="151" y="186"/>
                    </a:cubicBezTo>
                    <a:cubicBezTo>
                      <a:pt x="148" y="185"/>
                      <a:pt x="145" y="186"/>
                      <a:pt x="143" y="184"/>
                    </a:cubicBezTo>
                    <a:cubicBezTo>
                      <a:pt x="139" y="181"/>
                      <a:pt x="139" y="177"/>
                      <a:pt x="132" y="179"/>
                    </a:cubicBezTo>
                    <a:cubicBezTo>
                      <a:pt x="133" y="174"/>
                      <a:pt x="128" y="171"/>
                      <a:pt x="124" y="169"/>
                    </a:cubicBezTo>
                    <a:cubicBezTo>
                      <a:pt x="122" y="169"/>
                      <a:pt x="121" y="168"/>
                      <a:pt x="120" y="168"/>
                    </a:cubicBezTo>
                    <a:cubicBezTo>
                      <a:pt x="118" y="166"/>
                      <a:pt x="117" y="164"/>
                      <a:pt x="114" y="164"/>
                    </a:cubicBezTo>
                    <a:cubicBezTo>
                      <a:pt x="114" y="166"/>
                      <a:pt x="114" y="169"/>
                      <a:pt x="114" y="171"/>
                    </a:cubicBezTo>
                    <a:cubicBezTo>
                      <a:pt x="109" y="172"/>
                      <a:pt x="112" y="166"/>
                      <a:pt x="110" y="165"/>
                    </a:cubicBezTo>
                    <a:cubicBezTo>
                      <a:pt x="108" y="164"/>
                      <a:pt x="103" y="168"/>
                      <a:pt x="101" y="169"/>
                    </a:cubicBezTo>
                    <a:cubicBezTo>
                      <a:pt x="100" y="170"/>
                      <a:pt x="99" y="170"/>
                      <a:pt x="98" y="171"/>
                    </a:cubicBezTo>
                    <a:cubicBezTo>
                      <a:pt x="97" y="172"/>
                      <a:pt x="96" y="173"/>
                      <a:pt x="96" y="174"/>
                    </a:cubicBezTo>
                    <a:cubicBezTo>
                      <a:pt x="92" y="177"/>
                      <a:pt x="86" y="176"/>
                      <a:pt x="81" y="177"/>
                    </a:cubicBezTo>
                    <a:cubicBezTo>
                      <a:pt x="78" y="177"/>
                      <a:pt x="79" y="177"/>
                      <a:pt x="78" y="179"/>
                    </a:cubicBezTo>
                    <a:cubicBezTo>
                      <a:pt x="76" y="181"/>
                      <a:pt x="75" y="182"/>
                      <a:pt x="73" y="184"/>
                    </a:cubicBezTo>
                    <a:cubicBezTo>
                      <a:pt x="72" y="184"/>
                      <a:pt x="70" y="186"/>
                      <a:pt x="69" y="186"/>
                    </a:cubicBezTo>
                    <a:cubicBezTo>
                      <a:pt x="65" y="188"/>
                      <a:pt x="65" y="185"/>
                      <a:pt x="64" y="182"/>
                    </a:cubicBezTo>
                    <a:cubicBezTo>
                      <a:pt x="63" y="176"/>
                      <a:pt x="67" y="174"/>
                      <a:pt x="68" y="169"/>
                    </a:cubicBezTo>
                    <a:cubicBezTo>
                      <a:pt x="70" y="165"/>
                      <a:pt x="71" y="163"/>
                      <a:pt x="70" y="159"/>
                    </a:cubicBezTo>
                    <a:cubicBezTo>
                      <a:pt x="70" y="157"/>
                      <a:pt x="70" y="156"/>
                      <a:pt x="69" y="154"/>
                    </a:cubicBezTo>
                    <a:cubicBezTo>
                      <a:pt x="69" y="150"/>
                      <a:pt x="70" y="145"/>
                      <a:pt x="73" y="142"/>
                    </a:cubicBezTo>
                    <a:cubicBezTo>
                      <a:pt x="74" y="140"/>
                      <a:pt x="77" y="140"/>
                      <a:pt x="78" y="138"/>
                    </a:cubicBezTo>
                    <a:cubicBezTo>
                      <a:pt x="76" y="135"/>
                      <a:pt x="64" y="134"/>
                      <a:pt x="62" y="137"/>
                    </a:cubicBezTo>
                    <a:cubicBezTo>
                      <a:pt x="59" y="140"/>
                      <a:pt x="59" y="144"/>
                      <a:pt x="55" y="147"/>
                    </a:cubicBezTo>
                    <a:cubicBezTo>
                      <a:pt x="51" y="150"/>
                      <a:pt x="47" y="147"/>
                      <a:pt x="44" y="143"/>
                    </a:cubicBezTo>
                    <a:cubicBezTo>
                      <a:pt x="43" y="140"/>
                      <a:pt x="37" y="130"/>
                      <a:pt x="33" y="134"/>
                    </a:cubicBezTo>
                    <a:cubicBezTo>
                      <a:pt x="31" y="131"/>
                      <a:pt x="30" y="127"/>
                      <a:pt x="27" y="124"/>
                    </a:cubicBezTo>
                    <a:cubicBezTo>
                      <a:pt x="26" y="122"/>
                      <a:pt x="24" y="121"/>
                      <a:pt x="23" y="119"/>
                    </a:cubicBezTo>
                    <a:cubicBezTo>
                      <a:pt x="22" y="118"/>
                      <a:pt x="23" y="114"/>
                      <a:pt x="23" y="112"/>
                    </a:cubicBezTo>
                    <a:cubicBezTo>
                      <a:pt x="22" y="111"/>
                      <a:pt x="22" y="110"/>
                      <a:pt x="21" y="109"/>
                    </a:cubicBezTo>
                    <a:cubicBezTo>
                      <a:pt x="21" y="108"/>
                      <a:pt x="21" y="108"/>
                      <a:pt x="21" y="107"/>
                    </a:cubicBezTo>
                    <a:cubicBezTo>
                      <a:pt x="21" y="107"/>
                      <a:pt x="21" y="106"/>
                      <a:pt x="20" y="106"/>
                    </a:cubicBezTo>
                    <a:cubicBezTo>
                      <a:pt x="19" y="104"/>
                      <a:pt x="16" y="97"/>
                      <a:pt x="20" y="96"/>
                    </a:cubicBezTo>
                    <a:cubicBezTo>
                      <a:pt x="22" y="95"/>
                      <a:pt x="26" y="97"/>
                      <a:pt x="28" y="96"/>
                    </a:cubicBezTo>
                    <a:cubicBezTo>
                      <a:pt x="28" y="96"/>
                      <a:pt x="30" y="93"/>
                      <a:pt x="30" y="93"/>
                    </a:cubicBezTo>
                    <a:cubicBezTo>
                      <a:pt x="31" y="91"/>
                      <a:pt x="32" y="90"/>
                      <a:pt x="32" y="88"/>
                    </a:cubicBezTo>
                    <a:cubicBezTo>
                      <a:pt x="28" y="87"/>
                      <a:pt x="25" y="88"/>
                      <a:pt x="22" y="87"/>
                    </a:cubicBezTo>
                    <a:cubicBezTo>
                      <a:pt x="22" y="86"/>
                      <a:pt x="22" y="84"/>
                      <a:pt x="22" y="82"/>
                    </a:cubicBezTo>
                    <a:cubicBezTo>
                      <a:pt x="21" y="80"/>
                      <a:pt x="18" y="79"/>
                      <a:pt x="17" y="76"/>
                    </a:cubicBezTo>
                    <a:cubicBezTo>
                      <a:pt x="16" y="72"/>
                      <a:pt x="18" y="70"/>
                      <a:pt x="20" y="68"/>
                    </a:cubicBezTo>
                    <a:cubicBezTo>
                      <a:pt x="19" y="66"/>
                      <a:pt x="14" y="67"/>
                      <a:pt x="12" y="67"/>
                    </a:cubicBezTo>
                    <a:cubicBezTo>
                      <a:pt x="9" y="67"/>
                      <a:pt x="6" y="70"/>
                      <a:pt x="4" y="69"/>
                    </a:cubicBezTo>
                    <a:cubicBezTo>
                      <a:pt x="0" y="68"/>
                      <a:pt x="1" y="64"/>
                      <a:pt x="3" y="63"/>
                    </a:cubicBezTo>
                    <a:cubicBezTo>
                      <a:pt x="6" y="62"/>
                      <a:pt x="6" y="62"/>
                      <a:pt x="8" y="63"/>
                    </a:cubicBezTo>
                    <a:cubicBezTo>
                      <a:pt x="10" y="63"/>
                      <a:pt x="11" y="62"/>
                      <a:pt x="12" y="61"/>
                    </a:cubicBezTo>
                    <a:cubicBezTo>
                      <a:pt x="12" y="60"/>
                      <a:pt x="12" y="59"/>
                      <a:pt x="13" y="59"/>
                    </a:cubicBezTo>
                    <a:cubicBezTo>
                      <a:pt x="13" y="58"/>
                      <a:pt x="14" y="59"/>
                      <a:pt x="14" y="58"/>
                    </a:cubicBezTo>
                    <a:cubicBezTo>
                      <a:pt x="16" y="57"/>
                      <a:pt x="16" y="57"/>
                      <a:pt x="17" y="55"/>
                    </a:cubicBezTo>
                    <a:cubicBezTo>
                      <a:pt x="18" y="51"/>
                      <a:pt x="17" y="48"/>
                      <a:pt x="17" y="44"/>
                    </a:cubicBezTo>
                    <a:cubicBezTo>
                      <a:pt x="16" y="40"/>
                      <a:pt x="17" y="37"/>
                      <a:pt x="21" y="39"/>
                    </a:cubicBezTo>
                    <a:cubicBezTo>
                      <a:pt x="22" y="39"/>
                      <a:pt x="23" y="41"/>
                      <a:pt x="25" y="41"/>
                    </a:cubicBezTo>
                    <a:cubicBezTo>
                      <a:pt x="27" y="42"/>
                      <a:pt x="28" y="40"/>
                      <a:pt x="29" y="39"/>
                    </a:cubicBezTo>
                    <a:cubicBezTo>
                      <a:pt x="31" y="37"/>
                      <a:pt x="41" y="36"/>
                      <a:pt x="41" y="40"/>
                    </a:cubicBezTo>
                    <a:cubicBezTo>
                      <a:pt x="43" y="40"/>
                      <a:pt x="52" y="40"/>
                      <a:pt x="50" y="36"/>
                    </a:cubicBezTo>
                    <a:cubicBezTo>
                      <a:pt x="50" y="34"/>
                      <a:pt x="47" y="34"/>
                      <a:pt x="46" y="32"/>
                    </a:cubicBezTo>
                    <a:cubicBezTo>
                      <a:pt x="45" y="30"/>
                      <a:pt x="47" y="29"/>
                      <a:pt x="48" y="29"/>
                    </a:cubicBezTo>
                    <a:cubicBezTo>
                      <a:pt x="50" y="29"/>
                      <a:pt x="52" y="30"/>
                      <a:pt x="53" y="29"/>
                    </a:cubicBezTo>
                    <a:cubicBezTo>
                      <a:pt x="56" y="29"/>
                      <a:pt x="56" y="27"/>
                      <a:pt x="58" y="25"/>
                    </a:cubicBezTo>
                    <a:cubicBezTo>
                      <a:pt x="61" y="22"/>
                      <a:pt x="66" y="20"/>
                      <a:pt x="69" y="20"/>
                    </a:cubicBezTo>
                    <a:cubicBezTo>
                      <a:pt x="72" y="20"/>
                      <a:pt x="73" y="20"/>
                      <a:pt x="75" y="19"/>
                    </a:cubicBezTo>
                    <a:cubicBezTo>
                      <a:pt x="77" y="19"/>
                      <a:pt x="79" y="18"/>
                      <a:pt x="81" y="18"/>
                    </a:cubicBezTo>
                    <a:cubicBezTo>
                      <a:pt x="83" y="17"/>
                      <a:pt x="83" y="17"/>
                      <a:pt x="84" y="16"/>
                    </a:cubicBezTo>
                    <a:cubicBezTo>
                      <a:pt x="85" y="15"/>
                      <a:pt x="87" y="15"/>
                      <a:pt x="89" y="14"/>
                    </a:cubicBezTo>
                    <a:cubicBezTo>
                      <a:pt x="92" y="11"/>
                      <a:pt x="93" y="9"/>
                      <a:pt x="97" y="8"/>
                    </a:cubicBezTo>
                    <a:cubicBezTo>
                      <a:pt x="100" y="7"/>
                      <a:pt x="102" y="8"/>
                      <a:pt x="105" y="10"/>
                    </a:cubicBezTo>
                    <a:cubicBezTo>
                      <a:pt x="106" y="11"/>
                      <a:pt x="108" y="11"/>
                      <a:pt x="109" y="12"/>
                    </a:cubicBezTo>
                    <a:cubicBezTo>
                      <a:pt x="109" y="13"/>
                      <a:pt x="109" y="14"/>
                      <a:pt x="109" y="14"/>
                    </a:cubicBezTo>
                    <a:cubicBezTo>
                      <a:pt x="110" y="14"/>
                      <a:pt x="111" y="14"/>
                      <a:pt x="111" y="14"/>
                    </a:cubicBezTo>
                    <a:cubicBezTo>
                      <a:pt x="116" y="16"/>
                      <a:pt x="123" y="16"/>
                      <a:pt x="128" y="15"/>
                    </a:cubicBezTo>
                    <a:cubicBezTo>
                      <a:pt x="128" y="12"/>
                      <a:pt x="127" y="8"/>
                      <a:pt x="128" y="5"/>
                    </a:cubicBezTo>
                    <a:cubicBezTo>
                      <a:pt x="128" y="4"/>
                      <a:pt x="128" y="2"/>
                      <a:pt x="130" y="3"/>
                    </a:cubicBezTo>
                    <a:cubicBezTo>
                      <a:pt x="133" y="3"/>
                      <a:pt x="132" y="7"/>
                      <a:pt x="132" y="9"/>
                    </a:cubicBezTo>
                    <a:cubicBezTo>
                      <a:pt x="136" y="10"/>
                      <a:pt x="135" y="5"/>
                      <a:pt x="136" y="4"/>
                    </a:cubicBezTo>
                    <a:cubicBezTo>
                      <a:pt x="139" y="0"/>
                      <a:pt x="140" y="6"/>
                      <a:pt x="141" y="8"/>
                    </a:cubicBezTo>
                    <a:cubicBezTo>
                      <a:pt x="143" y="8"/>
                      <a:pt x="145" y="9"/>
                      <a:pt x="147" y="8"/>
                    </a:cubicBezTo>
                    <a:cubicBezTo>
                      <a:pt x="150" y="8"/>
                      <a:pt x="151" y="7"/>
                      <a:pt x="153" y="6"/>
                    </a:cubicBezTo>
                    <a:cubicBezTo>
                      <a:pt x="156" y="5"/>
                      <a:pt x="158" y="5"/>
                      <a:pt x="161" y="5"/>
                    </a:cubicBezTo>
                    <a:cubicBezTo>
                      <a:pt x="163" y="4"/>
                      <a:pt x="163" y="3"/>
                      <a:pt x="166" y="4"/>
                    </a:cubicBezTo>
                    <a:cubicBezTo>
                      <a:pt x="166" y="5"/>
                      <a:pt x="167" y="6"/>
                      <a:pt x="167" y="6"/>
                    </a:cubicBezTo>
                    <a:cubicBezTo>
                      <a:pt x="168" y="7"/>
                      <a:pt x="169" y="7"/>
                      <a:pt x="170" y="7"/>
                    </a:cubicBezTo>
                    <a:cubicBezTo>
                      <a:pt x="172" y="8"/>
                      <a:pt x="173" y="9"/>
                      <a:pt x="175" y="9"/>
                    </a:cubicBezTo>
                    <a:cubicBezTo>
                      <a:pt x="177" y="10"/>
                      <a:pt x="180" y="12"/>
                      <a:pt x="183" y="12"/>
                    </a:cubicBezTo>
                    <a:cubicBezTo>
                      <a:pt x="183" y="11"/>
                      <a:pt x="183" y="9"/>
                      <a:pt x="183" y="8"/>
                    </a:cubicBezTo>
                    <a:cubicBezTo>
                      <a:pt x="185" y="8"/>
                      <a:pt x="187" y="10"/>
                      <a:pt x="188" y="11"/>
                    </a:cubicBezTo>
                    <a:cubicBezTo>
                      <a:pt x="191" y="13"/>
                      <a:pt x="192" y="14"/>
                      <a:pt x="195" y="14"/>
                    </a:cubicBezTo>
                    <a:cubicBezTo>
                      <a:pt x="198" y="15"/>
                      <a:pt x="202" y="14"/>
                      <a:pt x="205" y="16"/>
                    </a:cubicBezTo>
                    <a:cubicBezTo>
                      <a:pt x="209" y="17"/>
                      <a:pt x="211" y="20"/>
                      <a:pt x="214" y="21"/>
                    </a:cubicBezTo>
                    <a:cubicBezTo>
                      <a:pt x="218" y="23"/>
                      <a:pt x="223" y="23"/>
                      <a:pt x="227" y="23"/>
                    </a:cubicBezTo>
                    <a:cubicBezTo>
                      <a:pt x="231" y="22"/>
                      <a:pt x="233" y="20"/>
                      <a:pt x="237" y="19"/>
                    </a:cubicBezTo>
                    <a:cubicBezTo>
                      <a:pt x="238" y="19"/>
                      <a:pt x="243" y="17"/>
                      <a:pt x="244" y="17"/>
                    </a:cubicBezTo>
                    <a:cubicBezTo>
                      <a:pt x="246" y="18"/>
                      <a:pt x="245" y="18"/>
                      <a:pt x="247" y="19"/>
                    </a:cubicBezTo>
                    <a:cubicBezTo>
                      <a:pt x="251" y="22"/>
                      <a:pt x="259" y="21"/>
                      <a:pt x="264" y="21"/>
                    </a:cubicBezTo>
                    <a:lnTo>
                      <a:pt x="264" y="14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206" name="Freeform 41"/>
              <p:cNvSpPr>
                <a:spLocks/>
              </p:cNvSpPr>
              <p:nvPr/>
            </p:nvSpPr>
            <p:spPr bwMode="auto">
              <a:xfrm>
                <a:off x="3008245" y="3841006"/>
                <a:ext cx="90181" cy="75986"/>
              </a:xfrm>
              <a:custGeom>
                <a:avLst/>
                <a:gdLst/>
                <a:ahLst/>
                <a:cxnLst>
                  <a:cxn ang="0">
                    <a:pos x="83" y="0"/>
                  </a:cxn>
                  <a:cxn ang="0">
                    <a:pos x="76" y="1"/>
                  </a:cxn>
                  <a:cxn ang="0">
                    <a:pos x="75" y="8"/>
                  </a:cxn>
                  <a:cxn ang="0">
                    <a:pos x="75" y="11"/>
                  </a:cxn>
                  <a:cxn ang="0">
                    <a:pos x="72" y="9"/>
                  </a:cxn>
                  <a:cxn ang="0">
                    <a:pos x="69" y="8"/>
                  </a:cxn>
                  <a:cxn ang="0">
                    <a:pos x="66" y="6"/>
                  </a:cxn>
                  <a:cxn ang="0">
                    <a:pos x="62" y="6"/>
                  </a:cxn>
                  <a:cxn ang="0">
                    <a:pos x="59" y="4"/>
                  </a:cxn>
                  <a:cxn ang="0">
                    <a:pos x="55" y="9"/>
                  </a:cxn>
                  <a:cxn ang="0">
                    <a:pos x="49" y="9"/>
                  </a:cxn>
                  <a:cxn ang="0">
                    <a:pos x="46" y="7"/>
                  </a:cxn>
                  <a:cxn ang="0">
                    <a:pos x="42" y="7"/>
                  </a:cxn>
                  <a:cxn ang="0">
                    <a:pos x="38" y="3"/>
                  </a:cxn>
                  <a:cxn ang="0">
                    <a:pos x="36" y="7"/>
                  </a:cxn>
                  <a:cxn ang="0">
                    <a:pos x="32" y="9"/>
                  </a:cxn>
                  <a:cxn ang="0">
                    <a:pos x="28" y="20"/>
                  </a:cxn>
                  <a:cxn ang="0">
                    <a:pos x="22" y="18"/>
                  </a:cxn>
                  <a:cxn ang="0">
                    <a:pos x="22" y="13"/>
                  </a:cxn>
                  <a:cxn ang="0">
                    <a:pos x="16" y="25"/>
                  </a:cxn>
                  <a:cxn ang="0">
                    <a:pos x="7" y="17"/>
                  </a:cxn>
                  <a:cxn ang="0">
                    <a:pos x="1" y="20"/>
                  </a:cxn>
                  <a:cxn ang="0">
                    <a:pos x="7" y="27"/>
                  </a:cxn>
                  <a:cxn ang="0">
                    <a:pos x="5" y="31"/>
                  </a:cxn>
                  <a:cxn ang="0">
                    <a:pos x="9" y="36"/>
                  </a:cxn>
                  <a:cxn ang="0">
                    <a:pos x="3" y="39"/>
                  </a:cxn>
                  <a:cxn ang="0">
                    <a:pos x="10" y="42"/>
                  </a:cxn>
                  <a:cxn ang="0">
                    <a:pos x="19" y="51"/>
                  </a:cxn>
                  <a:cxn ang="0">
                    <a:pos x="20" y="59"/>
                  </a:cxn>
                  <a:cxn ang="0">
                    <a:pos x="14" y="63"/>
                  </a:cxn>
                  <a:cxn ang="0">
                    <a:pos x="18" y="77"/>
                  </a:cxn>
                  <a:cxn ang="0">
                    <a:pos x="22" y="75"/>
                  </a:cxn>
                  <a:cxn ang="0">
                    <a:pos x="23" y="69"/>
                  </a:cxn>
                  <a:cxn ang="0">
                    <a:pos x="22" y="64"/>
                  </a:cxn>
                  <a:cxn ang="0">
                    <a:pos x="21" y="59"/>
                  </a:cxn>
                  <a:cxn ang="0">
                    <a:pos x="24" y="53"/>
                  </a:cxn>
                  <a:cxn ang="0">
                    <a:pos x="27" y="49"/>
                  </a:cxn>
                  <a:cxn ang="0">
                    <a:pos x="28" y="48"/>
                  </a:cxn>
                  <a:cxn ang="0">
                    <a:pos x="31" y="50"/>
                  </a:cxn>
                  <a:cxn ang="0">
                    <a:pos x="34" y="48"/>
                  </a:cxn>
                  <a:cxn ang="0">
                    <a:pos x="39" y="50"/>
                  </a:cxn>
                  <a:cxn ang="0">
                    <a:pos x="48" y="45"/>
                  </a:cxn>
                  <a:cxn ang="0">
                    <a:pos x="56" y="44"/>
                  </a:cxn>
                  <a:cxn ang="0">
                    <a:pos x="57" y="38"/>
                  </a:cxn>
                  <a:cxn ang="0">
                    <a:pos x="62" y="37"/>
                  </a:cxn>
                  <a:cxn ang="0">
                    <a:pos x="68" y="31"/>
                  </a:cxn>
                  <a:cxn ang="0">
                    <a:pos x="72" y="27"/>
                  </a:cxn>
                  <a:cxn ang="0">
                    <a:pos x="80" y="20"/>
                  </a:cxn>
                  <a:cxn ang="0">
                    <a:pos x="75" y="17"/>
                  </a:cxn>
                  <a:cxn ang="0">
                    <a:pos x="72" y="13"/>
                  </a:cxn>
                  <a:cxn ang="0">
                    <a:pos x="90" y="12"/>
                  </a:cxn>
                  <a:cxn ang="0">
                    <a:pos x="82" y="1"/>
                  </a:cxn>
                  <a:cxn ang="0">
                    <a:pos x="83" y="0"/>
                  </a:cxn>
                </a:cxnLst>
                <a:rect l="0" t="0" r="r" b="b"/>
                <a:pathLst>
                  <a:path w="91" h="77">
                    <a:moveTo>
                      <a:pt x="83" y="0"/>
                    </a:moveTo>
                    <a:cubicBezTo>
                      <a:pt x="81" y="0"/>
                      <a:pt x="77" y="0"/>
                      <a:pt x="76" y="1"/>
                    </a:cubicBezTo>
                    <a:cubicBezTo>
                      <a:pt x="72" y="2"/>
                      <a:pt x="74" y="5"/>
                      <a:pt x="75" y="8"/>
                    </a:cubicBezTo>
                    <a:cubicBezTo>
                      <a:pt x="75" y="9"/>
                      <a:pt x="76" y="10"/>
                      <a:pt x="75" y="11"/>
                    </a:cubicBezTo>
                    <a:cubicBezTo>
                      <a:pt x="73" y="12"/>
                      <a:pt x="73" y="10"/>
                      <a:pt x="72" y="9"/>
                    </a:cubicBezTo>
                    <a:cubicBezTo>
                      <a:pt x="70" y="8"/>
                      <a:pt x="70" y="9"/>
                      <a:pt x="69" y="8"/>
                    </a:cubicBezTo>
                    <a:cubicBezTo>
                      <a:pt x="68" y="7"/>
                      <a:pt x="68" y="7"/>
                      <a:pt x="66" y="6"/>
                    </a:cubicBezTo>
                    <a:cubicBezTo>
                      <a:pt x="65" y="6"/>
                      <a:pt x="63" y="6"/>
                      <a:pt x="62" y="6"/>
                    </a:cubicBezTo>
                    <a:cubicBezTo>
                      <a:pt x="61" y="6"/>
                      <a:pt x="60" y="4"/>
                      <a:pt x="59" y="4"/>
                    </a:cubicBezTo>
                    <a:cubicBezTo>
                      <a:pt x="56" y="4"/>
                      <a:pt x="57" y="8"/>
                      <a:pt x="55" y="9"/>
                    </a:cubicBezTo>
                    <a:cubicBezTo>
                      <a:pt x="54" y="9"/>
                      <a:pt x="50" y="9"/>
                      <a:pt x="49" y="9"/>
                    </a:cubicBezTo>
                    <a:cubicBezTo>
                      <a:pt x="48" y="8"/>
                      <a:pt x="47" y="7"/>
                      <a:pt x="46" y="7"/>
                    </a:cubicBezTo>
                    <a:cubicBezTo>
                      <a:pt x="44" y="7"/>
                      <a:pt x="43" y="7"/>
                      <a:pt x="42" y="7"/>
                    </a:cubicBezTo>
                    <a:cubicBezTo>
                      <a:pt x="41" y="5"/>
                      <a:pt x="41" y="1"/>
                      <a:pt x="38" y="3"/>
                    </a:cubicBezTo>
                    <a:cubicBezTo>
                      <a:pt x="36" y="4"/>
                      <a:pt x="37" y="6"/>
                      <a:pt x="36" y="7"/>
                    </a:cubicBezTo>
                    <a:cubicBezTo>
                      <a:pt x="34" y="9"/>
                      <a:pt x="33" y="8"/>
                      <a:pt x="32" y="9"/>
                    </a:cubicBezTo>
                    <a:cubicBezTo>
                      <a:pt x="28" y="11"/>
                      <a:pt x="31" y="17"/>
                      <a:pt x="28" y="20"/>
                    </a:cubicBezTo>
                    <a:cubicBezTo>
                      <a:pt x="27" y="21"/>
                      <a:pt x="23" y="19"/>
                      <a:pt x="22" y="18"/>
                    </a:cubicBezTo>
                    <a:cubicBezTo>
                      <a:pt x="22" y="17"/>
                      <a:pt x="23" y="15"/>
                      <a:pt x="22" y="13"/>
                    </a:cubicBezTo>
                    <a:cubicBezTo>
                      <a:pt x="16" y="12"/>
                      <a:pt x="16" y="21"/>
                      <a:pt x="16" y="25"/>
                    </a:cubicBezTo>
                    <a:cubicBezTo>
                      <a:pt x="12" y="27"/>
                      <a:pt x="9" y="18"/>
                      <a:pt x="7" y="17"/>
                    </a:cubicBezTo>
                    <a:cubicBezTo>
                      <a:pt x="5" y="15"/>
                      <a:pt x="0" y="16"/>
                      <a:pt x="1" y="20"/>
                    </a:cubicBezTo>
                    <a:cubicBezTo>
                      <a:pt x="5" y="20"/>
                      <a:pt x="7" y="24"/>
                      <a:pt x="7" y="27"/>
                    </a:cubicBezTo>
                    <a:cubicBezTo>
                      <a:pt x="6" y="28"/>
                      <a:pt x="5" y="29"/>
                      <a:pt x="5" y="31"/>
                    </a:cubicBezTo>
                    <a:cubicBezTo>
                      <a:pt x="4" y="34"/>
                      <a:pt x="7" y="34"/>
                      <a:pt x="9" y="36"/>
                    </a:cubicBezTo>
                    <a:cubicBezTo>
                      <a:pt x="8" y="38"/>
                      <a:pt x="4" y="37"/>
                      <a:pt x="3" y="39"/>
                    </a:cubicBezTo>
                    <a:cubicBezTo>
                      <a:pt x="1" y="42"/>
                      <a:pt x="8" y="42"/>
                      <a:pt x="10" y="42"/>
                    </a:cubicBezTo>
                    <a:cubicBezTo>
                      <a:pt x="10" y="48"/>
                      <a:pt x="18" y="45"/>
                      <a:pt x="19" y="51"/>
                    </a:cubicBezTo>
                    <a:cubicBezTo>
                      <a:pt x="19" y="53"/>
                      <a:pt x="21" y="57"/>
                      <a:pt x="20" y="59"/>
                    </a:cubicBezTo>
                    <a:cubicBezTo>
                      <a:pt x="19" y="60"/>
                      <a:pt x="16" y="62"/>
                      <a:pt x="14" y="63"/>
                    </a:cubicBezTo>
                    <a:cubicBezTo>
                      <a:pt x="9" y="67"/>
                      <a:pt x="10" y="77"/>
                      <a:pt x="18" y="77"/>
                    </a:cubicBezTo>
                    <a:cubicBezTo>
                      <a:pt x="21" y="77"/>
                      <a:pt x="21" y="77"/>
                      <a:pt x="22" y="75"/>
                    </a:cubicBezTo>
                    <a:cubicBezTo>
                      <a:pt x="23" y="74"/>
                      <a:pt x="24" y="70"/>
                      <a:pt x="23" y="69"/>
                    </a:cubicBezTo>
                    <a:cubicBezTo>
                      <a:pt x="23" y="67"/>
                      <a:pt x="22" y="66"/>
                      <a:pt x="22" y="64"/>
                    </a:cubicBezTo>
                    <a:cubicBezTo>
                      <a:pt x="21" y="62"/>
                      <a:pt x="22" y="61"/>
                      <a:pt x="21" y="59"/>
                    </a:cubicBezTo>
                    <a:cubicBezTo>
                      <a:pt x="23" y="59"/>
                      <a:pt x="23" y="55"/>
                      <a:pt x="24" y="53"/>
                    </a:cubicBezTo>
                    <a:cubicBezTo>
                      <a:pt x="25" y="52"/>
                      <a:pt x="25" y="50"/>
                      <a:pt x="27" y="49"/>
                    </a:cubicBezTo>
                    <a:cubicBezTo>
                      <a:pt x="28" y="48"/>
                      <a:pt x="27" y="48"/>
                      <a:pt x="28" y="48"/>
                    </a:cubicBezTo>
                    <a:cubicBezTo>
                      <a:pt x="30" y="48"/>
                      <a:pt x="30" y="50"/>
                      <a:pt x="31" y="50"/>
                    </a:cubicBezTo>
                    <a:cubicBezTo>
                      <a:pt x="33" y="51"/>
                      <a:pt x="32" y="49"/>
                      <a:pt x="34" y="48"/>
                    </a:cubicBezTo>
                    <a:cubicBezTo>
                      <a:pt x="37" y="46"/>
                      <a:pt x="38" y="49"/>
                      <a:pt x="39" y="50"/>
                    </a:cubicBezTo>
                    <a:cubicBezTo>
                      <a:pt x="44" y="53"/>
                      <a:pt x="46" y="47"/>
                      <a:pt x="48" y="45"/>
                    </a:cubicBezTo>
                    <a:cubicBezTo>
                      <a:pt x="51" y="42"/>
                      <a:pt x="53" y="45"/>
                      <a:pt x="56" y="44"/>
                    </a:cubicBezTo>
                    <a:cubicBezTo>
                      <a:pt x="56" y="42"/>
                      <a:pt x="55" y="40"/>
                      <a:pt x="57" y="38"/>
                    </a:cubicBezTo>
                    <a:cubicBezTo>
                      <a:pt x="59" y="36"/>
                      <a:pt x="60" y="37"/>
                      <a:pt x="62" y="37"/>
                    </a:cubicBezTo>
                    <a:cubicBezTo>
                      <a:pt x="66" y="36"/>
                      <a:pt x="66" y="34"/>
                      <a:pt x="68" y="31"/>
                    </a:cubicBezTo>
                    <a:cubicBezTo>
                      <a:pt x="69" y="28"/>
                      <a:pt x="69" y="28"/>
                      <a:pt x="72" y="27"/>
                    </a:cubicBezTo>
                    <a:cubicBezTo>
                      <a:pt x="76" y="25"/>
                      <a:pt x="84" y="25"/>
                      <a:pt x="80" y="20"/>
                    </a:cubicBezTo>
                    <a:cubicBezTo>
                      <a:pt x="79" y="17"/>
                      <a:pt x="77" y="17"/>
                      <a:pt x="75" y="17"/>
                    </a:cubicBezTo>
                    <a:cubicBezTo>
                      <a:pt x="72" y="16"/>
                      <a:pt x="73" y="15"/>
                      <a:pt x="72" y="13"/>
                    </a:cubicBezTo>
                    <a:cubicBezTo>
                      <a:pt x="76" y="15"/>
                      <a:pt x="87" y="17"/>
                      <a:pt x="90" y="12"/>
                    </a:cubicBezTo>
                    <a:cubicBezTo>
                      <a:pt x="91" y="8"/>
                      <a:pt x="85" y="2"/>
                      <a:pt x="82" y="1"/>
                    </a:cubicBezTo>
                    <a:lnTo>
                      <a:pt x="83" y="0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207" name="Freeform 42"/>
              <p:cNvSpPr>
                <a:spLocks/>
              </p:cNvSpPr>
              <p:nvPr/>
            </p:nvSpPr>
            <p:spPr bwMode="auto">
              <a:xfrm>
                <a:off x="3024111" y="3796751"/>
                <a:ext cx="53441" cy="41751"/>
              </a:xfrm>
              <a:custGeom>
                <a:avLst/>
                <a:gdLst/>
                <a:ahLst/>
                <a:cxnLst>
                  <a:cxn ang="0">
                    <a:pos x="50" y="21"/>
                  </a:cxn>
                  <a:cxn ang="0">
                    <a:pos x="53" y="27"/>
                  </a:cxn>
                  <a:cxn ang="0">
                    <a:pos x="44" y="26"/>
                  </a:cxn>
                  <a:cxn ang="0">
                    <a:pos x="36" y="25"/>
                  </a:cxn>
                  <a:cxn ang="0">
                    <a:pos x="37" y="34"/>
                  </a:cxn>
                  <a:cxn ang="0">
                    <a:pos x="38" y="39"/>
                  </a:cxn>
                  <a:cxn ang="0">
                    <a:pos x="31" y="38"/>
                  </a:cxn>
                  <a:cxn ang="0">
                    <a:pos x="29" y="36"/>
                  </a:cxn>
                  <a:cxn ang="0">
                    <a:pos x="28" y="40"/>
                  </a:cxn>
                  <a:cxn ang="0">
                    <a:pos x="23" y="41"/>
                  </a:cxn>
                  <a:cxn ang="0">
                    <a:pos x="20" y="36"/>
                  </a:cxn>
                  <a:cxn ang="0">
                    <a:pos x="14" y="25"/>
                  </a:cxn>
                  <a:cxn ang="0">
                    <a:pos x="3" y="24"/>
                  </a:cxn>
                  <a:cxn ang="0">
                    <a:pos x="1" y="19"/>
                  </a:cxn>
                  <a:cxn ang="0">
                    <a:pos x="1" y="16"/>
                  </a:cxn>
                  <a:cxn ang="0">
                    <a:pos x="10" y="17"/>
                  </a:cxn>
                  <a:cxn ang="0">
                    <a:pos x="12" y="16"/>
                  </a:cxn>
                  <a:cxn ang="0">
                    <a:pos x="16" y="17"/>
                  </a:cxn>
                  <a:cxn ang="0">
                    <a:pos x="20" y="6"/>
                  </a:cxn>
                  <a:cxn ang="0">
                    <a:pos x="28" y="4"/>
                  </a:cxn>
                  <a:cxn ang="0">
                    <a:pos x="34" y="0"/>
                  </a:cxn>
                  <a:cxn ang="0">
                    <a:pos x="35" y="9"/>
                  </a:cxn>
                  <a:cxn ang="0">
                    <a:pos x="41" y="10"/>
                  </a:cxn>
                  <a:cxn ang="0">
                    <a:pos x="43" y="15"/>
                  </a:cxn>
                  <a:cxn ang="0">
                    <a:pos x="53" y="17"/>
                  </a:cxn>
                  <a:cxn ang="0">
                    <a:pos x="53" y="23"/>
                  </a:cxn>
                  <a:cxn ang="0">
                    <a:pos x="50" y="21"/>
                  </a:cxn>
                </a:cxnLst>
                <a:rect l="0" t="0" r="r" b="b"/>
                <a:pathLst>
                  <a:path w="54" h="42">
                    <a:moveTo>
                      <a:pt x="50" y="21"/>
                    </a:moveTo>
                    <a:cubicBezTo>
                      <a:pt x="50" y="24"/>
                      <a:pt x="54" y="24"/>
                      <a:pt x="53" y="27"/>
                    </a:cubicBezTo>
                    <a:cubicBezTo>
                      <a:pt x="50" y="28"/>
                      <a:pt x="47" y="27"/>
                      <a:pt x="44" y="26"/>
                    </a:cubicBezTo>
                    <a:cubicBezTo>
                      <a:pt x="41" y="24"/>
                      <a:pt x="39" y="21"/>
                      <a:pt x="36" y="25"/>
                    </a:cubicBezTo>
                    <a:cubicBezTo>
                      <a:pt x="34" y="29"/>
                      <a:pt x="34" y="31"/>
                      <a:pt x="37" y="34"/>
                    </a:cubicBezTo>
                    <a:cubicBezTo>
                      <a:pt x="38" y="36"/>
                      <a:pt x="39" y="37"/>
                      <a:pt x="38" y="39"/>
                    </a:cubicBezTo>
                    <a:cubicBezTo>
                      <a:pt x="36" y="39"/>
                      <a:pt x="33" y="39"/>
                      <a:pt x="31" y="38"/>
                    </a:cubicBezTo>
                    <a:cubicBezTo>
                      <a:pt x="30" y="38"/>
                      <a:pt x="31" y="36"/>
                      <a:pt x="29" y="36"/>
                    </a:cubicBezTo>
                    <a:cubicBezTo>
                      <a:pt x="28" y="37"/>
                      <a:pt x="29" y="39"/>
                      <a:pt x="28" y="40"/>
                    </a:cubicBezTo>
                    <a:cubicBezTo>
                      <a:pt x="28" y="42"/>
                      <a:pt x="25" y="42"/>
                      <a:pt x="23" y="41"/>
                    </a:cubicBezTo>
                    <a:cubicBezTo>
                      <a:pt x="20" y="40"/>
                      <a:pt x="20" y="39"/>
                      <a:pt x="20" y="36"/>
                    </a:cubicBezTo>
                    <a:cubicBezTo>
                      <a:pt x="20" y="31"/>
                      <a:pt x="20" y="26"/>
                      <a:pt x="14" y="25"/>
                    </a:cubicBezTo>
                    <a:cubicBezTo>
                      <a:pt x="11" y="25"/>
                      <a:pt x="5" y="27"/>
                      <a:pt x="3" y="24"/>
                    </a:cubicBezTo>
                    <a:cubicBezTo>
                      <a:pt x="2" y="23"/>
                      <a:pt x="1" y="20"/>
                      <a:pt x="1" y="19"/>
                    </a:cubicBezTo>
                    <a:cubicBezTo>
                      <a:pt x="1" y="18"/>
                      <a:pt x="0" y="17"/>
                      <a:pt x="1" y="16"/>
                    </a:cubicBezTo>
                    <a:cubicBezTo>
                      <a:pt x="4" y="15"/>
                      <a:pt x="6" y="18"/>
                      <a:pt x="10" y="17"/>
                    </a:cubicBezTo>
                    <a:cubicBezTo>
                      <a:pt x="10" y="17"/>
                      <a:pt x="11" y="16"/>
                      <a:pt x="12" y="16"/>
                    </a:cubicBezTo>
                    <a:cubicBezTo>
                      <a:pt x="14" y="16"/>
                      <a:pt x="15" y="17"/>
                      <a:pt x="16" y="17"/>
                    </a:cubicBezTo>
                    <a:cubicBezTo>
                      <a:pt x="17" y="12"/>
                      <a:pt x="14" y="9"/>
                      <a:pt x="20" y="6"/>
                    </a:cubicBezTo>
                    <a:cubicBezTo>
                      <a:pt x="22" y="5"/>
                      <a:pt x="25" y="5"/>
                      <a:pt x="28" y="4"/>
                    </a:cubicBezTo>
                    <a:cubicBezTo>
                      <a:pt x="30" y="3"/>
                      <a:pt x="31" y="1"/>
                      <a:pt x="34" y="0"/>
                    </a:cubicBezTo>
                    <a:cubicBezTo>
                      <a:pt x="34" y="3"/>
                      <a:pt x="34" y="6"/>
                      <a:pt x="35" y="9"/>
                    </a:cubicBezTo>
                    <a:cubicBezTo>
                      <a:pt x="37" y="9"/>
                      <a:pt x="39" y="9"/>
                      <a:pt x="41" y="10"/>
                    </a:cubicBezTo>
                    <a:cubicBezTo>
                      <a:pt x="42" y="12"/>
                      <a:pt x="41" y="14"/>
                      <a:pt x="43" y="15"/>
                    </a:cubicBezTo>
                    <a:cubicBezTo>
                      <a:pt x="45" y="17"/>
                      <a:pt x="50" y="14"/>
                      <a:pt x="53" y="17"/>
                    </a:cubicBezTo>
                    <a:cubicBezTo>
                      <a:pt x="53" y="18"/>
                      <a:pt x="54" y="21"/>
                      <a:pt x="53" y="23"/>
                    </a:cubicBezTo>
                    <a:lnTo>
                      <a:pt x="50" y="21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</p:grpSp>
        <p:grpSp>
          <p:nvGrpSpPr>
            <p:cNvPr id="149" name="Group 148"/>
            <p:cNvGrpSpPr/>
            <p:nvPr/>
          </p:nvGrpSpPr>
          <p:grpSpPr>
            <a:xfrm>
              <a:off x="6149138" y="5539131"/>
              <a:ext cx="664557" cy="689263"/>
              <a:chOff x="2874643" y="5302275"/>
              <a:chExt cx="449236" cy="465937"/>
            </a:xfrm>
            <a:solidFill>
              <a:schemeClr val="tx2"/>
            </a:solidFill>
          </p:grpSpPr>
          <p:sp>
            <p:nvSpPr>
              <p:cNvPr id="188" name="Freeform 57"/>
              <p:cNvSpPr>
                <a:spLocks/>
              </p:cNvSpPr>
              <p:nvPr/>
            </p:nvSpPr>
            <p:spPr bwMode="auto">
              <a:xfrm>
                <a:off x="3113456" y="5371581"/>
                <a:ext cx="20040" cy="20876"/>
              </a:xfrm>
              <a:custGeom>
                <a:avLst/>
                <a:gdLst/>
                <a:ahLst/>
                <a:cxnLst>
                  <a:cxn ang="0">
                    <a:pos x="16" y="2"/>
                  </a:cxn>
                  <a:cxn ang="0">
                    <a:pos x="5" y="1"/>
                  </a:cxn>
                  <a:cxn ang="0">
                    <a:pos x="1" y="12"/>
                  </a:cxn>
                  <a:cxn ang="0">
                    <a:pos x="15" y="17"/>
                  </a:cxn>
                  <a:cxn ang="0">
                    <a:pos x="14" y="4"/>
                  </a:cxn>
                  <a:cxn ang="0">
                    <a:pos x="16" y="2"/>
                  </a:cxn>
                </a:cxnLst>
                <a:rect l="0" t="0" r="r" b="b"/>
                <a:pathLst>
                  <a:path w="20" h="21">
                    <a:moveTo>
                      <a:pt x="16" y="2"/>
                    </a:moveTo>
                    <a:cubicBezTo>
                      <a:pt x="12" y="3"/>
                      <a:pt x="9" y="0"/>
                      <a:pt x="5" y="1"/>
                    </a:cubicBezTo>
                    <a:cubicBezTo>
                      <a:pt x="1" y="2"/>
                      <a:pt x="0" y="8"/>
                      <a:pt x="1" y="12"/>
                    </a:cubicBezTo>
                    <a:cubicBezTo>
                      <a:pt x="4" y="17"/>
                      <a:pt x="10" y="21"/>
                      <a:pt x="15" y="17"/>
                    </a:cubicBezTo>
                    <a:cubicBezTo>
                      <a:pt x="20" y="14"/>
                      <a:pt x="16" y="8"/>
                      <a:pt x="14" y="4"/>
                    </a:cubicBezTo>
                    <a:lnTo>
                      <a:pt x="16" y="2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grpSp>
            <p:nvGrpSpPr>
              <p:cNvPr id="189" name="Group 188"/>
              <p:cNvGrpSpPr/>
              <p:nvPr/>
            </p:nvGrpSpPr>
            <p:grpSpPr>
              <a:xfrm>
                <a:off x="2874643" y="5302275"/>
                <a:ext cx="449236" cy="465937"/>
                <a:chOff x="2874643" y="5302275"/>
                <a:chExt cx="449236" cy="465937"/>
              </a:xfrm>
              <a:grpFill/>
            </p:grpSpPr>
            <p:sp>
              <p:nvSpPr>
                <p:cNvPr id="190" name="Freeform 43"/>
                <p:cNvSpPr>
                  <a:spLocks noEditPoints="1"/>
                </p:cNvSpPr>
                <p:nvPr/>
              </p:nvSpPr>
              <p:spPr bwMode="auto">
                <a:xfrm>
                  <a:off x="2874643" y="5302275"/>
                  <a:ext cx="362395" cy="409991"/>
                </a:xfrm>
                <a:custGeom>
                  <a:avLst/>
                  <a:gdLst/>
                  <a:ahLst/>
                  <a:cxnLst>
                    <a:cxn ang="0">
                      <a:pos x="116" y="274"/>
                    </a:cxn>
                    <a:cxn ang="0">
                      <a:pos x="84" y="265"/>
                    </a:cxn>
                    <a:cxn ang="0">
                      <a:pos x="52" y="293"/>
                    </a:cxn>
                    <a:cxn ang="0">
                      <a:pos x="79" y="343"/>
                    </a:cxn>
                    <a:cxn ang="0">
                      <a:pos x="77" y="372"/>
                    </a:cxn>
                    <a:cxn ang="0">
                      <a:pos x="109" y="379"/>
                    </a:cxn>
                    <a:cxn ang="0">
                      <a:pos x="139" y="385"/>
                    </a:cxn>
                    <a:cxn ang="0">
                      <a:pos x="154" y="408"/>
                    </a:cxn>
                    <a:cxn ang="0">
                      <a:pos x="155" y="380"/>
                    </a:cxn>
                    <a:cxn ang="0">
                      <a:pos x="142" y="334"/>
                    </a:cxn>
                    <a:cxn ang="0">
                      <a:pos x="160" y="334"/>
                    </a:cxn>
                    <a:cxn ang="0">
                      <a:pos x="171" y="346"/>
                    </a:cxn>
                    <a:cxn ang="0">
                      <a:pos x="183" y="335"/>
                    </a:cxn>
                    <a:cxn ang="0">
                      <a:pos x="160" y="315"/>
                    </a:cxn>
                    <a:cxn ang="0">
                      <a:pos x="158" y="293"/>
                    </a:cxn>
                    <a:cxn ang="0">
                      <a:pos x="18" y="191"/>
                    </a:cxn>
                    <a:cxn ang="0">
                      <a:pos x="48" y="216"/>
                    </a:cxn>
                    <a:cxn ang="0">
                      <a:pos x="24" y="239"/>
                    </a:cxn>
                    <a:cxn ang="0">
                      <a:pos x="40" y="236"/>
                    </a:cxn>
                    <a:cxn ang="0">
                      <a:pos x="69" y="257"/>
                    </a:cxn>
                    <a:cxn ang="0">
                      <a:pos x="120" y="261"/>
                    </a:cxn>
                    <a:cxn ang="0">
                      <a:pos x="155" y="271"/>
                    </a:cxn>
                    <a:cxn ang="0">
                      <a:pos x="152" y="289"/>
                    </a:cxn>
                    <a:cxn ang="0">
                      <a:pos x="180" y="295"/>
                    </a:cxn>
                    <a:cxn ang="0">
                      <a:pos x="211" y="312"/>
                    </a:cxn>
                    <a:cxn ang="0">
                      <a:pos x="216" y="287"/>
                    </a:cxn>
                    <a:cxn ang="0">
                      <a:pos x="247" y="294"/>
                    </a:cxn>
                    <a:cxn ang="0">
                      <a:pos x="224" y="248"/>
                    </a:cxn>
                    <a:cxn ang="0">
                      <a:pos x="168" y="210"/>
                    </a:cxn>
                    <a:cxn ang="0">
                      <a:pos x="162" y="230"/>
                    </a:cxn>
                    <a:cxn ang="0">
                      <a:pos x="176" y="249"/>
                    </a:cxn>
                    <a:cxn ang="0">
                      <a:pos x="149" y="219"/>
                    </a:cxn>
                    <a:cxn ang="0">
                      <a:pos x="166" y="201"/>
                    </a:cxn>
                    <a:cxn ang="0">
                      <a:pos x="155" y="166"/>
                    </a:cxn>
                    <a:cxn ang="0">
                      <a:pos x="132" y="116"/>
                    </a:cxn>
                    <a:cxn ang="0">
                      <a:pos x="156" y="96"/>
                    </a:cxn>
                    <a:cxn ang="0">
                      <a:pos x="178" y="138"/>
                    </a:cxn>
                    <a:cxn ang="0">
                      <a:pos x="196" y="124"/>
                    </a:cxn>
                    <a:cxn ang="0">
                      <a:pos x="208" y="110"/>
                    </a:cxn>
                    <a:cxn ang="0">
                      <a:pos x="238" y="121"/>
                    </a:cxn>
                    <a:cxn ang="0">
                      <a:pos x="210" y="92"/>
                    </a:cxn>
                    <a:cxn ang="0">
                      <a:pos x="228" y="72"/>
                    </a:cxn>
                    <a:cxn ang="0">
                      <a:pos x="275" y="53"/>
                    </a:cxn>
                    <a:cxn ang="0">
                      <a:pos x="333" y="79"/>
                    </a:cxn>
                    <a:cxn ang="0">
                      <a:pos x="366" y="22"/>
                    </a:cxn>
                    <a:cxn ang="0">
                      <a:pos x="338" y="13"/>
                    </a:cxn>
                    <a:cxn ang="0">
                      <a:pos x="320" y="33"/>
                    </a:cxn>
                    <a:cxn ang="0">
                      <a:pos x="283" y="36"/>
                    </a:cxn>
                    <a:cxn ang="0">
                      <a:pos x="258" y="27"/>
                    </a:cxn>
                    <a:cxn ang="0">
                      <a:pos x="239" y="13"/>
                    </a:cxn>
                    <a:cxn ang="0">
                      <a:pos x="214" y="17"/>
                    </a:cxn>
                    <a:cxn ang="0">
                      <a:pos x="180" y="25"/>
                    </a:cxn>
                    <a:cxn ang="0">
                      <a:pos x="155" y="22"/>
                    </a:cxn>
                    <a:cxn ang="0">
                      <a:pos x="144" y="40"/>
                    </a:cxn>
                    <a:cxn ang="0">
                      <a:pos x="118" y="37"/>
                    </a:cxn>
                    <a:cxn ang="0">
                      <a:pos x="93" y="52"/>
                    </a:cxn>
                    <a:cxn ang="0">
                      <a:pos x="70" y="57"/>
                    </a:cxn>
                    <a:cxn ang="0">
                      <a:pos x="50" y="82"/>
                    </a:cxn>
                    <a:cxn ang="0">
                      <a:pos x="33" y="100"/>
                    </a:cxn>
                    <a:cxn ang="0">
                      <a:pos x="22" y="120"/>
                    </a:cxn>
                    <a:cxn ang="0">
                      <a:pos x="12" y="140"/>
                    </a:cxn>
                    <a:cxn ang="0">
                      <a:pos x="2" y="153"/>
                    </a:cxn>
                  </a:cxnLst>
                  <a:rect l="0" t="0" r="r" b="b"/>
                  <a:pathLst>
                    <a:path w="368" h="417">
                      <a:moveTo>
                        <a:pt x="155" y="296"/>
                      </a:moveTo>
                      <a:cubicBezTo>
                        <a:pt x="155" y="296"/>
                        <a:pt x="155" y="296"/>
                        <a:pt x="155" y="296"/>
                      </a:cubicBezTo>
                      <a:cubicBezTo>
                        <a:pt x="151" y="295"/>
                        <a:pt x="146" y="291"/>
                        <a:pt x="145" y="290"/>
                      </a:cubicBezTo>
                      <a:cubicBezTo>
                        <a:pt x="144" y="289"/>
                        <a:pt x="142" y="288"/>
                        <a:pt x="141" y="287"/>
                      </a:cubicBezTo>
                      <a:cubicBezTo>
                        <a:pt x="141" y="285"/>
                        <a:pt x="140" y="283"/>
                        <a:pt x="139" y="282"/>
                      </a:cubicBezTo>
                      <a:cubicBezTo>
                        <a:pt x="137" y="281"/>
                        <a:pt x="135" y="282"/>
                        <a:pt x="134" y="281"/>
                      </a:cubicBezTo>
                      <a:cubicBezTo>
                        <a:pt x="132" y="281"/>
                        <a:pt x="131" y="280"/>
                        <a:pt x="129" y="279"/>
                      </a:cubicBezTo>
                      <a:cubicBezTo>
                        <a:pt x="125" y="277"/>
                        <a:pt x="120" y="275"/>
                        <a:pt x="116" y="274"/>
                      </a:cubicBezTo>
                      <a:cubicBezTo>
                        <a:pt x="114" y="273"/>
                        <a:pt x="112" y="272"/>
                        <a:pt x="110" y="271"/>
                      </a:cubicBezTo>
                      <a:cubicBezTo>
                        <a:pt x="109" y="271"/>
                        <a:pt x="108" y="271"/>
                        <a:pt x="107" y="270"/>
                      </a:cubicBezTo>
                      <a:cubicBezTo>
                        <a:pt x="106" y="269"/>
                        <a:pt x="107" y="268"/>
                        <a:pt x="106" y="267"/>
                      </a:cubicBezTo>
                      <a:cubicBezTo>
                        <a:pt x="104" y="265"/>
                        <a:pt x="100" y="267"/>
                        <a:pt x="98" y="264"/>
                      </a:cubicBezTo>
                      <a:cubicBezTo>
                        <a:pt x="97" y="262"/>
                        <a:pt x="97" y="261"/>
                        <a:pt x="94" y="261"/>
                      </a:cubicBezTo>
                      <a:cubicBezTo>
                        <a:pt x="92" y="261"/>
                        <a:pt x="91" y="260"/>
                        <a:pt x="89" y="261"/>
                      </a:cubicBezTo>
                      <a:cubicBezTo>
                        <a:pt x="87" y="261"/>
                        <a:pt x="87" y="262"/>
                        <a:pt x="86" y="263"/>
                      </a:cubicBezTo>
                      <a:cubicBezTo>
                        <a:pt x="85" y="264"/>
                        <a:pt x="85" y="265"/>
                        <a:pt x="84" y="265"/>
                      </a:cubicBezTo>
                      <a:cubicBezTo>
                        <a:pt x="82" y="266"/>
                        <a:pt x="81" y="267"/>
                        <a:pt x="79" y="268"/>
                      </a:cubicBezTo>
                      <a:cubicBezTo>
                        <a:pt x="78" y="268"/>
                        <a:pt x="77" y="270"/>
                        <a:pt x="77" y="270"/>
                      </a:cubicBezTo>
                      <a:cubicBezTo>
                        <a:pt x="75" y="271"/>
                        <a:pt x="73" y="270"/>
                        <a:pt x="71" y="269"/>
                      </a:cubicBezTo>
                      <a:cubicBezTo>
                        <a:pt x="70" y="269"/>
                        <a:pt x="67" y="266"/>
                        <a:pt x="65" y="266"/>
                      </a:cubicBezTo>
                      <a:cubicBezTo>
                        <a:pt x="65" y="269"/>
                        <a:pt x="66" y="274"/>
                        <a:pt x="64" y="276"/>
                      </a:cubicBezTo>
                      <a:cubicBezTo>
                        <a:pt x="63" y="277"/>
                        <a:pt x="61" y="277"/>
                        <a:pt x="60" y="278"/>
                      </a:cubicBezTo>
                      <a:cubicBezTo>
                        <a:pt x="57" y="281"/>
                        <a:pt x="55" y="288"/>
                        <a:pt x="55" y="292"/>
                      </a:cubicBezTo>
                      <a:cubicBezTo>
                        <a:pt x="54" y="292"/>
                        <a:pt x="53" y="293"/>
                        <a:pt x="52" y="293"/>
                      </a:cubicBezTo>
                      <a:cubicBezTo>
                        <a:pt x="51" y="293"/>
                        <a:pt x="49" y="292"/>
                        <a:pt x="48" y="293"/>
                      </a:cubicBezTo>
                      <a:cubicBezTo>
                        <a:pt x="45" y="294"/>
                        <a:pt x="44" y="297"/>
                        <a:pt x="46" y="299"/>
                      </a:cubicBezTo>
                      <a:cubicBezTo>
                        <a:pt x="49" y="302"/>
                        <a:pt x="54" y="301"/>
                        <a:pt x="57" y="304"/>
                      </a:cubicBezTo>
                      <a:cubicBezTo>
                        <a:pt x="60" y="307"/>
                        <a:pt x="56" y="309"/>
                        <a:pt x="57" y="312"/>
                      </a:cubicBezTo>
                      <a:cubicBezTo>
                        <a:pt x="61" y="313"/>
                        <a:pt x="65" y="314"/>
                        <a:pt x="69" y="315"/>
                      </a:cubicBezTo>
                      <a:cubicBezTo>
                        <a:pt x="74" y="316"/>
                        <a:pt x="75" y="319"/>
                        <a:pt x="75" y="325"/>
                      </a:cubicBezTo>
                      <a:cubicBezTo>
                        <a:pt x="75" y="328"/>
                        <a:pt x="74" y="331"/>
                        <a:pt x="75" y="334"/>
                      </a:cubicBezTo>
                      <a:cubicBezTo>
                        <a:pt x="76" y="337"/>
                        <a:pt x="80" y="340"/>
                        <a:pt x="79" y="343"/>
                      </a:cubicBezTo>
                      <a:cubicBezTo>
                        <a:pt x="79" y="345"/>
                        <a:pt x="76" y="345"/>
                        <a:pt x="74" y="345"/>
                      </a:cubicBezTo>
                      <a:cubicBezTo>
                        <a:pt x="70" y="346"/>
                        <a:pt x="70" y="346"/>
                        <a:pt x="71" y="349"/>
                      </a:cubicBezTo>
                      <a:cubicBezTo>
                        <a:pt x="71" y="352"/>
                        <a:pt x="71" y="355"/>
                        <a:pt x="71" y="358"/>
                      </a:cubicBezTo>
                      <a:cubicBezTo>
                        <a:pt x="72" y="359"/>
                        <a:pt x="72" y="361"/>
                        <a:pt x="72" y="361"/>
                      </a:cubicBezTo>
                      <a:cubicBezTo>
                        <a:pt x="73" y="362"/>
                        <a:pt x="74" y="362"/>
                        <a:pt x="74" y="362"/>
                      </a:cubicBezTo>
                      <a:cubicBezTo>
                        <a:pt x="75" y="363"/>
                        <a:pt x="75" y="364"/>
                        <a:pt x="76" y="364"/>
                      </a:cubicBezTo>
                      <a:cubicBezTo>
                        <a:pt x="77" y="366"/>
                        <a:pt x="77" y="368"/>
                        <a:pt x="78" y="370"/>
                      </a:cubicBezTo>
                      <a:cubicBezTo>
                        <a:pt x="78" y="371"/>
                        <a:pt x="77" y="371"/>
                        <a:pt x="77" y="372"/>
                      </a:cubicBezTo>
                      <a:cubicBezTo>
                        <a:pt x="75" y="376"/>
                        <a:pt x="76" y="380"/>
                        <a:pt x="77" y="384"/>
                      </a:cubicBezTo>
                      <a:cubicBezTo>
                        <a:pt x="80" y="384"/>
                        <a:pt x="82" y="384"/>
                        <a:pt x="84" y="386"/>
                      </a:cubicBezTo>
                      <a:cubicBezTo>
                        <a:pt x="85" y="387"/>
                        <a:pt x="86" y="388"/>
                        <a:pt x="87" y="389"/>
                      </a:cubicBezTo>
                      <a:cubicBezTo>
                        <a:pt x="88" y="390"/>
                        <a:pt x="90" y="390"/>
                        <a:pt x="90" y="390"/>
                      </a:cubicBezTo>
                      <a:cubicBezTo>
                        <a:pt x="94" y="385"/>
                        <a:pt x="90" y="377"/>
                        <a:pt x="91" y="371"/>
                      </a:cubicBezTo>
                      <a:cubicBezTo>
                        <a:pt x="92" y="364"/>
                        <a:pt x="98" y="366"/>
                        <a:pt x="103" y="367"/>
                      </a:cubicBezTo>
                      <a:cubicBezTo>
                        <a:pt x="103" y="369"/>
                        <a:pt x="103" y="372"/>
                        <a:pt x="104" y="373"/>
                      </a:cubicBezTo>
                      <a:cubicBezTo>
                        <a:pt x="105" y="375"/>
                        <a:pt x="107" y="377"/>
                        <a:pt x="109" y="379"/>
                      </a:cubicBezTo>
                      <a:cubicBezTo>
                        <a:pt x="111" y="381"/>
                        <a:pt x="112" y="383"/>
                        <a:pt x="113" y="386"/>
                      </a:cubicBezTo>
                      <a:cubicBezTo>
                        <a:pt x="114" y="389"/>
                        <a:pt x="116" y="391"/>
                        <a:pt x="117" y="394"/>
                      </a:cubicBezTo>
                      <a:cubicBezTo>
                        <a:pt x="119" y="400"/>
                        <a:pt x="113" y="411"/>
                        <a:pt x="120" y="414"/>
                      </a:cubicBezTo>
                      <a:cubicBezTo>
                        <a:pt x="126" y="417"/>
                        <a:pt x="124" y="408"/>
                        <a:pt x="124" y="405"/>
                      </a:cubicBezTo>
                      <a:cubicBezTo>
                        <a:pt x="124" y="401"/>
                        <a:pt x="123" y="399"/>
                        <a:pt x="125" y="396"/>
                      </a:cubicBezTo>
                      <a:cubicBezTo>
                        <a:pt x="126" y="393"/>
                        <a:pt x="127" y="392"/>
                        <a:pt x="129" y="390"/>
                      </a:cubicBezTo>
                      <a:cubicBezTo>
                        <a:pt x="132" y="388"/>
                        <a:pt x="131" y="385"/>
                        <a:pt x="135" y="385"/>
                      </a:cubicBezTo>
                      <a:cubicBezTo>
                        <a:pt x="136" y="385"/>
                        <a:pt x="138" y="384"/>
                        <a:pt x="139" y="385"/>
                      </a:cubicBezTo>
                      <a:cubicBezTo>
                        <a:pt x="141" y="385"/>
                        <a:pt x="140" y="386"/>
                        <a:pt x="140" y="387"/>
                      </a:cubicBezTo>
                      <a:cubicBezTo>
                        <a:pt x="141" y="389"/>
                        <a:pt x="140" y="389"/>
                        <a:pt x="141" y="391"/>
                      </a:cubicBezTo>
                      <a:cubicBezTo>
                        <a:pt x="142" y="391"/>
                        <a:pt x="143" y="391"/>
                        <a:pt x="144" y="392"/>
                      </a:cubicBezTo>
                      <a:cubicBezTo>
                        <a:pt x="145" y="393"/>
                        <a:pt x="145" y="393"/>
                        <a:pt x="145" y="394"/>
                      </a:cubicBezTo>
                      <a:cubicBezTo>
                        <a:pt x="146" y="396"/>
                        <a:pt x="145" y="398"/>
                        <a:pt x="146" y="400"/>
                      </a:cubicBezTo>
                      <a:cubicBezTo>
                        <a:pt x="146" y="402"/>
                        <a:pt x="146" y="402"/>
                        <a:pt x="147" y="403"/>
                      </a:cubicBezTo>
                      <a:cubicBezTo>
                        <a:pt x="148" y="405"/>
                        <a:pt x="148" y="406"/>
                        <a:pt x="150" y="407"/>
                      </a:cubicBezTo>
                      <a:cubicBezTo>
                        <a:pt x="151" y="407"/>
                        <a:pt x="153" y="407"/>
                        <a:pt x="154" y="408"/>
                      </a:cubicBezTo>
                      <a:cubicBezTo>
                        <a:pt x="155" y="409"/>
                        <a:pt x="155" y="410"/>
                        <a:pt x="155" y="411"/>
                      </a:cubicBezTo>
                      <a:cubicBezTo>
                        <a:pt x="156" y="412"/>
                        <a:pt x="160" y="415"/>
                        <a:pt x="162" y="415"/>
                      </a:cubicBezTo>
                      <a:cubicBezTo>
                        <a:pt x="162" y="413"/>
                        <a:pt x="160" y="412"/>
                        <a:pt x="160" y="410"/>
                      </a:cubicBezTo>
                      <a:cubicBezTo>
                        <a:pt x="159" y="408"/>
                        <a:pt x="159" y="405"/>
                        <a:pt x="157" y="404"/>
                      </a:cubicBezTo>
                      <a:cubicBezTo>
                        <a:pt x="156" y="401"/>
                        <a:pt x="155" y="402"/>
                        <a:pt x="155" y="399"/>
                      </a:cubicBezTo>
                      <a:cubicBezTo>
                        <a:pt x="155" y="397"/>
                        <a:pt x="154" y="395"/>
                        <a:pt x="155" y="393"/>
                      </a:cubicBezTo>
                      <a:cubicBezTo>
                        <a:pt x="155" y="390"/>
                        <a:pt x="157" y="389"/>
                        <a:pt x="156" y="386"/>
                      </a:cubicBezTo>
                      <a:cubicBezTo>
                        <a:pt x="156" y="384"/>
                        <a:pt x="155" y="382"/>
                        <a:pt x="155" y="380"/>
                      </a:cubicBezTo>
                      <a:cubicBezTo>
                        <a:pt x="154" y="378"/>
                        <a:pt x="155" y="375"/>
                        <a:pt x="155" y="373"/>
                      </a:cubicBezTo>
                      <a:cubicBezTo>
                        <a:pt x="155" y="371"/>
                        <a:pt x="155" y="368"/>
                        <a:pt x="155" y="367"/>
                      </a:cubicBezTo>
                      <a:cubicBezTo>
                        <a:pt x="154" y="366"/>
                        <a:pt x="152" y="365"/>
                        <a:pt x="150" y="363"/>
                      </a:cubicBezTo>
                      <a:cubicBezTo>
                        <a:pt x="149" y="362"/>
                        <a:pt x="149" y="361"/>
                        <a:pt x="149" y="359"/>
                      </a:cubicBezTo>
                      <a:cubicBezTo>
                        <a:pt x="149" y="356"/>
                        <a:pt x="150" y="352"/>
                        <a:pt x="149" y="350"/>
                      </a:cubicBezTo>
                      <a:cubicBezTo>
                        <a:pt x="148" y="349"/>
                        <a:pt x="147" y="348"/>
                        <a:pt x="146" y="347"/>
                      </a:cubicBezTo>
                      <a:cubicBezTo>
                        <a:pt x="145" y="345"/>
                        <a:pt x="144" y="342"/>
                        <a:pt x="144" y="340"/>
                      </a:cubicBezTo>
                      <a:cubicBezTo>
                        <a:pt x="143" y="338"/>
                        <a:pt x="143" y="337"/>
                        <a:pt x="142" y="334"/>
                      </a:cubicBezTo>
                      <a:cubicBezTo>
                        <a:pt x="141" y="333"/>
                        <a:pt x="141" y="332"/>
                        <a:pt x="141" y="331"/>
                      </a:cubicBezTo>
                      <a:cubicBezTo>
                        <a:pt x="140" y="330"/>
                        <a:pt x="139" y="329"/>
                        <a:pt x="139" y="329"/>
                      </a:cubicBezTo>
                      <a:cubicBezTo>
                        <a:pt x="138" y="327"/>
                        <a:pt x="138" y="323"/>
                        <a:pt x="140" y="322"/>
                      </a:cubicBezTo>
                      <a:cubicBezTo>
                        <a:pt x="141" y="322"/>
                        <a:pt x="142" y="324"/>
                        <a:pt x="143" y="325"/>
                      </a:cubicBezTo>
                      <a:cubicBezTo>
                        <a:pt x="145" y="325"/>
                        <a:pt x="147" y="324"/>
                        <a:pt x="149" y="326"/>
                      </a:cubicBezTo>
                      <a:cubicBezTo>
                        <a:pt x="149" y="326"/>
                        <a:pt x="150" y="328"/>
                        <a:pt x="150" y="328"/>
                      </a:cubicBezTo>
                      <a:cubicBezTo>
                        <a:pt x="150" y="329"/>
                        <a:pt x="152" y="330"/>
                        <a:pt x="152" y="330"/>
                      </a:cubicBezTo>
                      <a:cubicBezTo>
                        <a:pt x="154" y="332"/>
                        <a:pt x="158" y="332"/>
                        <a:pt x="160" y="334"/>
                      </a:cubicBezTo>
                      <a:cubicBezTo>
                        <a:pt x="160" y="335"/>
                        <a:pt x="159" y="337"/>
                        <a:pt x="159" y="339"/>
                      </a:cubicBezTo>
                      <a:cubicBezTo>
                        <a:pt x="159" y="341"/>
                        <a:pt x="160" y="343"/>
                        <a:pt x="158" y="345"/>
                      </a:cubicBezTo>
                      <a:cubicBezTo>
                        <a:pt x="157" y="347"/>
                        <a:pt x="155" y="347"/>
                        <a:pt x="156" y="350"/>
                      </a:cubicBezTo>
                      <a:cubicBezTo>
                        <a:pt x="156" y="352"/>
                        <a:pt x="156" y="352"/>
                        <a:pt x="158" y="352"/>
                      </a:cubicBezTo>
                      <a:cubicBezTo>
                        <a:pt x="158" y="352"/>
                        <a:pt x="160" y="352"/>
                        <a:pt x="161" y="352"/>
                      </a:cubicBezTo>
                      <a:cubicBezTo>
                        <a:pt x="163" y="351"/>
                        <a:pt x="163" y="349"/>
                        <a:pt x="165" y="349"/>
                      </a:cubicBezTo>
                      <a:cubicBezTo>
                        <a:pt x="165" y="347"/>
                        <a:pt x="165" y="346"/>
                        <a:pt x="165" y="345"/>
                      </a:cubicBezTo>
                      <a:cubicBezTo>
                        <a:pt x="167" y="345"/>
                        <a:pt x="169" y="346"/>
                        <a:pt x="171" y="346"/>
                      </a:cubicBezTo>
                      <a:cubicBezTo>
                        <a:pt x="173" y="346"/>
                        <a:pt x="180" y="347"/>
                        <a:pt x="180" y="344"/>
                      </a:cubicBezTo>
                      <a:cubicBezTo>
                        <a:pt x="179" y="344"/>
                        <a:pt x="178" y="344"/>
                        <a:pt x="177" y="344"/>
                      </a:cubicBezTo>
                      <a:cubicBezTo>
                        <a:pt x="175" y="343"/>
                        <a:pt x="174" y="343"/>
                        <a:pt x="172" y="343"/>
                      </a:cubicBezTo>
                      <a:cubicBezTo>
                        <a:pt x="170" y="343"/>
                        <a:pt x="168" y="342"/>
                        <a:pt x="170" y="339"/>
                      </a:cubicBezTo>
                      <a:cubicBezTo>
                        <a:pt x="171" y="339"/>
                        <a:pt x="172" y="340"/>
                        <a:pt x="172" y="339"/>
                      </a:cubicBezTo>
                      <a:cubicBezTo>
                        <a:pt x="172" y="339"/>
                        <a:pt x="173" y="338"/>
                        <a:pt x="173" y="338"/>
                      </a:cubicBezTo>
                      <a:cubicBezTo>
                        <a:pt x="173" y="337"/>
                        <a:pt x="174" y="336"/>
                        <a:pt x="175" y="336"/>
                      </a:cubicBezTo>
                      <a:cubicBezTo>
                        <a:pt x="177" y="334"/>
                        <a:pt x="180" y="336"/>
                        <a:pt x="183" y="335"/>
                      </a:cubicBezTo>
                      <a:cubicBezTo>
                        <a:pt x="184" y="333"/>
                        <a:pt x="184" y="331"/>
                        <a:pt x="183" y="330"/>
                      </a:cubicBezTo>
                      <a:cubicBezTo>
                        <a:pt x="182" y="329"/>
                        <a:pt x="177" y="327"/>
                        <a:pt x="176" y="327"/>
                      </a:cubicBezTo>
                      <a:cubicBezTo>
                        <a:pt x="174" y="327"/>
                        <a:pt x="172" y="329"/>
                        <a:pt x="170" y="329"/>
                      </a:cubicBezTo>
                      <a:cubicBezTo>
                        <a:pt x="169" y="328"/>
                        <a:pt x="169" y="326"/>
                        <a:pt x="167" y="325"/>
                      </a:cubicBezTo>
                      <a:cubicBezTo>
                        <a:pt x="166" y="325"/>
                        <a:pt x="166" y="326"/>
                        <a:pt x="165" y="326"/>
                      </a:cubicBezTo>
                      <a:cubicBezTo>
                        <a:pt x="164" y="326"/>
                        <a:pt x="161" y="324"/>
                        <a:pt x="161" y="323"/>
                      </a:cubicBezTo>
                      <a:cubicBezTo>
                        <a:pt x="160" y="321"/>
                        <a:pt x="161" y="319"/>
                        <a:pt x="161" y="318"/>
                      </a:cubicBezTo>
                      <a:cubicBezTo>
                        <a:pt x="161" y="317"/>
                        <a:pt x="160" y="316"/>
                        <a:pt x="160" y="315"/>
                      </a:cubicBezTo>
                      <a:cubicBezTo>
                        <a:pt x="159" y="313"/>
                        <a:pt x="160" y="313"/>
                        <a:pt x="161" y="312"/>
                      </a:cubicBezTo>
                      <a:cubicBezTo>
                        <a:pt x="162" y="310"/>
                        <a:pt x="162" y="311"/>
                        <a:pt x="162" y="309"/>
                      </a:cubicBezTo>
                      <a:cubicBezTo>
                        <a:pt x="162" y="305"/>
                        <a:pt x="162" y="304"/>
                        <a:pt x="159" y="301"/>
                      </a:cubicBezTo>
                      <a:cubicBezTo>
                        <a:pt x="157" y="300"/>
                        <a:pt x="154" y="299"/>
                        <a:pt x="155" y="296"/>
                      </a:cubicBezTo>
                      <a:moveTo>
                        <a:pt x="158" y="293"/>
                      </a:moveTo>
                      <a:cubicBezTo>
                        <a:pt x="156" y="293"/>
                        <a:pt x="155" y="294"/>
                        <a:pt x="155" y="296"/>
                      </a:cubicBezTo>
                      <a:cubicBezTo>
                        <a:pt x="156" y="296"/>
                        <a:pt x="157" y="295"/>
                        <a:pt x="158" y="294"/>
                      </a:cubicBezTo>
                      <a:cubicBezTo>
                        <a:pt x="158" y="293"/>
                        <a:pt x="158" y="293"/>
                        <a:pt x="158" y="293"/>
                      </a:cubicBezTo>
                      <a:moveTo>
                        <a:pt x="0" y="153"/>
                      </a:moveTo>
                      <a:cubicBezTo>
                        <a:pt x="0" y="154"/>
                        <a:pt x="0" y="155"/>
                        <a:pt x="0" y="156"/>
                      </a:cubicBezTo>
                      <a:cubicBezTo>
                        <a:pt x="0" y="158"/>
                        <a:pt x="1" y="159"/>
                        <a:pt x="1" y="161"/>
                      </a:cubicBezTo>
                      <a:cubicBezTo>
                        <a:pt x="2" y="163"/>
                        <a:pt x="2" y="164"/>
                        <a:pt x="2" y="165"/>
                      </a:cubicBezTo>
                      <a:cubicBezTo>
                        <a:pt x="2" y="169"/>
                        <a:pt x="2" y="171"/>
                        <a:pt x="4" y="174"/>
                      </a:cubicBezTo>
                      <a:cubicBezTo>
                        <a:pt x="6" y="176"/>
                        <a:pt x="7" y="179"/>
                        <a:pt x="8" y="181"/>
                      </a:cubicBezTo>
                      <a:cubicBezTo>
                        <a:pt x="10" y="183"/>
                        <a:pt x="13" y="182"/>
                        <a:pt x="15" y="182"/>
                      </a:cubicBezTo>
                      <a:cubicBezTo>
                        <a:pt x="18" y="184"/>
                        <a:pt x="18" y="188"/>
                        <a:pt x="18" y="191"/>
                      </a:cubicBezTo>
                      <a:cubicBezTo>
                        <a:pt x="19" y="196"/>
                        <a:pt x="23" y="197"/>
                        <a:pt x="26" y="200"/>
                      </a:cubicBezTo>
                      <a:cubicBezTo>
                        <a:pt x="28" y="202"/>
                        <a:pt x="29" y="204"/>
                        <a:pt x="30" y="207"/>
                      </a:cubicBezTo>
                      <a:cubicBezTo>
                        <a:pt x="33" y="208"/>
                        <a:pt x="33" y="202"/>
                        <a:pt x="34" y="200"/>
                      </a:cubicBezTo>
                      <a:cubicBezTo>
                        <a:pt x="35" y="199"/>
                        <a:pt x="39" y="198"/>
                        <a:pt x="41" y="199"/>
                      </a:cubicBezTo>
                      <a:cubicBezTo>
                        <a:pt x="43" y="200"/>
                        <a:pt x="42" y="204"/>
                        <a:pt x="43" y="205"/>
                      </a:cubicBezTo>
                      <a:cubicBezTo>
                        <a:pt x="45" y="207"/>
                        <a:pt x="48" y="205"/>
                        <a:pt x="51" y="206"/>
                      </a:cubicBezTo>
                      <a:cubicBezTo>
                        <a:pt x="53" y="206"/>
                        <a:pt x="53" y="207"/>
                        <a:pt x="54" y="209"/>
                      </a:cubicBezTo>
                      <a:cubicBezTo>
                        <a:pt x="57" y="214"/>
                        <a:pt x="54" y="217"/>
                        <a:pt x="48" y="216"/>
                      </a:cubicBezTo>
                      <a:cubicBezTo>
                        <a:pt x="48" y="214"/>
                        <a:pt x="49" y="211"/>
                        <a:pt x="48" y="210"/>
                      </a:cubicBezTo>
                      <a:cubicBezTo>
                        <a:pt x="47" y="208"/>
                        <a:pt x="38" y="209"/>
                        <a:pt x="36" y="210"/>
                      </a:cubicBezTo>
                      <a:cubicBezTo>
                        <a:pt x="30" y="211"/>
                        <a:pt x="32" y="215"/>
                        <a:pt x="32" y="220"/>
                      </a:cubicBezTo>
                      <a:cubicBezTo>
                        <a:pt x="30" y="219"/>
                        <a:pt x="30" y="216"/>
                        <a:pt x="28" y="215"/>
                      </a:cubicBezTo>
                      <a:cubicBezTo>
                        <a:pt x="25" y="215"/>
                        <a:pt x="23" y="218"/>
                        <a:pt x="22" y="220"/>
                      </a:cubicBezTo>
                      <a:cubicBezTo>
                        <a:pt x="21" y="222"/>
                        <a:pt x="22" y="223"/>
                        <a:pt x="20" y="224"/>
                      </a:cubicBezTo>
                      <a:cubicBezTo>
                        <a:pt x="18" y="227"/>
                        <a:pt x="14" y="230"/>
                        <a:pt x="15" y="233"/>
                      </a:cubicBezTo>
                      <a:cubicBezTo>
                        <a:pt x="19" y="234"/>
                        <a:pt x="20" y="238"/>
                        <a:pt x="24" y="239"/>
                      </a:cubicBezTo>
                      <a:cubicBezTo>
                        <a:pt x="25" y="239"/>
                        <a:pt x="28" y="238"/>
                        <a:pt x="29" y="236"/>
                      </a:cubicBezTo>
                      <a:cubicBezTo>
                        <a:pt x="31" y="233"/>
                        <a:pt x="29" y="233"/>
                        <a:pt x="28" y="231"/>
                      </a:cubicBezTo>
                      <a:cubicBezTo>
                        <a:pt x="27" y="230"/>
                        <a:pt x="28" y="227"/>
                        <a:pt x="28" y="226"/>
                      </a:cubicBezTo>
                      <a:cubicBezTo>
                        <a:pt x="29" y="226"/>
                        <a:pt x="30" y="227"/>
                        <a:pt x="32" y="226"/>
                      </a:cubicBezTo>
                      <a:cubicBezTo>
                        <a:pt x="32" y="224"/>
                        <a:pt x="32" y="223"/>
                        <a:pt x="34" y="224"/>
                      </a:cubicBezTo>
                      <a:cubicBezTo>
                        <a:pt x="34" y="225"/>
                        <a:pt x="34" y="226"/>
                        <a:pt x="34" y="227"/>
                      </a:cubicBezTo>
                      <a:cubicBezTo>
                        <a:pt x="35" y="227"/>
                        <a:pt x="36" y="227"/>
                        <a:pt x="37" y="227"/>
                      </a:cubicBezTo>
                      <a:cubicBezTo>
                        <a:pt x="40" y="230"/>
                        <a:pt x="40" y="232"/>
                        <a:pt x="40" y="236"/>
                      </a:cubicBezTo>
                      <a:cubicBezTo>
                        <a:pt x="40" y="238"/>
                        <a:pt x="39" y="240"/>
                        <a:pt x="40" y="242"/>
                      </a:cubicBezTo>
                      <a:cubicBezTo>
                        <a:pt x="41" y="243"/>
                        <a:pt x="44" y="245"/>
                        <a:pt x="46" y="246"/>
                      </a:cubicBezTo>
                      <a:cubicBezTo>
                        <a:pt x="48" y="247"/>
                        <a:pt x="49" y="247"/>
                        <a:pt x="48" y="250"/>
                      </a:cubicBezTo>
                      <a:cubicBezTo>
                        <a:pt x="47" y="252"/>
                        <a:pt x="46" y="252"/>
                        <a:pt x="46" y="254"/>
                      </a:cubicBezTo>
                      <a:cubicBezTo>
                        <a:pt x="45" y="258"/>
                        <a:pt x="46" y="261"/>
                        <a:pt x="51" y="261"/>
                      </a:cubicBezTo>
                      <a:cubicBezTo>
                        <a:pt x="54" y="262"/>
                        <a:pt x="57" y="260"/>
                        <a:pt x="59" y="258"/>
                      </a:cubicBezTo>
                      <a:cubicBezTo>
                        <a:pt x="61" y="257"/>
                        <a:pt x="63" y="256"/>
                        <a:pt x="65" y="256"/>
                      </a:cubicBezTo>
                      <a:cubicBezTo>
                        <a:pt x="67" y="256"/>
                        <a:pt x="68" y="256"/>
                        <a:pt x="69" y="257"/>
                      </a:cubicBezTo>
                      <a:cubicBezTo>
                        <a:pt x="70" y="258"/>
                        <a:pt x="69" y="260"/>
                        <a:pt x="71" y="260"/>
                      </a:cubicBezTo>
                      <a:cubicBezTo>
                        <a:pt x="71" y="255"/>
                        <a:pt x="77" y="260"/>
                        <a:pt x="79" y="260"/>
                      </a:cubicBezTo>
                      <a:cubicBezTo>
                        <a:pt x="81" y="260"/>
                        <a:pt x="83" y="258"/>
                        <a:pt x="86" y="258"/>
                      </a:cubicBezTo>
                      <a:cubicBezTo>
                        <a:pt x="88" y="258"/>
                        <a:pt x="91" y="259"/>
                        <a:pt x="91" y="256"/>
                      </a:cubicBezTo>
                      <a:cubicBezTo>
                        <a:pt x="95" y="256"/>
                        <a:pt x="100" y="256"/>
                        <a:pt x="103" y="258"/>
                      </a:cubicBezTo>
                      <a:cubicBezTo>
                        <a:pt x="107" y="259"/>
                        <a:pt x="110" y="262"/>
                        <a:pt x="115" y="262"/>
                      </a:cubicBezTo>
                      <a:cubicBezTo>
                        <a:pt x="116" y="262"/>
                        <a:pt x="117" y="262"/>
                        <a:pt x="118" y="262"/>
                      </a:cubicBezTo>
                      <a:cubicBezTo>
                        <a:pt x="119" y="262"/>
                        <a:pt x="119" y="261"/>
                        <a:pt x="120" y="261"/>
                      </a:cubicBezTo>
                      <a:cubicBezTo>
                        <a:pt x="121" y="260"/>
                        <a:pt x="123" y="259"/>
                        <a:pt x="124" y="259"/>
                      </a:cubicBezTo>
                      <a:cubicBezTo>
                        <a:pt x="126" y="259"/>
                        <a:pt x="125" y="261"/>
                        <a:pt x="126" y="263"/>
                      </a:cubicBezTo>
                      <a:cubicBezTo>
                        <a:pt x="127" y="265"/>
                        <a:pt x="129" y="267"/>
                        <a:pt x="132" y="266"/>
                      </a:cubicBezTo>
                      <a:cubicBezTo>
                        <a:pt x="133" y="264"/>
                        <a:pt x="131" y="260"/>
                        <a:pt x="134" y="259"/>
                      </a:cubicBezTo>
                      <a:cubicBezTo>
                        <a:pt x="138" y="259"/>
                        <a:pt x="137" y="267"/>
                        <a:pt x="139" y="269"/>
                      </a:cubicBezTo>
                      <a:cubicBezTo>
                        <a:pt x="139" y="266"/>
                        <a:pt x="139" y="266"/>
                        <a:pt x="141" y="266"/>
                      </a:cubicBezTo>
                      <a:cubicBezTo>
                        <a:pt x="144" y="265"/>
                        <a:pt x="146" y="267"/>
                        <a:pt x="148" y="268"/>
                      </a:cubicBezTo>
                      <a:cubicBezTo>
                        <a:pt x="150" y="270"/>
                        <a:pt x="152" y="270"/>
                        <a:pt x="155" y="271"/>
                      </a:cubicBezTo>
                      <a:cubicBezTo>
                        <a:pt x="157" y="272"/>
                        <a:pt x="159" y="274"/>
                        <a:pt x="161" y="275"/>
                      </a:cubicBezTo>
                      <a:cubicBezTo>
                        <a:pt x="164" y="276"/>
                        <a:pt x="167" y="275"/>
                        <a:pt x="170" y="275"/>
                      </a:cubicBezTo>
                      <a:cubicBezTo>
                        <a:pt x="172" y="275"/>
                        <a:pt x="173" y="275"/>
                        <a:pt x="171" y="278"/>
                      </a:cubicBezTo>
                      <a:cubicBezTo>
                        <a:pt x="171" y="279"/>
                        <a:pt x="169" y="280"/>
                        <a:pt x="168" y="281"/>
                      </a:cubicBezTo>
                      <a:cubicBezTo>
                        <a:pt x="168" y="282"/>
                        <a:pt x="166" y="283"/>
                        <a:pt x="165" y="283"/>
                      </a:cubicBezTo>
                      <a:cubicBezTo>
                        <a:pt x="163" y="284"/>
                        <a:pt x="161" y="282"/>
                        <a:pt x="158" y="282"/>
                      </a:cubicBezTo>
                      <a:cubicBezTo>
                        <a:pt x="155" y="282"/>
                        <a:pt x="149" y="282"/>
                        <a:pt x="150" y="286"/>
                      </a:cubicBezTo>
                      <a:cubicBezTo>
                        <a:pt x="151" y="288"/>
                        <a:pt x="151" y="288"/>
                        <a:pt x="152" y="289"/>
                      </a:cubicBezTo>
                      <a:cubicBezTo>
                        <a:pt x="153" y="290"/>
                        <a:pt x="152" y="290"/>
                        <a:pt x="153" y="291"/>
                      </a:cubicBezTo>
                      <a:cubicBezTo>
                        <a:pt x="154" y="292"/>
                        <a:pt x="155" y="291"/>
                        <a:pt x="155" y="291"/>
                      </a:cubicBezTo>
                      <a:cubicBezTo>
                        <a:pt x="156" y="292"/>
                        <a:pt x="157" y="292"/>
                        <a:pt x="158" y="293"/>
                      </a:cubicBezTo>
                      <a:cubicBezTo>
                        <a:pt x="159" y="292"/>
                        <a:pt x="160" y="292"/>
                        <a:pt x="161" y="292"/>
                      </a:cubicBezTo>
                      <a:cubicBezTo>
                        <a:pt x="160" y="289"/>
                        <a:pt x="162" y="290"/>
                        <a:pt x="163" y="291"/>
                      </a:cubicBezTo>
                      <a:cubicBezTo>
                        <a:pt x="165" y="291"/>
                        <a:pt x="164" y="292"/>
                        <a:pt x="166" y="292"/>
                      </a:cubicBezTo>
                      <a:cubicBezTo>
                        <a:pt x="169" y="292"/>
                        <a:pt x="171" y="288"/>
                        <a:pt x="175" y="287"/>
                      </a:cubicBezTo>
                      <a:cubicBezTo>
                        <a:pt x="179" y="287"/>
                        <a:pt x="181" y="291"/>
                        <a:pt x="180" y="295"/>
                      </a:cubicBezTo>
                      <a:cubicBezTo>
                        <a:pt x="180" y="297"/>
                        <a:pt x="178" y="299"/>
                        <a:pt x="179" y="302"/>
                      </a:cubicBezTo>
                      <a:cubicBezTo>
                        <a:pt x="181" y="303"/>
                        <a:pt x="184" y="302"/>
                        <a:pt x="187" y="301"/>
                      </a:cubicBezTo>
                      <a:cubicBezTo>
                        <a:pt x="187" y="297"/>
                        <a:pt x="186" y="292"/>
                        <a:pt x="186" y="288"/>
                      </a:cubicBezTo>
                      <a:cubicBezTo>
                        <a:pt x="188" y="287"/>
                        <a:pt x="188" y="288"/>
                        <a:pt x="190" y="289"/>
                      </a:cubicBezTo>
                      <a:cubicBezTo>
                        <a:pt x="191" y="289"/>
                        <a:pt x="194" y="289"/>
                        <a:pt x="195" y="290"/>
                      </a:cubicBezTo>
                      <a:cubicBezTo>
                        <a:pt x="199" y="293"/>
                        <a:pt x="197" y="298"/>
                        <a:pt x="198" y="302"/>
                      </a:cubicBezTo>
                      <a:cubicBezTo>
                        <a:pt x="198" y="305"/>
                        <a:pt x="201" y="309"/>
                        <a:pt x="203" y="311"/>
                      </a:cubicBezTo>
                      <a:cubicBezTo>
                        <a:pt x="206" y="313"/>
                        <a:pt x="208" y="312"/>
                        <a:pt x="211" y="312"/>
                      </a:cubicBezTo>
                      <a:cubicBezTo>
                        <a:pt x="211" y="314"/>
                        <a:pt x="211" y="315"/>
                        <a:pt x="211" y="316"/>
                      </a:cubicBezTo>
                      <a:cubicBezTo>
                        <a:pt x="212" y="317"/>
                        <a:pt x="211" y="318"/>
                        <a:pt x="211" y="320"/>
                      </a:cubicBezTo>
                      <a:cubicBezTo>
                        <a:pt x="212" y="323"/>
                        <a:pt x="213" y="323"/>
                        <a:pt x="216" y="322"/>
                      </a:cubicBezTo>
                      <a:cubicBezTo>
                        <a:pt x="217" y="319"/>
                        <a:pt x="216" y="316"/>
                        <a:pt x="216" y="312"/>
                      </a:cubicBezTo>
                      <a:cubicBezTo>
                        <a:pt x="216" y="309"/>
                        <a:pt x="216" y="306"/>
                        <a:pt x="215" y="303"/>
                      </a:cubicBezTo>
                      <a:cubicBezTo>
                        <a:pt x="215" y="301"/>
                        <a:pt x="214" y="299"/>
                        <a:pt x="214" y="297"/>
                      </a:cubicBezTo>
                      <a:cubicBezTo>
                        <a:pt x="215" y="295"/>
                        <a:pt x="216" y="294"/>
                        <a:pt x="216" y="293"/>
                      </a:cubicBezTo>
                      <a:cubicBezTo>
                        <a:pt x="216" y="291"/>
                        <a:pt x="216" y="288"/>
                        <a:pt x="216" y="287"/>
                      </a:cubicBezTo>
                      <a:cubicBezTo>
                        <a:pt x="215" y="285"/>
                        <a:pt x="214" y="285"/>
                        <a:pt x="214" y="283"/>
                      </a:cubicBezTo>
                      <a:cubicBezTo>
                        <a:pt x="213" y="281"/>
                        <a:pt x="215" y="280"/>
                        <a:pt x="216" y="278"/>
                      </a:cubicBezTo>
                      <a:cubicBezTo>
                        <a:pt x="216" y="277"/>
                        <a:pt x="220" y="272"/>
                        <a:pt x="221" y="272"/>
                      </a:cubicBezTo>
                      <a:cubicBezTo>
                        <a:pt x="223" y="272"/>
                        <a:pt x="226" y="280"/>
                        <a:pt x="227" y="282"/>
                      </a:cubicBezTo>
                      <a:cubicBezTo>
                        <a:pt x="229" y="284"/>
                        <a:pt x="230" y="286"/>
                        <a:pt x="231" y="288"/>
                      </a:cubicBezTo>
                      <a:cubicBezTo>
                        <a:pt x="232" y="291"/>
                        <a:pt x="233" y="291"/>
                        <a:pt x="235" y="293"/>
                      </a:cubicBezTo>
                      <a:cubicBezTo>
                        <a:pt x="237" y="296"/>
                        <a:pt x="238" y="298"/>
                        <a:pt x="241" y="297"/>
                      </a:cubicBezTo>
                      <a:cubicBezTo>
                        <a:pt x="244" y="297"/>
                        <a:pt x="246" y="296"/>
                        <a:pt x="247" y="294"/>
                      </a:cubicBezTo>
                      <a:cubicBezTo>
                        <a:pt x="250" y="292"/>
                        <a:pt x="250" y="286"/>
                        <a:pt x="249" y="283"/>
                      </a:cubicBezTo>
                      <a:cubicBezTo>
                        <a:pt x="247" y="279"/>
                        <a:pt x="241" y="281"/>
                        <a:pt x="238" y="280"/>
                      </a:cubicBezTo>
                      <a:cubicBezTo>
                        <a:pt x="235" y="279"/>
                        <a:pt x="233" y="279"/>
                        <a:pt x="231" y="277"/>
                      </a:cubicBezTo>
                      <a:cubicBezTo>
                        <a:pt x="230" y="276"/>
                        <a:pt x="230" y="274"/>
                        <a:pt x="229" y="273"/>
                      </a:cubicBezTo>
                      <a:cubicBezTo>
                        <a:pt x="228" y="273"/>
                        <a:pt x="226" y="272"/>
                        <a:pt x="225" y="271"/>
                      </a:cubicBezTo>
                      <a:cubicBezTo>
                        <a:pt x="223" y="270"/>
                        <a:pt x="221" y="268"/>
                        <a:pt x="220" y="265"/>
                      </a:cubicBezTo>
                      <a:cubicBezTo>
                        <a:pt x="217" y="261"/>
                        <a:pt x="216" y="258"/>
                        <a:pt x="220" y="254"/>
                      </a:cubicBezTo>
                      <a:cubicBezTo>
                        <a:pt x="222" y="252"/>
                        <a:pt x="224" y="252"/>
                        <a:pt x="224" y="248"/>
                      </a:cubicBezTo>
                      <a:cubicBezTo>
                        <a:pt x="224" y="247"/>
                        <a:pt x="224" y="246"/>
                        <a:pt x="222" y="245"/>
                      </a:cubicBezTo>
                      <a:cubicBezTo>
                        <a:pt x="217" y="242"/>
                        <a:pt x="209" y="241"/>
                        <a:pt x="204" y="238"/>
                      </a:cubicBezTo>
                      <a:cubicBezTo>
                        <a:pt x="203" y="237"/>
                        <a:pt x="203" y="236"/>
                        <a:pt x="202" y="236"/>
                      </a:cubicBezTo>
                      <a:cubicBezTo>
                        <a:pt x="201" y="235"/>
                        <a:pt x="199" y="234"/>
                        <a:pt x="198" y="234"/>
                      </a:cubicBezTo>
                      <a:cubicBezTo>
                        <a:pt x="196" y="233"/>
                        <a:pt x="195" y="232"/>
                        <a:pt x="193" y="231"/>
                      </a:cubicBezTo>
                      <a:cubicBezTo>
                        <a:pt x="190" y="228"/>
                        <a:pt x="183" y="229"/>
                        <a:pt x="182" y="224"/>
                      </a:cubicBezTo>
                      <a:cubicBezTo>
                        <a:pt x="180" y="219"/>
                        <a:pt x="182" y="214"/>
                        <a:pt x="181" y="209"/>
                      </a:cubicBezTo>
                      <a:cubicBezTo>
                        <a:pt x="177" y="210"/>
                        <a:pt x="172" y="209"/>
                        <a:pt x="168" y="210"/>
                      </a:cubicBezTo>
                      <a:cubicBezTo>
                        <a:pt x="167" y="211"/>
                        <a:pt x="165" y="211"/>
                        <a:pt x="164" y="213"/>
                      </a:cubicBezTo>
                      <a:cubicBezTo>
                        <a:pt x="163" y="214"/>
                        <a:pt x="164" y="215"/>
                        <a:pt x="163" y="216"/>
                      </a:cubicBezTo>
                      <a:cubicBezTo>
                        <a:pt x="161" y="218"/>
                        <a:pt x="157" y="218"/>
                        <a:pt x="155" y="218"/>
                      </a:cubicBezTo>
                      <a:cubicBezTo>
                        <a:pt x="151" y="218"/>
                        <a:pt x="145" y="220"/>
                        <a:pt x="145" y="224"/>
                      </a:cubicBezTo>
                      <a:cubicBezTo>
                        <a:pt x="148" y="225"/>
                        <a:pt x="148" y="225"/>
                        <a:pt x="150" y="226"/>
                      </a:cubicBezTo>
                      <a:cubicBezTo>
                        <a:pt x="152" y="228"/>
                        <a:pt x="155" y="229"/>
                        <a:pt x="157" y="229"/>
                      </a:cubicBezTo>
                      <a:cubicBezTo>
                        <a:pt x="158" y="229"/>
                        <a:pt x="159" y="229"/>
                        <a:pt x="160" y="229"/>
                      </a:cubicBezTo>
                      <a:cubicBezTo>
                        <a:pt x="161" y="229"/>
                        <a:pt x="161" y="230"/>
                        <a:pt x="162" y="230"/>
                      </a:cubicBezTo>
                      <a:cubicBezTo>
                        <a:pt x="165" y="231"/>
                        <a:pt x="167" y="230"/>
                        <a:pt x="169" y="231"/>
                      </a:cubicBezTo>
                      <a:cubicBezTo>
                        <a:pt x="170" y="232"/>
                        <a:pt x="172" y="233"/>
                        <a:pt x="172" y="234"/>
                      </a:cubicBezTo>
                      <a:cubicBezTo>
                        <a:pt x="173" y="235"/>
                        <a:pt x="172" y="237"/>
                        <a:pt x="172" y="239"/>
                      </a:cubicBezTo>
                      <a:cubicBezTo>
                        <a:pt x="173" y="241"/>
                        <a:pt x="177" y="241"/>
                        <a:pt x="180" y="242"/>
                      </a:cubicBezTo>
                      <a:cubicBezTo>
                        <a:pt x="182" y="243"/>
                        <a:pt x="189" y="246"/>
                        <a:pt x="189" y="249"/>
                      </a:cubicBezTo>
                      <a:cubicBezTo>
                        <a:pt x="189" y="250"/>
                        <a:pt x="188" y="252"/>
                        <a:pt x="186" y="253"/>
                      </a:cubicBezTo>
                      <a:cubicBezTo>
                        <a:pt x="184" y="254"/>
                        <a:pt x="178" y="254"/>
                        <a:pt x="177" y="252"/>
                      </a:cubicBezTo>
                      <a:cubicBezTo>
                        <a:pt x="176" y="252"/>
                        <a:pt x="177" y="250"/>
                        <a:pt x="176" y="249"/>
                      </a:cubicBezTo>
                      <a:cubicBezTo>
                        <a:pt x="175" y="248"/>
                        <a:pt x="175" y="247"/>
                        <a:pt x="174" y="246"/>
                      </a:cubicBezTo>
                      <a:cubicBezTo>
                        <a:pt x="170" y="244"/>
                        <a:pt x="167" y="241"/>
                        <a:pt x="164" y="239"/>
                      </a:cubicBezTo>
                      <a:cubicBezTo>
                        <a:pt x="163" y="238"/>
                        <a:pt x="161" y="237"/>
                        <a:pt x="160" y="236"/>
                      </a:cubicBezTo>
                      <a:cubicBezTo>
                        <a:pt x="158" y="234"/>
                        <a:pt x="157" y="234"/>
                        <a:pt x="154" y="233"/>
                      </a:cubicBezTo>
                      <a:cubicBezTo>
                        <a:pt x="151" y="232"/>
                        <a:pt x="148" y="229"/>
                        <a:pt x="145" y="228"/>
                      </a:cubicBezTo>
                      <a:cubicBezTo>
                        <a:pt x="142" y="228"/>
                        <a:pt x="132" y="227"/>
                        <a:pt x="133" y="223"/>
                      </a:cubicBezTo>
                      <a:cubicBezTo>
                        <a:pt x="133" y="219"/>
                        <a:pt x="139" y="221"/>
                        <a:pt x="141" y="221"/>
                      </a:cubicBezTo>
                      <a:cubicBezTo>
                        <a:pt x="145" y="222"/>
                        <a:pt x="146" y="221"/>
                        <a:pt x="149" y="219"/>
                      </a:cubicBezTo>
                      <a:cubicBezTo>
                        <a:pt x="152" y="217"/>
                        <a:pt x="157" y="217"/>
                        <a:pt x="161" y="215"/>
                      </a:cubicBezTo>
                      <a:cubicBezTo>
                        <a:pt x="157" y="216"/>
                        <a:pt x="157" y="209"/>
                        <a:pt x="157" y="207"/>
                      </a:cubicBezTo>
                      <a:cubicBezTo>
                        <a:pt x="157" y="205"/>
                        <a:pt x="156" y="205"/>
                        <a:pt x="156" y="204"/>
                      </a:cubicBezTo>
                      <a:cubicBezTo>
                        <a:pt x="155" y="202"/>
                        <a:pt x="156" y="202"/>
                        <a:pt x="155" y="200"/>
                      </a:cubicBezTo>
                      <a:cubicBezTo>
                        <a:pt x="153" y="198"/>
                        <a:pt x="150" y="196"/>
                        <a:pt x="150" y="193"/>
                      </a:cubicBezTo>
                      <a:cubicBezTo>
                        <a:pt x="151" y="191"/>
                        <a:pt x="153" y="189"/>
                        <a:pt x="154" y="188"/>
                      </a:cubicBezTo>
                      <a:cubicBezTo>
                        <a:pt x="157" y="185"/>
                        <a:pt x="161" y="186"/>
                        <a:pt x="163" y="189"/>
                      </a:cubicBezTo>
                      <a:cubicBezTo>
                        <a:pt x="165" y="192"/>
                        <a:pt x="163" y="199"/>
                        <a:pt x="166" y="201"/>
                      </a:cubicBezTo>
                      <a:cubicBezTo>
                        <a:pt x="168" y="202"/>
                        <a:pt x="174" y="199"/>
                        <a:pt x="175" y="198"/>
                      </a:cubicBezTo>
                      <a:cubicBezTo>
                        <a:pt x="178" y="197"/>
                        <a:pt x="177" y="193"/>
                        <a:pt x="175" y="192"/>
                      </a:cubicBezTo>
                      <a:cubicBezTo>
                        <a:pt x="173" y="190"/>
                        <a:pt x="171" y="189"/>
                        <a:pt x="170" y="187"/>
                      </a:cubicBezTo>
                      <a:cubicBezTo>
                        <a:pt x="169" y="185"/>
                        <a:pt x="169" y="184"/>
                        <a:pt x="168" y="182"/>
                      </a:cubicBezTo>
                      <a:cubicBezTo>
                        <a:pt x="166" y="181"/>
                        <a:pt x="164" y="179"/>
                        <a:pt x="163" y="177"/>
                      </a:cubicBezTo>
                      <a:cubicBezTo>
                        <a:pt x="161" y="175"/>
                        <a:pt x="160" y="172"/>
                        <a:pt x="158" y="170"/>
                      </a:cubicBezTo>
                      <a:cubicBezTo>
                        <a:pt x="158" y="169"/>
                        <a:pt x="157" y="169"/>
                        <a:pt x="156" y="168"/>
                      </a:cubicBezTo>
                      <a:cubicBezTo>
                        <a:pt x="156" y="167"/>
                        <a:pt x="156" y="167"/>
                        <a:pt x="155" y="166"/>
                      </a:cubicBezTo>
                      <a:cubicBezTo>
                        <a:pt x="154" y="165"/>
                        <a:pt x="151" y="166"/>
                        <a:pt x="150" y="165"/>
                      </a:cubicBezTo>
                      <a:cubicBezTo>
                        <a:pt x="149" y="165"/>
                        <a:pt x="147" y="163"/>
                        <a:pt x="146" y="162"/>
                      </a:cubicBezTo>
                      <a:cubicBezTo>
                        <a:pt x="144" y="160"/>
                        <a:pt x="143" y="158"/>
                        <a:pt x="143" y="155"/>
                      </a:cubicBezTo>
                      <a:cubicBezTo>
                        <a:pt x="142" y="152"/>
                        <a:pt x="143" y="150"/>
                        <a:pt x="143" y="148"/>
                      </a:cubicBezTo>
                      <a:cubicBezTo>
                        <a:pt x="143" y="144"/>
                        <a:pt x="143" y="143"/>
                        <a:pt x="141" y="140"/>
                      </a:cubicBezTo>
                      <a:cubicBezTo>
                        <a:pt x="139" y="138"/>
                        <a:pt x="138" y="136"/>
                        <a:pt x="137" y="133"/>
                      </a:cubicBezTo>
                      <a:cubicBezTo>
                        <a:pt x="136" y="132"/>
                        <a:pt x="135" y="131"/>
                        <a:pt x="134" y="129"/>
                      </a:cubicBezTo>
                      <a:cubicBezTo>
                        <a:pt x="131" y="126"/>
                        <a:pt x="131" y="120"/>
                        <a:pt x="132" y="116"/>
                      </a:cubicBezTo>
                      <a:cubicBezTo>
                        <a:pt x="132" y="113"/>
                        <a:pt x="135" y="111"/>
                        <a:pt x="135" y="109"/>
                      </a:cubicBezTo>
                      <a:cubicBezTo>
                        <a:pt x="135" y="107"/>
                        <a:pt x="135" y="105"/>
                        <a:pt x="135" y="104"/>
                      </a:cubicBezTo>
                      <a:cubicBezTo>
                        <a:pt x="135" y="102"/>
                        <a:pt x="136" y="97"/>
                        <a:pt x="133" y="97"/>
                      </a:cubicBezTo>
                      <a:cubicBezTo>
                        <a:pt x="135" y="91"/>
                        <a:pt x="138" y="86"/>
                        <a:pt x="144" y="83"/>
                      </a:cubicBezTo>
                      <a:cubicBezTo>
                        <a:pt x="147" y="82"/>
                        <a:pt x="155" y="79"/>
                        <a:pt x="157" y="84"/>
                      </a:cubicBezTo>
                      <a:cubicBezTo>
                        <a:pt x="157" y="86"/>
                        <a:pt x="157" y="88"/>
                        <a:pt x="157" y="90"/>
                      </a:cubicBezTo>
                      <a:cubicBezTo>
                        <a:pt x="157" y="92"/>
                        <a:pt x="158" y="93"/>
                        <a:pt x="157" y="95"/>
                      </a:cubicBezTo>
                      <a:cubicBezTo>
                        <a:pt x="157" y="95"/>
                        <a:pt x="157" y="95"/>
                        <a:pt x="156" y="96"/>
                      </a:cubicBezTo>
                      <a:cubicBezTo>
                        <a:pt x="156" y="96"/>
                        <a:pt x="155" y="96"/>
                        <a:pt x="155" y="96"/>
                      </a:cubicBezTo>
                      <a:cubicBezTo>
                        <a:pt x="153" y="101"/>
                        <a:pt x="158" y="105"/>
                        <a:pt x="162" y="106"/>
                      </a:cubicBezTo>
                      <a:cubicBezTo>
                        <a:pt x="164" y="108"/>
                        <a:pt x="166" y="108"/>
                        <a:pt x="168" y="110"/>
                      </a:cubicBezTo>
                      <a:cubicBezTo>
                        <a:pt x="170" y="112"/>
                        <a:pt x="172" y="113"/>
                        <a:pt x="173" y="115"/>
                      </a:cubicBezTo>
                      <a:cubicBezTo>
                        <a:pt x="176" y="116"/>
                        <a:pt x="177" y="116"/>
                        <a:pt x="177" y="119"/>
                      </a:cubicBezTo>
                      <a:cubicBezTo>
                        <a:pt x="177" y="123"/>
                        <a:pt x="176" y="127"/>
                        <a:pt x="175" y="131"/>
                      </a:cubicBezTo>
                      <a:cubicBezTo>
                        <a:pt x="175" y="132"/>
                        <a:pt x="175" y="135"/>
                        <a:pt x="175" y="137"/>
                      </a:cubicBezTo>
                      <a:cubicBezTo>
                        <a:pt x="176" y="138"/>
                        <a:pt x="177" y="138"/>
                        <a:pt x="178" y="138"/>
                      </a:cubicBezTo>
                      <a:cubicBezTo>
                        <a:pt x="183" y="139"/>
                        <a:pt x="189" y="140"/>
                        <a:pt x="194" y="140"/>
                      </a:cubicBezTo>
                      <a:cubicBezTo>
                        <a:pt x="194" y="136"/>
                        <a:pt x="194" y="134"/>
                        <a:pt x="190" y="133"/>
                      </a:cubicBezTo>
                      <a:cubicBezTo>
                        <a:pt x="187" y="132"/>
                        <a:pt x="186" y="132"/>
                        <a:pt x="184" y="128"/>
                      </a:cubicBezTo>
                      <a:cubicBezTo>
                        <a:pt x="183" y="125"/>
                        <a:pt x="180" y="121"/>
                        <a:pt x="180" y="118"/>
                      </a:cubicBezTo>
                      <a:cubicBezTo>
                        <a:pt x="181" y="114"/>
                        <a:pt x="183" y="116"/>
                        <a:pt x="186" y="116"/>
                      </a:cubicBezTo>
                      <a:cubicBezTo>
                        <a:pt x="187" y="117"/>
                        <a:pt x="188" y="116"/>
                        <a:pt x="190" y="117"/>
                      </a:cubicBezTo>
                      <a:cubicBezTo>
                        <a:pt x="191" y="117"/>
                        <a:pt x="192" y="119"/>
                        <a:pt x="193" y="119"/>
                      </a:cubicBezTo>
                      <a:cubicBezTo>
                        <a:pt x="195" y="121"/>
                        <a:pt x="195" y="123"/>
                        <a:pt x="196" y="124"/>
                      </a:cubicBezTo>
                      <a:cubicBezTo>
                        <a:pt x="196" y="125"/>
                        <a:pt x="197" y="126"/>
                        <a:pt x="198" y="127"/>
                      </a:cubicBezTo>
                      <a:cubicBezTo>
                        <a:pt x="200" y="130"/>
                        <a:pt x="201" y="136"/>
                        <a:pt x="204" y="137"/>
                      </a:cubicBezTo>
                      <a:cubicBezTo>
                        <a:pt x="206" y="138"/>
                        <a:pt x="212" y="137"/>
                        <a:pt x="214" y="137"/>
                      </a:cubicBezTo>
                      <a:cubicBezTo>
                        <a:pt x="215" y="136"/>
                        <a:pt x="215" y="135"/>
                        <a:pt x="214" y="134"/>
                      </a:cubicBezTo>
                      <a:cubicBezTo>
                        <a:pt x="214" y="131"/>
                        <a:pt x="214" y="132"/>
                        <a:pt x="212" y="130"/>
                      </a:cubicBezTo>
                      <a:cubicBezTo>
                        <a:pt x="210" y="128"/>
                        <a:pt x="208" y="126"/>
                        <a:pt x="205" y="123"/>
                      </a:cubicBezTo>
                      <a:cubicBezTo>
                        <a:pt x="202" y="121"/>
                        <a:pt x="194" y="118"/>
                        <a:pt x="196" y="113"/>
                      </a:cubicBezTo>
                      <a:cubicBezTo>
                        <a:pt x="199" y="107"/>
                        <a:pt x="203" y="108"/>
                        <a:pt x="208" y="110"/>
                      </a:cubicBezTo>
                      <a:cubicBezTo>
                        <a:pt x="211" y="111"/>
                        <a:pt x="214" y="111"/>
                        <a:pt x="217" y="112"/>
                      </a:cubicBezTo>
                      <a:cubicBezTo>
                        <a:pt x="219" y="112"/>
                        <a:pt x="220" y="113"/>
                        <a:pt x="221" y="114"/>
                      </a:cubicBezTo>
                      <a:cubicBezTo>
                        <a:pt x="222" y="114"/>
                        <a:pt x="222" y="115"/>
                        <a:pt x="223" y="116"/>
                      </a:cubicBezTo>
                      <a:cubicBezTo>
                        <a:pt x="225" y="117"/>
                        <a:pt x="227" y="119"/>
                        <a:pt x="228" y="121"/>
                      </a:cubicBezTo>
                      <a:cubicBezTo>
                        <a:pt x="229" y="122"/>
                        <a:pt x="230" y="125"/>
                        <a:pt x="232" y="125"/>
                      </a:cubicBezTo>
                      <a:cubicBezTo>
                        <a:pt x="232" y="126"/>
                        <a:pt x="238" y="126"/>
                        <a:pt x="238" y="125"/>
                      </a:cubicBezTo>
                      <a:cubicBezTo>
                        <a:pt x="239" y="124"/>
                        <a:pt x="239" y="123"/>
                        <a:pt x="239" y="122"/>
                      </a:cubicBezTo>
                      <a:cubicBezTo>
                        <a:pt x="238" y="122"/>
                        <a:pt x="238" y="121"/>
                        <a:pt x="238" y="121"/>
                      </a:cubicBezTo>
                      <a:cubicBezTo>
                        <a:pt x="237" y="120"/>
                        <a:pt x="237" y="119"/>
                        <a:pt x="237" y="119"/>
                      </a:cubicBezTo>
                      <a:cubicBezTo>
                        <a:pt x="235" y="116"/>
                        <a:pt x="231" y="115"/>
                        <a:pt x="229" y="113"/>
                      </a:cubicBezTo>
                      <a:cubicBezTo>
                        <a:pt x="226" y="109"/>
                        <a:pt x="223" y="107"/>
                        <a:pt x="218" y="106"/>
                      </a:cubicBezTo>
                      <a:cubicBezTo>
                        <a:pt x="215" y="105"/>
                        <a:pt x="212" y="105"/>
                        <a:pt x="210" y="104"/>
                      </a:cubicBezTo>
                      <a:cubicBezTo>
                        <a:pt x="208" y="104"/>
                        <a:pt x="208" y="103"/>
                        <a:pt x="206" y="103"/>
                      </a:cubicBezTo>
                      <a:cubicBezTo>
                        <a:pt x="205" y="101"/>
                        <a:pt x="206" y="100"/>
                        <a:pt x="207" y="98"/>
                      </a:cubicBezTo>
                      <a:cubicBezTo>
                        <a:pt x="207" y="97"/>
                        <a:pt x="207" y="96"/>
                        <a:pt x="207" y="96"/>
                      </a:cubicBezTo>
                      <a:cubicBezTo>
                        <a:pt x="207" y="94"/>
                        <a:pt x="208" y="93"/>
                        <a:pt x="210" y="92"/>
                      </a:cubicBezTo>
                      <a:cubicBezTo>
                        <a:pt x="207" y="91"/>
                        <a:pt x="208" y="88"/>
                        <a:pt x="207" y="86"/>
                      </a:cubicBezTo>
                      <a:cubicBezTo>
                        <a:pt x="205" y="84"/>
                        <a:pt x="204" y="84"/>
                        <a:pt x="202" y="83"/>
                      </a:cubicBezTo>
                      <a:cubicBezTo>
                        <a:pt x="198" y="80"/>
                        <a:pt x="203" y="75"/>
                        <a:pt x="204" y="72"/>
                      </a:cubicBezTo>
                      <a:cubicBezTo>
                        <a:pt x="205" y="70"/>
                        <a:pt x="207" y="67"/>
                        <a:pt x="209" y="68"/>
                      </a:cubicBezTo>
                      <a:cubicBezTo>
                        <a:pt x="212" y="68"/>
                        <a:pt x="212" y="70"/>
                        <a:pt x="212" y="72"/>
                      </a:cubicBezTo>
                      <a:cubicBezTo>
                        <a:pt x="213" y="75"/>
                        <a:pt x="213" y="75"/>
                        <a:pt x="217" y="76"/>
                      </a:cubicBezTo>
                      <a:cubicBezTo>
                        <a:pt x="219" y="76"/>
                        <a:pt x="220" y="76"/>
                        <a:pt x="223" y="76"/>
                      </a:cubicBezTo>
                      <a:cubicBezTo>
                        <a:pt x="225" y="75"/>
                        <a:pt x="226" y="73"/>
                        <a:pt x="228" y="72"/>
                      </a:cubicBezTo>
                      <a:cubicBezTo>
                        <a:pt x="230" y="71"/>
                        <a:pt x="232" y="70"/>
                        <a:pt x="234" y="70"/>
                      </a:cubicBezTo>
                      <a:cubicBezTo>
                        <a:pt x="237" y="68"/>
                        <a:pt x="237" y="65"/>
                        <a:pt x="239" y="62"/>
                      </a:cubicBezTo>
                      <a:cubicBezTo>
                        <a:pt x="240" y="60"/>
                        <a:pt x="241" y="59"/>
                        <a:pt x="243" y="59"/>
                      </a:cubicBezTo>
                      <a:cubicBezTo>
                        <a:pt x="245" y="59"/>
                        <a:pt x="247" y="60"/>
                        <a:pt x="249" y="61"/>
                      </a:cubicBezTo>
                      <a:cubicBezTo>
                        <a:pt x="250" y="61"/>
                        <a:pt x="251" y="61"/>
                        <a:pt x="252" y="61"/>
                      </a:cubicBezTo>
                      <a:cubicBezTo>
                        <a:pt x="255" y="61"/>
                        <a:pt x="257" y="63"/>
                        <a:pt x="259" y="63"/>
                      </a:cubicBezTo>
                      <a:cubicBezTo>
                        <a:pt x="262" y="64"/>
                        <a:pt x="267" y="63"/>
                        <a:pt x="269" y="61"/>
                      </a:cubicBezTo>
                      <a:cubicBezTo>
                        <a:pt x="271" y="59"/>
                        <a:pt x="272" y="54"/>
                        <a:pt x="275" y="53"/>
                      </a:cubicBezTo>
                      <a:cubicBezTo>
                        <a:pt x="280" y="52"/>
                        <a:pt x="279" y="56"/>
                        <a:pt x="279" y="59"/>
                      </a:cubicBezTo>
                      <a:cubicBezTo>
                        <a:pt x="278" y="62"/>
                        <a:pt x="279" y="62"/>
                        <a:pt x="282" y="63"/>
                      </a:cubicBezTo>
                      <a:cubicBezTo>
                        <a:pt x="283" y="63"/>
                        <a:pt x="284" y="65"/>
                        <a:pt x="285" y="66"/>
                      </a:cubicBezTo>
                      <a:cubicBezTo>
                        <a:pt x="288" y="68"/>
                        <a:pt x="293" y="70"/>
                        <a:pt x="297" y="70"/>
                      </a:cubicBezTo>
                      <a:cubicBezTo>
                        <a:pt x="303" y="70"/>
                        <a:pt x="309" y="70"/>
                        <a:pt x="315" y="70"/>
                      </a:cubicBezTo>
                      <a:cubicBezTo>
                        <a:pt x="317" y="70"/>
                        <a:pt x="318" y="70"/>
                        <a:pt x="320" y="71"/>
                      </a:cubicBezTo>
                      <a:cubicBezTo>
                        <a:pt x="323" y="72"/>
                        <a:pt x="326" y="73"/>
                        <a:pt x="328" y="74"/>
                      </a:cubicBezTo>
                      <a:cubicBezTo>
                        <a:pt x="329" y="75"/>
                        <a:pt x="333" y="79"/>
                        <a:pt x="333" y="79"/>
                      </a:cubicBezTo>
                      <a:cubicBezTo>
                        <a:pt x="335" y="79"/>
                        <a:pt x="335" y="77"/>
                        <a:pt x="336" y="75"/>
                      </a:cubicBezTo>
                      <a:cubicBezTo>
                        <a:pt x="338" y="72"/>
                        <a:pt x="339" y="69"/>
                        <a:pt x="342" y="67"/>
                      </a:cubicBezTo>
                      <a:cubicBezTo>
                        <a:pt x="344" y="65"/>
                        <a:pt x="348" y="63"/>
                        <a:pt x="349" y="61"/>
                      </a:cubicBezTo>
                      <a:cubicBezTo>
                        <a:pt x="350" y="59"/>
                        <a:pt x="350" y="59"/>
                        <a:pt x="350" y="57"/>
                      </a:cubicBezTo>
                      <a:cubicBezTo>
                        <a:pt x="350" y="53"/>
                        <a:pt x="351" y="50"/>
                        <a:pt x="351" y="46"/>
                      </a:cubicBezTo>
                      <a:cubicBezTo>
                        <a:pt x="351" y="42"/>
                        <a:pt x="351" y="37"/>
                        <a:pt x="355" y="35"/>
                      </a:cubicBezTo>
                      <a:cubicBezTo>
                        <a:pt x="357" y="33"/>
                        <a:pt x="362" y="35"/>
                        <a:pt x="364" y="33"/>
                      </a:cubicBezTo>
                      <a:cubicBezTo>
                        <a:pt x="368" y="31"/>
                        <a:pt x="366" y="26"/>
                        <a:pt x="366" y="22"/>
                      </a:cubicBezTo>
                      <a:cubicBezTo>
                        <a:pt x="365" y="18"/>
                        <a:pt x="365" y="15"/>
                        <a:pt x="365" y="10"/>
                      </a:cubicBezTo>
                      <a:cubicBezTo>
                        <a:pt x="365" y="6"/>
                        <a:pt x="362" y="7"/>
                        <a:pt x="359" y="6"/>
                      </a:cubicBezTo>
                      <a:cubicBezTo>
                        <a:pt x="357" y="5"/>
                        <a:pt x="356" y="3"/>
                        <a:pt x="354" y="2"/>
                      </a:cubicBezTo>
                      <a:cubicBezTo>
                        <a:pt x="354" y="3"/>
                        <a:pt x="354" y="4"/>
                        <a:pt x="354" y="5"/>
                      </a:cubicBezTo>
                      <a:cubicBezTo>
                        <a:pt x="351" y="5"/>
                        <a:pt x="348" y="3"/>
                        <a:pt x="346" y="3"/>
                      </a:cubicBezTo>
                      <a:cubicBezTo>
                        <a:pt x="344" y="2"/>
                        <a:pt x="342" y="0"/>
                        <a:pt x="340" y="0"/>
                      </a:cubicBezTo>
                      <a:cubicBezTo>
                        <a:pt x="336" y="0"/>
                        <a:pt x="333" y="2"/>
                        <a:pt x="334" y="6"/>
                      </a:cubicBezTo>
                      <a:cubicBezTo>
                        <a:pt x="335" y="9"/>
                        <a:pt x="338" y="10"/>
                        <a:pt x="338" y="13"/>
                      </a:cubicBezTo>
                      <a:cubicBezTo>
                        <a:pt x="338" y="15"/>
                        <a:pt x="339" y="16"/>
                        <a:pt x="338" y="18"/>
                      </a:cubicBezTo>
                      <a:cubicBezTo>
                        <a:pt x="338" y="19"/>
                        <a:pt x="337" y="19"/>
                        <a:pt x="337" y="21"/>
                      </a:cubicBezTo>
                      <a:cubicBezTo>
                        <a:pt x="337" y="21"/>
                        <a:pt x="337" y="22"/>
                        <a:pt x="337" y="22"/>
                      </a:cubicBezTo>
                      <a:cubicBezTo>
                        <a:pt x="337" y="25"/>
                        <a:pt x="338" y="28"/>
                        <a:pt x="336" y="30"/>
                      </a:cubicBezTo>
                      <a:cubicBezTo>
                        <a:pt x="335" y="30"/>
                        <a:pt x="334" y="30"/>
                        <a:pt x="333" y="31"/>
                      </a:cubicBezTo>
                      <a:cubicBezTo>
                        <a:pt x="332" y="31"/>
                        <a:pt x="331" y="32"/>
                        <a:pt x="330" y="33"/>
                      </a:cubicBezTo>
                      <a:cubicBezTo>
                        <a:pt x="329" y="33"/>
                        <a:pt x="327" y="34"/>
                        <a:pt x="326" y="34"/>
                      </a:cubicBezTo>
                      <a:cubicBezTo>
                        <a:pt x="323" y="35"/>
                        <a:pt x="322" y="34"/>
                        <a:pt x="320" y="33"/>
                      </a:cubicBezTo>
                      <a:cubicBezTo>
                        <a:pt x="319" y="33"/>
                        <a:pt x="318" y="32"/>
                        <a:pt x="317" y="32"/>
                      </a:cubicBezTo>
                      <a:cubicBezTo>
                        <a:pt x="316" y="32"/>
                        <a:pt x="316" y="32"/>
                        <a:pt x="315" y="33"/>
                      </a:cubicBezTo>
                      <a:cubicBezTo>
                        <a:pt x="312" y="34"/>
                        <a:pt x="310" y="30"/>
                        <a:pt x="307" y="31"/>
                      </a:cubicBezTo>
                      <a:cubicBezTo>
                        <a:pt x="309" y="32"/>
                        <a:pt x="309" y="34"/>
                        <a:pt x="309" y="36"/>
                      </a:cubicBezTo>
                      <a:cubicBezTo>
                        <a:pt x="304" y="36"/>
                        <a:pt x="298" y="37"/>
                        <a:pt x="293" y="37"/>
                      </a:cubicBezTo>
                      <a:cubicBezTo>
                        <a:pt x="291" y="37"/>
                        <a:pt x="289" y="37"/>
                        <a:pt x="287" y="37"/>
                      </a:cubicBezTo>
                      <a:cubicBezTo>
                        <a:pt x="287" y="37"/>
                        <a:pt x="286" y="37"/>
                        <a:pt x="286" y="36"/>
                      </a:cubicBezTo>
                      <a:cubicBezTo>
                        <a:pt x="285" y="36"/>
                        <a:pt x="284" y="37"/>
                        <a:pt x="283" y="36"/>
                      </a:cubicBezTo>
                      <a:cubicBezTo>
                        <a:pt x="282" y="36"/>
                        <a:pt x="281" y="34"/>
                        <a:pt x="279" y="33"/>
                      </a:cubicBezTo>
                      <a:cubicBezTo>
                        <a:pt x="279" y="33"/>
                        <a:pt x="278" y="32"/>
                        <a:pt x="277" y="32"/>
                      </a:cubicBezTo>
                      <a:cubicBezTo>
                        <a:pt x="275" y="32"/>
                        <a:pt x="274" y="33"/>
                        <a:pt x="273" y="31"/>
                      </a:cubicBezTo>
                      <a:cubicBezTo>
                        <a:pt x="272" y="31"/>
                        <a:pt x="271" y="31"/>
                        <a:pt x="270" y="30"/>
                      </a:cubicBezTo>
                      <a:cubicBezTo>
                        <a:pt x="269" y="30"/>
                        <a:pt x="269" y="29"/>
                        <a:pt x="268" y="28"/>
                      </a:cubicBezTo>
                      <a:cubicBezTo>
                        <a:pt x="266" y="28"/>
                        <a:pt x="264" y="29"/>
                        <a:pt x="262" y="29"/>
                      </a:cubicBezTo>
                      <a:cubicBezTo>
                        <a:pt x="261" y="30"/>
                        <a:pt x="261" y="31"/>
                        <a:pt x="260" y="30"/>
                      </a:cubicBezTo>
                      <a:cubicBezTo>
                        <a:pt x="259" y="29"/>
                        <a:pt x="259" y="27"/>
                        <a:pt x="258" y="27"/>
                      </a:cubicBezTo>
                      <a:cubicBezTo>
                        <a:pt x="257" y="26"/>
                        <a:pt x="257" y="26"/>
                        <a:pt x="257" y="26"/>
                      </a:cubicBezTo>
                      <a:cubicBezTo>
                        <a:pt x="256" y="25"/>
                        <a:pt x="255" y="24"/>
                        <a:pt x="255" y="23"/>
                      </a:cubicBezTo>
                      <a:cubicBezTo>
                        <a:pt x="253" y="21"/>
                        <a:pt x="251" y="21"/>
                        <a:pt x="249" y="20"/>
                      </a:cubicBezTo>
                      <a:cubicBezTo>
                        <a:pt x="248" y="20"/>
                        <a:pt x="247" y="19"/>
                        <a:pt x="247" y="18"/>
                      </a:cubicBezTo>
                      <a:cubicBezTo>
                        <a:pt x="247" y="18"/>
                        <a:pt x="246" y="17"/>
                        <a:pt x="246" y="17"/>
                      </a:cubicBezTo>
                      <a:cubicBezTo>
                        <a:pt x="245" y="16"/>
                        <a:pt x="246" y="13"/>
                        <a:pt x="245" y="12"/>
                      </a:cubicBezTo>
                      <a:cubicBezTo>
                        <a:pt x="244" y="11"/>
                        <a:pt x="242" y="12"/>
                        <a:pt x="241" y="13"/>
                      </a:cubicBezTo>
                      <a:cubicBezTo>
                        <a:pt x="241" y="11"/>
                        <a:pt x="240" y="13"/>
                        <a:pt x="239" y="13"/>
                      </a:cubicBezTo>
                      <a:cubicBezTo>
                        <a:pt x="237" y="13"/>
                        <a:pt x="238" y="11"/>
                        <a:pt x="236" y="11"/>
                      </a:cubicBezTo>
                      <a:cubicBezTo>
                        <a:pt x="236" y="12"/>
                        <a:pt x="235" y="11"/>
                        <a:pt x="235" y="12"/>
                      </a:cubicBezTo>
                      <a:cubicBezTo>
                        <a:pt x="234" y="12"/>
                        <a:pt x="234" y="13"/>
                        <a:pt x="234" y="13"/>
                      </a:cubicBezTo>
                      <a:cubicBezTo>
                        <a:pt x="232" y="14"/>
                        <a:pt x="231" y="13"/>
                        <a:pt x="229" y="13"/>
                      </a:cubicBezTo>
                      <a:cubicBezTo>
                        <a:pt x="228" y="13"/>
                        <a:pt x="226" y="13"/>
                        <a:pt x="225" y="13"/>
                      </a:cubicBezTo>
                      <a:cubicBezTo>
                        <a:pt x="224" y="13"/>
                        <a:pt x="223" y="12"/>
                        <a:pt x="222" y="11"/>
                      </a:cubicBezTo>
                      <a:cubicBezTo>
                        <a:pt x="219" y="10"/>
                        <a:pt x="220" y="14"/>
                        <a:pt x="220" y="15"/>
                      </a:cubicBezTo>
                      <a:cubicBezTo>
                        <a:pt x="219" y="18"/>
                        <a:pt x="216" y="19"/>
                        <a:pt x="214" y="17"/>
                      </a:cubicBezTo>
                      <a:cubicBezTo>
                        <a:pt x="213" y="18"/>
                        <a:pt x="212" y="19"/>
                        <a:pt x="211" y="19"/>
                      </a:cubicBezTo>
                      <a:cubicBezTo>
                        <a:pt x="211" y="19"/>
                        <a:pt x="210" y="19"/>
                        <a:pt x="209" y="19"/>
                      </a:cubicBezTo>
                      <a:cubicBezTo>
                        <a:pt x="208" y="19"/>
                        <a:pt x="208" y="20"/>
                        <a:pt x="207" y="21"/>
                      </a:cubicBezTo>
                      <a:cubicBezTo>
                        <a:pt x="206" y="22"/>
                        <a:pt x="203" y="23"/>
                        <a:pt x="201" y="23"/>
                      </a:cubicBezTo>
                      <a:cubicBezTo>
                        <a:pt x="199" y="24"/>
                        <a:pt x="197" y="23"/>
                        <a:pt x="195" y="24"/>
                      </a:cubicBezTo>
                      <a:cubicBezTo>
                        <a:pt x="194" y="24"/>
                        <a:pt x="193" y="24"/>
                        <a:pt x="191" y="24"/>
                      </a:cubicBezTo>
                      <a:cubicBezTo>
                        <a:pt x="190" y="24"/>
                        <a:pt x="189" y="23"/>
                        <a:pt x="188" y="23"/>
                      </a:cubicBezTo>
                      <a:cubicBezTo>
                        <a:pt x="186" y="22"/>
                        <a:pt x="182" y="24"/>
                        <a:pt x="180" y="25"/>
                      </a:cubicBezTo>
                      <a:cubicBezTo>
                        <a:pt x="177" y="26"/>
                        <a:pt x="175" y="26"/>
                        <a:pt x="172" y="26"/>
                      </a:cubicBezTo>
                      <a:cubicBezTo>
                        <a:pt x="170" y="26"/>
                        <a:pt x="168" y="26"/>
                        <a:pt x="167" y="26"/>
                      </a:cubicBezTo>
                      <a:cubicBezTo>
                        <a:pt x="165" y="26"/>
                        <a:pt x="164" y="27"/>
                        <a:pt x="163" y="26"/>
                      </a:cubicBezTo>
                      <a:cubicBezTo>
                        <a:pt x="162" y="25"/>
                        <a:pt x="162" y="24"/>
                        <a:pt x="161" y="24"/>
                      </a:cubicBezTo>
                      <a:cubicBezTo>
                        <a:pt x="160" y="23"/>
                        <a:pt x="159" y="22"/>
                        <a:pt x="158" y="21"/>
                      </a:cubicBezTo>
                      <a:cubicBezTo>
                        <a:pt x="158" y="21"/>
                        <a:pt x="158" y="21"/>
                        <a:pt x="158" y="21"/>
                      </a:cubicBezTo>
                      <a:cubicBezTo>
                        <a:pt x="158" y="21"/>
                        <a:pt x="157" y="21"/>
                        <a:pt x="157" y="21"/>
                      </a:cubicBezTo>
                      <a:cubicBezTo>
                        <a:pt x="157" y="22"/>
                        <a:pt x="156" y="22"/>
                        <a:pt x="155" y="22"/>
                      </a:cubicBezTo>
                      <a:cubicBezTo>
                        <a:pt x="154" y="23"/>
                        <a:pt x="154" y="23"/>
                        <a:pt x="153" y="24"/>
                      </a:cubicBezTo>
                      <a:cubicBezTo>
                        <a:pt x="152" y="24"/>
                        <a:pt x="151" y="26"/>
                        <a:pt x="150" y="26"/>
                      </a:cubicBezTo>
                      <a:cubicBezTo>
                        <a:pt x="149" y="26"/>
                        <a:pt x="147" y="25"/>
                        <a:pt x="147" y="27"/>
                      </a:cubicBezTo>
                      <a:cubicBezTo>
                        <a:pt x="146" y="27"/>
                        <a:pt x="147" y="29"/>
                        <a:pt x="147" y="29"/>
                      </a:cubicBezTo>
                      <a:cubicBezTo>
                        <a:pt x="146" y="30"/>
                        <a:pt x="146" y="30"/>
                        <a:pt x="146" y="30"/>
                      </a:cubicBezTo>
                      <a:cubicBezTo>
                        <a:pt x="146" y="31"/>
                        <a:pt x="146" y="31"/>
                        <a:pt x="146" y="32"/>
                      </a:cubicBezTo>
                      <a:cubicBezTo>
                        <a:pt x="145" y="34"/>
                        <a:pt x="145" y="35"/>
                        <a:pt x="145" y="37"/>
                      </a:cubicBezTo>
                      <a:cubicBezTo>
                        <a:pt x="145" y="38"/>
                        <a:pt x="145" y="39"/>
                        <a:pt x="144" y="40"/>
                      </a:cubicBezTo>
                      <a:cubicBezTo>
                        <a:pt x="143" y="40"/>
                        <a:pt x="143" y="38"/>
                        <a:pt x="142" y="37"/>
                      </a:cubicBezTo>
                      <a:cubicBezTo>
                        <a:pt x="141" y="37"/>
                        <a:pt x="138" y="39"/>
                        <a:pt x="138" y="40"/>
                      </a:cubicBezTo>
                      <a:cubicBezTo>
                        <a:pt x="137" y="40"/>
                        <a:pt x="136" y="40"/>
                        <a:pt x="135" y="40"/>
                      </a:cubicBezTo>
                      <a:cubicBezTo>
                        <a:pt x="133" y="40"/>
                        <a:pt x="132" y="39"/>
                        <a:pt x="131" y="39"/>
                      </a:cubicBezTo>
                      <a:cubicBezTo>
                        <a:pt x="129" y="39"/>
                        <a:pt x="127" y="39"/>
                        <a:pt x="125" y="39"/>
                      </a:cubicBezTo>
                      <a:cubicBezTo>
                        <a:pt x="125" y="39"/>
                        <a:pt x="124" y="39"/>
                        <a:pt x="124" y="39"/>
                      </a:cubicBezTo>
                      <a:cubicBezTo>
                        <a:pt x="123" y="39"/>
                        <a:pt x="123" y="39"/>
                        <a:pt x="122" y="39"/>
                      </a:cubicBezTo>
                      <a:cubicBezTo>
                        <a:pt x="121" y="38"/>
                        <a:pt x="119" y="38"/>
                        <a:pt x="118" y="37"/>
                      </a:cubicBezTo>
                      <a:cubicBezTo>
                        <a:pt x="117" y="37"/>
                        <a:pt x="116" y="37"/>
                        <a:pt x="115" y="38"/>
                      </a:cubicBezTo>
                      <a:cubicBezTo>
                        <a:pt x="115" y="38"/>
                        <a:pt x="114" y="39"/>
                        <a:pt x="113" y="39"/>
                      </a:cubicBezTo>
                      <a:cubicBezTo>
                        <a:pt x="112" y="39"/>
                        <a:pt x="110" y="38"/>
                        <a:pt x="109" y="38"/>
                      </a:cubicBezTo>
                      <a:cubicBezTo>
                        <a:pt x="108" y="37"/>
                        <a:pt x="107" y="37"/>
                        <a:pt x="107" y="37"/>
                      </a:cubicBezTo>
                      <a:cubicBezTo>
                        <a:pt x="105" y="37"/>
                        <a:pt x="103" y="39"/>
                        <a:pt x="102" y="41"/>
                      </a:cubicBezTo>
                      <a:cubicBezTo>
                        <a:pt x="101" y="42"/>
                        <a:pt x="100" y="43"/>
                        <a:pt x="99" y="44"/>
                      </a:cubicBezTo>
                      <a:cubicBezTo>
                        <a:pt x="98" y="46"/>
                        <a:pt x="95" y="47"/>
                        <a:pt x="94" y="49"/>
                      </a:cubicBezTo>
                      <a:cubicBezTo>
                        <a:pt x="93" y="50"/>
                        <a:pt x="93" y="51"/>
                        <a:pt x="93" y="52"/>
                      </a:cubicBezTo>
                      <a:cubicBezTo>
                        <a:pt x="92" y="52"/>
                        <a:pt x="91" y="54"/>
                        <a:pt x="90" y="54"/>
                      </a:cubicBezTo>
                      <a:cubicBezTo>
                        <a:pt x="89" y="55"/>
                        <a:pt x="87" y="56"/>
                        <a:pt x="86" y="56"/>
                      </a:cubicBezTo>
                      <a:cubicBezTo>
                        <a:pt x="85" y="56"/>
                        <a:pt x="83" y="56"/>
                        <a:pt x="82" y="56"/>
                      </a:cubicBezTo>
                      <a:cubicBezTo>
                        <a:pt x="81" y="57"/>
                        <a:pt x="80" y="56"/>
                        <a:pt x="79" y="56"/>
                      </a:cubicBezTo>
                      <a:cubicBezTo>
                        <a:pt x="79" y="56"/>
                        <a:pt x="78" y="56"/>
                        <a:pt x="78" y="56"/>
                      </a:cubicBezTo>
                      <a:cubicBezTo>
                        <a:pt x="77" y="57"/>
                        <a:pt x="78" y="57"/>
                        <a:pt x="77" y="58"/>
                      </a:cubicBezTo>
                      <a:cubicBezTo>
                        <a:pt x="77" y="58"/>
                        <a:pt x="76" y="58"/>
                        <a:pt x="75" y="58"/>
                      </a:cubicBezTo>
                      <a:cubicBezTo>
                        <a:pt x="73" y="58"/>
                        <a:pt x="72" y="57"/>
                        <a:pt x="70" y="57"/>
                      </a:cubicBezTo>
                      <a:cubicBezTo>
                        <a:pt x="68" y="57"/>
                        <a:pt x="67" y="57"/>
                        <a:pt x="65" y="57"/>
                      </a:cubicBezTo>
                      <a:cubicBezTo>
                        <a:pt x="64" y="57"/>
                        <a:pt x="62" y="57"/>
                        <a:pt x="60" y="57"/>
                      </a:cubicBezTo>
                      <a:cubicBezTo>
                        <a:pt x="59" y="58"/>
                        <a:pt x="57" y="59"/>
                        <a:pt x="56" y="60"/>
                      </a:cubicBezTo>
                      <a:cubicBezTo>
                        <a:pt x="54" y="60"/>
                        <a:pt x="52" y="61"/>
                        <a:pt x="51" y="62"/>
                      </a:cubicBezTo>
                      <a:cubicBezTo>
                        <a:pt x="49" y="64"/>
                        <a:pt x="47" y="66"/>
                        <a:pt x="45" y="67"/>
                      </a:cubicBezTo>
                      <a:cubicBezTo>
                        <a:pt x="46" y="69"/>
                        <a:pt x="49" y="71"/>
                        <a:pt x="50" y="73"/>
                      </a:cubicBezTo>
                      <a:cubicBezTo>
                        <a:pt x="51" y="74"/>
                        <a:pt x="53" y="79"/>
                        <a:pt x="52" y="81"/>
                      </a:cubicBezTo>
                      <a:cubicBezTo>
                        <a:pt x="51" y="81"/>
                        <a:pt x="50" y="82"/>
                        <a:pt x="50" y="82"/>
                      </a:cubicBezTo>
                      <a:cubicBezTo>
                        <a:pt x="48" y="83"/>
                        <a:pt x="48" y="83"/>
                        <a:pt x="48" y="85"/>
                      </a:cubicBezTo>
                      <a:cubicBezTo>
                        <a:pt x="47" y="87"/>
                        <a:pt x="48" y="89"/>
                        <a:pt x="46" y="90"/>
                      </a:cubicBezTo>
                      <a:cubicBezTo>
                        <a:pt x="45" y="90"/>
                        <a:pt x="43" y="90"/>
                        <a:pt x="42" y="90"/>
                      </a:cubicBezTo>
                      <a:cubicBezTo>
                        <a:pt x="42" y="90"/>
                        <a:pt x="41" y="90"/>
                        <a:pt x="41" y="90"/>
                      </a:cubicBezTo>
                      <a:cubicBezTo>
                        <a:pt x="41" y="91"/>
                        <a:pt x="40" y="91"/>
                        <a:pt x="40" y="91"/>
                      </a:cubicBezTo>
                      <a:cubicBezTo>
                        <a:pt x="39" y="92"/>
                        <a:pt x="38" y="91"/>
                        <a:pt x="37" y="91"/>
                      </a:cubicBezTo>
                      <a:cubicBezTo>
                        <a:pt x="36" y="92"/>
                        <a:pt x="36" y="93"/>
                        <a:pt x="35" y="94"/>
                      </a:cubicBezTo>
                      <a:cubicBezTo>
                        <a:pt x="34" y="96"/>
                        <a:pt x="33" y="98"/>
                        <a:pt x="33" y="100"/>
                      </a:cubicBezTo>
                      <a:cubicBezTo>
                        <a:pt x="33" y="102"/>
                        <a:pt x="33" y="103"/>
                        <a:pt x="32" y="105"/>
                      </a:cubicBezTo>
                      <a:cubicBezTo>
                        <a:pt x="31" y="106"/>
                        <a:pt x="31" y="107"/>
                        <a:pt x="31" y="108"/>
                      </a:cubicBezTo>
                      <a:cubicBezTo>
                        <a:pt x="30" y="109"/>
                        <a:pt x="29" y="110"/>
                        <a:pt x="29" y="112"/>
                      </a:cubicBezTo>
                      <a:cubicBezTo>
                        <a:pt x="28" y="112"/>
                        <a:pt x="29" y="113"/>
                        <a:pt x="29" y="113"/>
                      </a:cubicBezTo>
                      <a:cubicBezTo>
                        <a:pt x="29" y="115"/>
                        <a:pt x="28" y="115"/>
                        <a:pt x="28" y="116"/>
                      </a:cubicBezTo>
                      <a:cubicBezTo>
                        <a:pt x="27" y="117"/>
                        <a:pt x="27" y="118"/>
                        <a:pt x="27" y="119"/>
                      </a:cubicBezTo>
                      <a:cubicBezTo>
                        <a:pt x="27" y="119"/>
                        <a:pt x="26" y="121"/>
                        <a:pt x="26" y="121"/>
                      </a:cubicBezTo>
                      <a:cubicBezTo>
                        <a:pt x="25" y="121"/>
                        <a:pt x="23" y="120"/>
                        <a:pt x="22" y="120"/>
                      </a:cubicBezTo>
                      <a:cubicBezTo>
                        <a:pt x="20" y="120"/>
                        <a:pt x="19" y="120"/>
                        <a:pt x="18" y="121"/>
                      </a:cubicBezTo>
                      <a:cubicBezTo>
                        <a:pt x="16" y="122"/>
                        <a:pt x="14" y="123"/>
                        <a:pt x="13" y="125"/>
                      </a:cubicBezTo>
                      <a:cubicBezTo>
                        <a:pt x="12" y="126"/>
                        <a:pt x="12" y="126"/>
                        <a:pt x="11" y="127"/>
                      </a:cubicBezTo>
                      <a:cubicBezTo>
                        <a:pt x="11" y="128"/>
                        <a:pt x="11" y="128"/>
                        <a:pt x="10" y="129"/>
                      </a:cubicBezTo>
                      <a:cubicBezTo>
                        <a:pt x="10" y="129"/>
                        <a:pt x="9" y="131"/>
                        <a:pt x="9" y="132"/>
                      </a:cubicBezTo>
                      <a:cubicBezTo>
                        <a:pt x="9" y="133"/>
                        <a:pt x="10" y="133"/>
                        <a:pt x="10" y="134"/>
                      </a:cubicBezTo>
                      <a:cubicBezTo>
                        <a:pt x="11" y="135"/>
                        <a:pt x="11" y="136"/>
                        <a:pt x="11" y="137"/>
                      </a:cubicBezTo>
                      <a:cubicBezTo>
                        <a:pt x="12" y="138"/>
                        <a:pt x="13" y="139"/>
                        <a:pt x="12" y="140"/>
                      </a:cubicBezTo>
                      <a:cubicBezTo>
                        <a:pt x="12" y="141"/>
                        <a:pt x="11" y="141"/>
                        <a:pt x="11" y="142"/>
                      </a:cubicBezTo>
                      <a:cubicBezTo>
                        <a:pt x="10" y="142"/>
                        <a:pt x="10" y="142"/>
                        <a:pt x="10" y="142"/>
                      </a:cubicBezTo>
                      <a:cubicBezTo>
                        <a:pt x="9" y="143"/>
                        <a:pt x="9" y="143"/>
                        <a:pt x="9" y="143"/>
                      </a:cubicBezTo>
                      <a:cubicBezTo>
                        <a:pt x="8" y="143"/>
                        <a:pt x="8" y="143"/>
                        <a:pt x="8" y="143"/>
                      </a:cubicBezTo>
                      <a:cubicBezTo>
                        <a:pt x="7" y="144"/>
                        <a:pt x="7" y="145"/>
                        <a:pt x="7" y="147"/>
                      </a:cubicBezTo>
                      <a:cubicBezTo>
                        <a:pt x="6" y="148"/>
                        <a:pt x="5" y="150"/>
                        <a:pt x="4" y="150"/>
                      </a:cubicBezTo>
                      <a:cubicBezTo>
                        <a:pt x="4" y="151"/>
                        <a:pt x="3" y="151"/>
                        <a:pt x="3" y="151"/>
                      </a:cubicBezTo>
                      <a:cubicBezTo>
                        <a:pt x="2" y="152"/>
                        <a:pt x="2" y="152"/>
                        <a:pt x="2" y="153"/>
                      </a:cubicBezTo>
                      <a:cubicBezTo>
                        <a:pt x="1" y="153"/>
                        <a:pt x="0" y="153"/>
                        <a:pt x="0" y="153"/>
                      </a:cubicBezTo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191" name="Freeform 44"/>
                <p:cNvSpPr>
                  <a:spLocks/>
                </p:cNvSpPr>
                <p:nvPr/>
              </p:nvSpPr>
              <p:spPr bwMode="auto">
                <a:xfrm>
                  <a:off x="2878819" y="5542758"/>
                  <a:ext cx="27556" cy="32566"/>
                </a:xfrm>
                <a:custGeom>
                  <a:avLst/>
                  <a:gdLst/>
                  <a:ahLst/>
                  <a:cxnLst>
                    <a:cxn ang="0">
                      <a:pos x="23" y="23"/>
                    </a:cxn>
                    <a:cxn ang="0">
                      <a:pos x="17" y="16"/>
                    </a:cxn>
                    <a:cxn ang="0">
                      <a:pos x="17" y="8"/>
                    </a:cxn>
                    <a:cxn ang="0">
                      <a:pos x="12" y="3"/>
                    </a:cxn>
                    <a:cxn ang="0">
                      <a:pos x="12" y="12"/>
                    </a:cxn>
                    <a:cxn ang="0">
                      <a:pos x="7" y="14"/>
                    </a:cxn>
                    <a:cxn ang="0">
                      <a:pos x="2" y="20"/>
                    </a:cxn>
                    <a:cxn ang="0">
                      <a:pos x="2" y="27"/>
                    </a:cxn>
                    <a:cxn ang="0">
                      <a:pos x="6" y="22"/>
                    </a:cxn>
                    <a:cxn ang="0">
                      <a:pos x="8" y="28"/>
                    </a:cxn>
                    <a:cxn ang="0">
                      <a:pos x="13" y="31"/>
                    </a:cxn>
                    <a:cxn ang="0">
                      <a:pos x="26" y="32"/>
                    </a:cxn>
                    <a:cxn ang="0">
                      <a:pos x="25" y="23"/>
                    </a:cxn>
                    <a:cxn ang="0">
                      <a:pos x="23" y="23"/>
                    </a:cxn>
                  </a:cxnLst>
                  <a:rect l="0" t="0" r="r" b="b"/>
                  <a:pathLst>
                    <a:path w="28" h="33">
                      <a:moveTo>
                        <a:pt x="23" y="23"/>
                      </a:moveTo>
                      <a:cubicBezTo>
                        <a:pt x="20" y="23"/>
                        <a:pt x="18" y="18"/>
                        <a:pt x="17" y="16"/>
                      </a:cubicBezTo>
                      <a:cubicBezTo>
                        <a:pt x="17" y="13"/>
                        <a:pt x="17" y="10"/>
                        <a:pt x="17" y="8"/>
                      </a:cubicBezTo>
                      <a:cubicBezTo>
                        <a:pt x="17" y="6"/>
                        <a:pt x="15" y="0"/>
                        <a:pt x="12" y="3"/>
                      </a:cubicBezTo>
                      <a:cubicBezTo>
                        <a:pt x="10" y="5"/>
                        <a:pt x="13" y="9"/>
                        <a:pt x="12" y="12"/>
                      </a:cubicBezTo>
                      <a:cubicBezTo>
                        <a:pt x="11" y="13"/>
                        <a:pt x="9" y="14"/>
                        <a:pt x="7" y="14"/>
                      </a:cubicBezTo>
                      <a:cubicBezTo>
                        <a:pt x="4" y="15"/>
                        <a:pt x="3" y="16"/>
                        <a:pt x="2" y="20"/>
                      </a:cubicBezTo>
                      <a:cubicBezTo>
                        <a:pt x="1" y="22"/>
                        <a:pt x="0" y="27"/>
                        <a:pt x="2" y="27"/>
                      </a:cubicBezTo>
                      <a:cubicBezTo>
                        <a:pt x="5" y="27"/>
                        <a:pt x="6" y="24"/>
                        <a:pt x="6" y="22"/>
                      </a:cubicBezTo>
                      <a:cubicBezTo>
                        <a:pt x="7" y="24"/>
                        <a:pt x="7" y="27"/>
                        <a:pt x="8" y="28"/>
                      </a:cubicBezTo>
                      <a:cubicBezTo>
                        <a:pt x="9" y="30"/>
                        <a:pt x="11" y="30"/>
                        <a:pt x="13" y="31"/>
                      </a:cubicBezTo>
                      <a:cubicBezTo>
                        <a:pt x="17" y="32"/>
                        <a:pt x="22" y="33"/>
                        <a:pt x="26" y="32"/>
                      </a:cubicBezTo>
                      <a:cubicBezTo>
                        <a:pt x="27" y="30"/>
                        <a:pt x="28" y="24"/>
                        <a:pt x="25" y="23"/>
                      </a:cubicBezTo>
                      <a:lnTo>
                        <a:pt x="23" y="23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192" name="Freeform 45"/>
                <p:cNvSpPr>
                  <a:spLocks/>
                </p:cNvSpPr>
                <p:nvPr/>
              </p:nvSpPr>
              <p:spPr bwMode="auto">
                <a:xfrm>
                  <a:off x="2893849" y="5584509"/>
                  <a:ext cx="20040" cy="22546"/>
                </a:xfrm>
                <a:custGeom>
                  <a:avLst/>
                  <a:gdLst/>
                  <a:ahLst/>
                  <a:cxnLst>
                    <a:cxn ang="0">
                      <a:pos x="10" y="7"/>
                    </a:cxn>
                    <a:cxn ang="0">
                      <a:pos x="3" y="2"/>
                    </a:cxn>
                    <a:cxn ang="0">
                      <a:pos x="1" y="11"/>
                    </a:cxn>
                    <a:cxn ang="0">
                      <a:pos x="4" y="18"/>
                    </a:cxn>
                    <a:cxn ang="0">
                      <a:pos x="8" y="22"/>
                    </a:cxn>
                    <a:cxn ang="0">
                      <a:pos x="13" y="23"/>
                    </a:cxn>
                    <a:cxn ang="0">
                      <a:pos x="14" y="20"/>
                    </a:cxn>
                    <a:cxn ang="0">
                      <a:pos x="19" y="20"/>
                    </a:cxn>
                    <a:cxn ang="0">
                      <a:pos x="12" y="8"/>
                    </a:cxn>
                    <a:cxn ang="0">
                      <a:pos x="10" y="7"/>
                    </a:cxn>
                  </a:cxnLst>
                  <a:rect l="0" t="0" r="r" b="b"/>
                  <a:pathLst>
                    <a:path w="21" h="23">
                      <a:moveTo>
                        <a:pt x="10" y="7"/>
                      </a:moveTo>
                      <a:cubicBezTo>
                        <a:pt x="8" y="5"/>
                        <a:pt x="6" y="0"/>
                        <a:pt x="3" y="2"/>
                      </a:cubicBezTo>
                      <a:cubicBezTo>
                        <a:pt x="0" y="3"/>
                        <a:pt x="1" y="9"/>
                        <a:pt x="1" y="11"/>
                      </a:cubicBezTo>
                      <a:cubicBezTo>
                        <a:pt x="2" y="13"/>
                        <a:pt x="3" y="16"/>
                        <a:pt x="4" y="18"/>
                      </a:cubicBezTo>
                      <a:cubicBezTo>
                        <a:pt x="5" y="21"/>
                        <a:pt x="5" y="21"/>
                        <a:pt x="8" y="22"/>
                      </a:cubicBezTo>
                      <a:cubicBezTo>
                        <a:pt x="9" y="22"/>
                        <a:pt x="12" y="23"/>
                        <a:pt x="13" y="23"/>
                      </a:cubicBezTo>
                      <a:cubicBezTo>
                        <a:pt x="13" y="22"/>
                        <a:pt x="13" y="21"/>
                        <a:pt x="14" y="20"/>
                      </a:cubicBezTo>
                      <a:cubicBezTo>
                        <a:pt x="16" y="20"/>
                        <a:pt x="17" y="23"/>
                        <a:pt x="19" y="20"/>
                      </a:cubicBezTo>
                      <a:cubicBezTo>
                        <a:pt x="21" y="16"/>
                        <a:pt x="15" y="10"/>
                        <a:pt x="12" y="8"/>
                      </a:cubicBezTo>
                      <a:lnTo>
                        <a:pt x="10" y="7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193" name="Freeform 46"/>
                <p:cNvSpPr>
                  <a:spLocks/>
                </p:cNvSpPr>
                <p:nvPr/>
              </p:nvSpPr>
              <p:spPr bwMode="auto">
                <a:xfrm>
                  <a:off x="3123477" y="5597869"/>
                  <a:ext cx="16700" cy="20876"/>
                </a:xfrm>
                <a:custGeom>
                  <a:avLst/>
                  <a:gdLst/>
                  <a:ahLst/>
                  <a:cxnLst>
                    <a:cxn ang="0">
                      <a:pos x="10" y="6"/>
                    </a:cxn>
                    <a:cxn ang="0">
                      <a:pos x="1" y="1"/>
                    </a:cxn>
                    <a:cxn ang="0">
                      <a:pos x="7" y="12"/>
                    </a:cxn>
                    <a:cxn ang="0">
                      <a:pos x="16" y="21"/>
                    </a:cxn>
                    <a:cxn ang="0">
                      <a:pos x="15" y="14"/>
                    </a:cxn>
                    <a:cxn ang="0">
                      <a:pos x="10" y="7"/>
                    </a:cxn>
                    <a:cxn ang="0">
                      <a:pos x="10" y="6"/>
                    </a:cxn>
                  </a:cxnLst>
                  <a:rect l="0" t="0" r="r" b="b"/>
                  <a:pathLst>
                    <a:path w="17" h="21">
                      <a:moveTo>
                        <a:pt x="10" y="6"/>
                      </a:moveTo>
                      <a:cubicBezTo>
                        <a:pt x="11" y="3"/>
                        <a:pt x="5" y="0"/>
                        <a:pt x="1" y="1"/>
                      </a:cubicBezTo>
                      <a:cubicBezTo>
                        <a:pt x="0" y="5"/>
                        <a:pt x="4" y="9"/>
                        <a:pt x="7" y="12"/>
                      </a:cubicBezTo>
                      <a:cubicBezTo>
                        <a:pt x="9" y="15"/>
                        <a:pt x="13" y="20"/>
                        <a:pt x="16" y="21"/>
                      </a:cubicBezTo>
                      <a:cubicBezTo>
                        <a:pt x="17" y="19"/>
                        <a:pt x="16" y="16"/>
                        <a:pt x="15" y="14"/>
                      </a:cubicBezTo>
                      <a:cubicBezTo>
                        <a:pt x="14" y="13"/>
                        <a:pt x="12" y="8"/>
                        <a:pt x="10" y="7"/>
                      </a:cubicBezTo>
                      <a:lnTo>
                        <a:pt x="10" y="6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194" name="Freeform 47"/>
                <p:cNvSpPr>
                  <a:spLocks/>
                </p:cNvSpPr>
                <p:nvPr/>
              </p:nvSpPr>
              <p:spPr bwMode="auto">
                <a:xfrm>
                  <a:off x="3143517" y="5622919"/>
                  <a:ext cx="16700" cy="8350"/>
                </a:xfrm>
                <a:custGeom>
                  <a:avLst/>
                  <a:gdLst/>
                  <a:ahLst/>
                  <a:cxnLst>
                    <a:cxn ang="0">
                      <a:pos x="10" y="3"/>
                    </a:cxn>
                    <a:cxn ang="0">
                      <a:pos x="1" y="1"/>
                    </a:cxn>
                    <a:cxn ang="0">
                      <a:pos x="11" y="8"/>
                    </a:cxn>
                    <a:cxn ang="0">
                      <a:pos x="7" y="1"/>
                    </a:cxn>
                    <a:cxn ang="0">
                      <a:pos x="10" y="3"/>
                    </a:cxn>
                  </a:cxnLst>
                  <a:rect l="0" t="0" r="r" b="b"/>
                  <a:pathLst>
                    <a:path w="17" h="9">
                      <a:moveTo>
                        <a:pt x="10" y="3"/>
                      </a:moveTo>
                      <a:cubicBezTo>
                        <a:pt x="7" y="2"/>
                        <a:pt x="4" y="0"/>
                        <a:pt x="1" y="1"/>
                      </a:cubicBezTo>
                      <a:cubicBezTo>
                        <a:pt x="0" y="6"/>
                        <a:pt x="6" y="9"/>
                        <a:pt x="11" y="8"/>
                      </a:cubicBezTo>
                      <a:cubicBezTo>
                        <a:pt x="17" y="8"/>
                        <a:pt x="11" y="1"/>
                        <a:pt x="7" y="1"/>
                      </a:cubicBezTo>
                      <a:lnTo>
                        <a:pt x="10" y="3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195" name="Freeform 48"/>
                <p:cNvSpPr>
                  <a:spLocks/>
                </p:cNvSpPr>
                <p:nvPr/>
              </p:nvSpPr>
              <p:spPr bwMode="auto">
                <a:xfrm>
                  <a:off x="3156042" y="5657155"/>
                  <a:ext cx="11690" cy="19206"/>
                </a:xfrm>
                <a:custGeom>
                  <a:avLst/>
                  <a:gdLst/>
                  <a:ahLst/>
                  <a:cxnLst>
                    <a:cxn ang="0">
                      <a:pos x="12" y="1"/>
                    </a:cxn>
                    <a:cxn ang="0">
                      <a:pos x="1" y="3"/>
                    </a:cxn>
                    <a:cxn ang="0">
                      <a:pos x="1" y="10"/>
                    </a:cxn>
                    <a:cxn ang="0">
                      <a:pos x="11" y="19"/>
                    </a:cxn>
                    <a:cxn ang="0">
                      <a:pos x="12" y="5"/>
                    </a:cxn>
                    <a:cxn ang="0">
                      <a:pos x="12" y="1"/>
                    </a:cxn>
                  </a:cxnLst>
                  <a:rect l="0" t="0" r="r" b="b"/>
                  <a:pathLst>
                    <a:path w="12" h="20">
                      <a:moveTo>
                        <a:pt x="12" y="1"/>
                      </a:moveTo>
                      <a:cubicBezTo>
                        <a:pt x="8" y="1"/>
                        <a:pt x="3" y="0"/>
                        <a:pt x="1" y="3"/>
                      </a:cubicBezTo>
                      <a:cubicBezTo>
                        <a:pt x="0" y="5"/>
                        <a:pt x="0" y="8"/>
                        <a:pt x="1" y="10"/>
                      </a:cubicBezTo>
                      <a:cubicBezTo>
                        <a:pt x="2" y="13"/>
                        <a:pt x="7" y="20"/>
                        <a:pt x="11" y="19"/>
                      </a:cubicBezTo>
                      <a:cubicBezTo>
                        <a:pt x="12" y="14"/>
                        <a:pt x="12" y="10"/>
                        <a:pt x="12" y="5"/>
                      </a:cubicBezTo>
                      <a:lnTo>
                        <a:pt x="12" y="1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196" name="Freeform 49"/>
                <p:cNvSpPr>
                  <a:spLocks/>
                </p:cNvSpPr>
                <p:nvPr/>
              </p:nvSpPr>
              <p:spPr bwMode="auto">
                <a:xfrm>
                  <a:off x="3137672" y="5660495"/>
                  <a:ext cx="9185" cy="15030"/>
                </a:xfrm>
                <a:custGeom>
                  <a:avLst/>
                  <a:gdLst/>
                  <a:ahLst/>
                  <a:cxnLst>
                    <a:cxn ang="0">
                      <a:pos x="10" y="0"/>
                    </a:cxn>
                    <a:cxn ang="0">
                      <a:pos x="0" y="11"/>
                    </a:cxn>
                    <a:cxn ang="0">
                      <a:pos x="8" y="14"/>
                    </a:cxn>
                    <a:cxn ang="0">
                      <a:pos x="9" y="4"/>
                    </a:cxn>
                    <a:cxn ang="0">
                      <a:pos x="10" y="0"/>
                    </a:cxn>
                  </a:cxnLst>
                  <a:rect l="0" t="0" r="r" b="b"/>
                  <a:pathLst>
                    <a:path w="10" h="15">
                      <a:moveTo>
                        <a:pt x="10" y="0"/>
                      </a:moveTo>
                      <a:cubicBezTo>
                        <a:pt x="7" y="0"/>
                        <a:pt x="0" y="8"/>
                        <a:pt x="0" y="11"/>
                      </a:cubicBezTo>
                      <a:cubicBezTo>
                        <a:pt x="0" y="15"/>
                        <a:pt x="5" y="14"/>
                        <a:pt x="8" y="14"/>
                      </a:cubicBezTo>
                      <a:cubicBezTo>
                        <a:pt x="8" y="11"/>
                        <a:pt x="9" y="7"/>
                        <a:pt x="9" y="4"/>
                      </a:cubicBezTo>
                      <a:lnTo>
                        <a:pt x="10" y="0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197" name="Freeform 50"/>
                <p:cNvSpPr>
                  <a:spLocks/>
                </p:cNvSpPr>
                <p:nvPr/>
              </p:nvSpPr>
              <p:spPr bwMode="auto">
                <a:xfrm>
                  <a:off x="3033295" y="5737316"/>
                  <a:ext cx="143622" cy="30896"/>
                </a:xfrm>
                <a:custGeom>
                  <a:avLst/>
                  <a:gdLst/>
                  <a:ahLst/>
                  <a:cxnLst>
                    <a:cxn ang="0">
                      <a:pos x="116" y="7"/>
                    </a:cxn>
                    <a:cxn ang="0">
                      <a:pos x="95" y="5"/>
                    </a:cxn>
                    <a:cxn ang="0">
                      <a:pos x="67" y="4"/>
                    </a:cxn>
                    <a:cxn ang="0">
                      <a:pos x="57" y="3"/>
                    </a:cxn>
                    <a:cxn ang="0">
                      <a:pos x="37" y="1"/>
                    </a:cxn>
                    <a:cxn ang="0">
                      <a:pos x="22" y="0"/>
                    </a:cxn>
                    <a:cxn ang="0">
                      <a:pos x="5" y="3"/>
                    </a:cxn>
                    <a:cxn ang="0">
                      <a:pos x="1" y="8"/>
                    </a:cxn>
                    <a:cxn ang="0">
                      <a:pos x="13" y="13"/>
                    </a:cxn>
                    <a:cxn ang="0">
                      <a:pos x="41" y="15"/>
                    </a:cxn>
                    <a:cxn ang="0">
                      <a:pos x="57" y="16"/>
                    </a:cxn>
                    <a:cxn ang="0">
                      <a:pos x="65" y="19"/>
                    </a:cxn>
                    <a:cxn ang="0">
                      <a:pos x="68" y="25"/>
                    </a:cxn>
                    <a:cxn ang="0">
                      <a:pos x="71" y="30"/>
                    </a:cxn>
                    <a:cxn ang="0">
                      <a:pos x="76" y="31"/>
                    </a:cxn>
                    <a:cxn ang="0">
                      <a:pos x="93" y="28"/>
                    </a:cxn>
                    <a:cxn ang="0">
                      <a:pos x="127" y="27"/>
                    </a:cxn>
                    <a:cxn ang="0">
                      <a:pos x="142" y="25"/>
                    </a:cxn>
                    <a:cxn ang="0">
                      <a:pos x="146" y="22"/>
                    </a:cxn>
                    <a:cxn ang="0">
                      <a:pos x="139" y="15"/>
                    </a:cxn>
                    <a:cxn ang="0">
                      <a:pos x="123" y="8"/>
                    </a:cxn>
                    <a:cxn ang="0">
                      <a:pos x="116" y="7"/>
                    </a:cxn>
                  </a:cxnLst>
                  <a:rect l="0" t="0" r="r" b="b"/>
                  <a:pathLst>
                    <a:path w="146" h="31">
                      <a:moveTo>
                        <a:pt x="116" y="7"/>
                      </a:moveTo>
                      <a:cubicBezTo>
                        <a:pt x="109" y="5"/>
                        <a:pt x="102" y="5"/>
                        <a:pt x="95" y="5"/>
                      </a:cubicBezTo>
                      <a:cubicBezTo>
                        <a:pt x="86" y="5"/>
                        <a:pt x="77" y="4"/>
                        <a:pt x="67" y="4"/>
                      </a:cubicBezTo>
                      <a:cubicBezTo>
                        <a:pt x="64" y="3"/>
                        <a:pt x="60" y="3"/>
                        <a:pt x="57" y="3"/>
                      </a:cubicBezTo>
                      <a:cubicBezTo>
                        <a:pt x="50" y="3"/>
                        <a:pt x="44" y="1"/>
                        <a:pt x="37" y="1"/>
                      </a:cubicBezTo>
                      <a:cubicBezTo>
                        <a:pt x="32" y="0"/>
                        <a:pt x="27" y="1"/>
                        <a:pt x="22" y="0"/>
                      </a:cubicBezTo>
                      <a:cubicBezTo>
                        <a:pt x="16" y="0"/>
                        <a:pt x="10" y="0"/>
                        <a:pt x="5" y="3"/>
                      </a:cubicBezTo>
                      <a:cubicBezTo>
                        <a:pt x="3" y="4"/>
                        <a:pt x="0" y="5"/>
                        <a:pt x="1" y="8"/>
                      </a:cubicBezTo>
                      <a:cubicBezTo>
                        <a:pt x="3" y="11"/>
                        <a:pt x="11" y="12"/>
                        <a:pt x="13" y="13"/>
                      </a:cubicBezTo>
                      <a:cubicBezTo>
                        <a:pt x="22" y="14"/>
                        <a:pt x="31" y="14"/>
                        <a:pt x="41" y="15"/>
                      </a:cubicBezTo>
                      <a:cubicBezTo>
                        <a:pt x="46" y="15"/>
                        <a:pt x="52" y="15"/>
                        <a:pt x="57" y="16"/>
                      </a:cubicBezTo>
                      <a:cubicBezTo>
                        <a:pt x="59" y="17"/>
                        <a:pt x="64" y="18"/>
                        <a:pt x="65" y="19"/>
                      </a:cubicBezTo>
                      <a:cubicBezTo>
                        <a:pt x="67" y="21"/>
                        <a:pt x="67" y="23"/>
                        <a:pt x="68" y="25"/>
                      </a:cubicBezTo>
                      <a:cubicBezTo>
                        <a:pt x="68" y="27"/>
                        <a:pt x="69" y="30"/>
                        <a:pt x="71" y="30"/>
                      </a:cubicBezTo>
                      <a:cubicBezTo>
                        <a:pt x="72" y="31"/>
                        <a:pt x="75" y="31"/>
                        <a:pt x="76" y="31"/>
                      </a:cubicBezTo>
                      <a:cubicBezTo>
                        <a:pt x="82" y="30"/>
                        <a:pt x="88" y="28"/>
                        <a:pt x="93" y="28"/>
                      </a:cubicBezTo>
                      <a:cubicBezTo>
                        <a:pt x="104" y="27"/>
                        <a:pt x="116" y="27"/>
                        <a:pt x="127" y="27"/>
                      </a:cubicBezTo>
                      <a:cubicBezTo>
                        <a:pt x="132" y="27"/>
                        <a:pt x="137" y="27"/>
                        <a:pt x="142" y="25"/>
                      </a:cubicBezTo>
                      <a:cubicBezTo>
                        <a:pt x="143" y="25"/>
                        <a:pt x="145" y="23"/>
                        <a:pt x="146" y="22"/>
                      </a:cubicBezTo>
                      <a:cubicBezTo>
                        <a:pt x="146" y="19"/>
                        <a:pt x="140" y="16"/>
                        <a:pt x="139" y="15"/>
                      </a:cubicBezTo>
                      <a:cubicBezTo>
                        <a:pt x="134" y="12"/>
                        <a:pt x="129" y="10"/>
                        <a:pt x="123" y="8"/>
                      </a:cubicBezTo>
                      <a:lnTo>
                        <a:pt x="116" y="7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198" name="Freeform 51"/>
                <p:cNvSpPr>
                  <a:spLocks/>
                </p:cNvSpPr>
                <p:nvPr/>
              </p:nvSpPr>
              <p:spPr bwMode="auto">
                <a:xfrm>
                  <a:off x="3186937" y="5540253"/>
                  <a:ext cx="20876" cy="40081"/>
                </a:xfrm>
                <a:custGeom>
                  <a:avLst/>
                  <a:gdLst/>
                  <a:ahLst/>
                  <a:cxnLst>
                    <a:cxn ang="0">
                      <a:pos x="17" y="12"/>
                    </a:cxn>
                    <a:cxn ang="0">
                      <a:pos x="1" y="5"/>
                    </a:cxn>
                    <a:cxn ang="0">
                      <a:pos x="0" y="10"/>
                    </a:cxn>
                    <a:cxn ang="0">
                      <a:pos x="2" y="17"/>
                    </a:cxn>
                    <a:cxn ang="0">
                      <a:pos x="7" y="22"/>
                    </a:cxn>
                    <a:cxn ang="0">
                      <a:pos x="4" y="25"/>
                    </a:cxn>
                    <a:cxn ang="0">
                      <a:pos x="1" y="31"/>
                    </a:cxn>
                    <a:cxn ang="0">
                      <a:pos x="8" y="36"/>
                    </a:cxn>
                    <a:cxn ang="0">
                      <a:pos x="13" y="41"/>
                    </a:cxn>
                    <a:cxn ang="0">
                      <a:pos x="15" y="34"/>
                    </a:cxn>
                    <a:cxn ang="0">
                      <a:pos x="19" y="25"/>
                    </a:cxn>
                    <a:cxn ang="0">
                      <a:pos x="16" y="13"/>
                    </a:cxn>
                    <a:cxn ang="0">
                      <a:pos x="17" y="12"/>
                    </a:cxn>
                  </a:cxnLst>
                  <a:rect l="0" t="0" r="r" b="b"/>
                  <a:pathLst>
                    <a:path w="22" h="41">
                      <a:moveTo>
                        <a:pt x="17" y="12"/>
                      </a:moveTo>
                      <a:cubicBezTo>
                        <a:pt x="14" y="9"/>
                        <a:pt x="6" y="0"/>
                        <a:pt x="1" y="5"/>
                      </a:cubicBezTo>
                      <a:cubicBezTo>
                        <a:pt x="0" y="7"/>
                        <a:pt x="0" y="9"/>
                        <a:pt x="0" y="10"/>
                      </a:cubicBezTo>
                      <a:cubicBezTo>
                        <a:pt x="0" y="13"/>
                        <a:pt x="1" y="15"/>
                        <a:pt x="2" y="17"/>
                      </a:cubicBezTo>
                      <a:cubicBezTo>
                        <a:pt x="3" y="18"/>
                        <a:pt x="6" y="20"/>
                        <a:pt x="7" y="22"/>
                      </a:cubicBezTo>
                      <a:cubicBezTo>
                        <a:pt x="8" y="25"/>
                        <a:pt x="6" y="24"/>
                        <a:pt x="4" y="25"/>
                      </a:cubicBezTo>
                      <a:cubicBezTo>
                        <a:pt x="1" y="26"/>
                        <a:pt x="1" y="28"/>
                        <a:pt x="1" y="31"/>
                      </a:cubicBezTo>
                      <a:cubicBezTo>
                        <a:pt x="2" y="35"/>
                        <a:pt x="5" y="34"/>
                        <a:pt x="8" y="36"/>
                      </a:cubicBezTo>
                      <a:cubicBezTo>
                        <a:pt x="10" y="38"/>
                        <a:pt x="10" y="41"/>
                        <a:pt x="13" y="41"/>
                      </a:cubicBezTo>
                      <a:cubicBezTo>
                        <a:pt x="15" y="40"/>
                        <a:pt x="15" y="36"/>
                        <a:pt x="15" y="34"/>
                      </a:cubicBezTo>
                      <a:cubicBezTo>
                        <a:pt x="15" y="29"/>
                        <a:pt x="17" y="28"/>
                        <a:pt x="19" y="25"/>
                      </a:cubicBezTo>
                      <a:cubicBezTo>
                        <a:pt x="22" y="21"/>
                        <a:pt x="22" y="14"/>
                        <a:pt x="16" y="13"/>
                      </a:cubicBezTo>
                      <a:lnTo>
                        <a:pt x="17" y="12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199" name="Freeform 52"/>
                <p:cNvSpPr>
                  <a:spLocks/>
                </p:cNvSpPr>
                <p:nvPr/>
              </p:nvSpPr>
              <p:spPr bwMode="auto">
                <a:xfrm>
                  <a:off x="3186937" y="5487647"/>
                  <a:ext cx="45926" cy="35906"/>
                </a:xfrm>
                <a:custGeom>
                  <a:avLst/>
                  <a:gdLst/>
                  <a:ahLst/>
                  <a:cxnLst>
                    <a:cxn ang="0">
                      <a:pos x="39" y="6"/>
                    </a:cxn>
                    <a:cxn ang="0">
                      <a:pos x="35" y="5"/>
                    </a:cxn>
                    <a:cxn ang="0">
                      <a:pos x="25" y="0"/>
                    </a:cxn>
                    <a:cxn ang="0">
                      <a:pos x="19" y="3"/>
                    </a:cxn>
                    <a:cxn ang="0">
                      <a:pos x="16" y="5"/>
                    </a:cxn>
                    <a:cxn ang="0">
                      <a:pos x="5" y="9"/>
                    </a:cxn>
                    <a:cxn ang="0">
                      <a:pos x="0" y="14"/>
                    </a:cxn>
                    <a:cxn ang="0">
                      <a:pos x="6" y="20"/>
                    </a:cxn>
                    <a:cxn ang="0">
                      <a:pos x="10" y="23"/>
                    </a:cxn>
                    <a:cxn ang="0">
                      <a:pos x="12" y="22"/>
                    </a:cxn>
                    <a:cxn ang="0">
                      <a:pos x="31" y="22"/>
                    </a:cxn>
                    <a:cxn ang="0">
                      <a:pos x="20" y="30"/>
                    </a:cxn>
                    <a:cxn ang="0">
                      <a:pos x="33" y="33"/>
                    </a:cxn>
                    <a:cxn ang="0">
                      <a:pos x="39" y="34"/>
                    </a:cxn>
                    <a:cxn ang="0">
                      <a:pos x="43" y="35"/>
                    </a:cxn>
                    <a:cxn ang="0">
                      <a:pos x="45" y="27"/>
                    </a:cxn>
                    <a:cxn ang="0">
                      <a:pos x="40" y="25"/>
                    </a:cxn>
                    <a:cxn ang="0">
                      <a:pos x="39" y="21"/>
                    </a:cxn>
                    <a:cxn ang="0">
                      <a:pos x="37" y="16"/>
                    </a:cxn>
                    <a:cxn ang="0">
                      <a:pos x="34" y="11"/>
                    </a:cxn>
                    <a:cxn ang="0">
                      <a:pos x="34" y="5"/>
                    </a:cxn>
                    <a:cxn ang="0">
                      <a:pos x="39" y="6"/>
                    </a:cxn>
                  </a:cxnLst>
                  <a:rect l="0" t="0" r="r" b="b"/>
                  <a:pathLst>
                    <a:path w="47" h="36">
                      <a:moveTo>
                        <a:pt x="39" y="6"/>
                      </a:moveTo>
                      <a:cubicBezTo>
                        <a:pt x="38" y="6"/>
                        <a:pt x="37" y="6"/>
                        <a:pt x="35" y="5"/>
                      </a:cubicBezTo>
                      <a:cubicBezTo>
                        <a:pt x="32" y="2"/>
                        <a:pt x="29" y="1"/>
                        <a:pt x="25" y="0"/>
                      </a:cubicBezTo>
                      <a:cubicBezTo>
                        <a:pt x="22" y="0"/>
                        <a:pt x="21" y="1"/>
                        <a:pt x="19" y="3"/>
                      </a:cubicBezTo>
                      <a:cubicBezTo>
                        <a:pt x="18" y="4"/>
                        <a:pt x="17" y="5"/>
                        <a:pt x="16" y="5"/>
                      </a:cubicBezTo>
                      <a:cubicBezTo>
                        <a:pt x="13" y="8"/>
                        <a:pt x="8" y="9"/>
                        <a:pt x="5" y="9"/>
                      </a:cubicBezTo>
                      <a:cubicBezTo>
                        <a:pt x="1" y="10"/>
                        <a:pt x="0" y="10"/>
                        <a:pt x="0" y="14"/>
                      </a:cubicBezTo>
                      <a:cubicBezTo>
                        <a:pt x="0" y="18"/>
                        <a:pt x="2" y="19"/>
                        <a:pt x="6" y="20"/>
                      </a:cubicBezTo>
                      <a:cubicBezTo>
                        <a:pt x="7" y="21"/>
                        <a:pt x="8" y="23"/>
                        <a:pt x="10" y="23"/>
                      </a:cubicBezTo>
                      <a:cubicBezTo>
                        <a:pt x="11" y="23"/>
                        <a:pt x="11" y="23"/>
                        <a:pt x="12" y="22"/>
                      </a:cubicBezTo>
                      <a:cubicBezTo>
                        <a:pt x="17" y="19"/>
                        <a:pt x="27" y="16"/>
                        <a:pt x="31" y="22"/>
                      </a:cubicBezTo>
                      <a:cubicBezTo>
                        <a:pt x="26" y="24"/>
                        <a:pt x="20" y="23"/>
                        <a:pt x="20" y="30"/>
                      </a:cubicBezTo>
                      <a:cubicBezTo>
                        <a:pt x="25" y="32"/>
                        <a:pt x="28" y="33"/>
                        <a:pt x="33" y="33"/>
                      </a:cubicBezTo>
                      <a:cubicBezTo>
                        <a:pt x="35" y="33"/>
                        <a:pt x="37" y="33"/>
                        <a:pt x="39" y="34"/>
                      </a:cubicBezTo>
                      <a:cubicBezTo>
                        <a:pt x="40" y="35"/>
                        <a:pt x="40" y="36"/>
                        <a:pt x="43" y="35"/>
                      </a:cubicBezTo>
                      <a:cubicBezTo>
                        <a:pt x="46" y="34"/>
                        <a:pt x="47" y="29"/>
                        <a:pt x="45" y="27"/>
                      </a:cubicBezTo>
                      <a:cubicBezTo>
                        <a:pt x="43" y="25"/>
                        <a:pt x="41" y="26"/>
                        <a:pt x="40" y="25"/>
                      </a:cubicBezTo>
                      <a:cubicBezTo>
                        <a:pt x="39" y="24"/>
                        <a:pt x="39" y="22"/>
                        <a:pt x="39" y="21"/>
                      </a:cubicBezTo>
                      <a:cubicBezTo>
                        <a:pt x="39" y="19"/>
                        <a:pt x="37" y="18"/>
                        <a:pt x="37" y="16"/>
                      </a:cubicBezTo>
                      <a:cubicBezTo>
                        <a:pt x="36" y="14"/>
                        <a:pt x="35" y="13"/>
                        <a:pt x="34" y="11"/>
                      </a:cubicBezTo>
                      <a:cubicBezTo>
                        <a:pt x="33" y="9"/>
                        <a:pt x="34" y="7"/>
                        <a:pt x="34" y="5"/>
                      </a:cubicBezTo>
                      <a:lnTo>
                        <a:pt x="39" y="6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200" name="Freeform 53"/>
                <p:cNvSpPr>
                  <a:spLocks/>
                </p:cNvSpPr>
                <p:nvPr/>
              </p:nvSpPr>
              <p:spPr bwMode="auto">
                <a:xfrm>
                  <a:off x="3287139" y="5728130"/>
                  <a:ext cx="36740" cy="35906"/>
                </a:xfrm>
                <a:custGeom>
                  <a:avLst/>
                  <a:gdLst/>
                  <a:ahLst/>
                  <a:cxnLst>
                    <a:cxn ang="0">
                      <a:pos x="27" y="0"/>
                    </a:cxn>
                    <a:cxn ang="0">
                      <a:pos x="15" y="7"/>
                    </a:cxn>
                    <a:cxn ang="0">
                      <a:pos x="12" y="11"/>
                    </a:cxn>
                    <a:cxn ang="0">
                      <a:pos x="12" y="13"/>
                    </a:cxn>
                    <a:cxn ang="0">
                      <a:pos x="3" y="21"/>
                    </a:cxn>
                    <a:cxn ang="0">
                      <a:pos x="7" y="24"/>
                    </a:cxn>
                    <a:cxn ang="0">
                      <a:pos x="11" y="28"/>
                    </a:cxn>
                    <a:cxn ang="0">
                      <a:pos x="12" y="31"/>
                    </a:cxn>
                    <a:cxn ang="0">
                      <a:pos x="14" y="31"/>
                    </a:cxn>
                    <a:cxn ang="0">
                      <a:pos x="17" y="35"/>
                    </a:cxn>
                    <a:cxn ang="0">
                      <a:pos x="22" y="23"/>
                    </a:cxn>
                    <a:cxn ang="0">
                      <a:pos x="33" y="11"/>
                    </a:cxn>
                    <a:cxn ang="0">
                      <a:pos x="33" y="3"/>
                    </a:cxn>
                    <a:cxn ang="0">
                      <a:pos x="23" y="6"/>
                    </a:cxn>
                    <a:cxn ang="0">
                      <a:pos x="27" y="0"/>
                    </a:cxn>
                  </a:cxnLst>
                  <a:rect l="0" t="0" r="r" b="b"/>
                  <a:pathLst>
                    <a:path w="38" h="37">
                      <a:moveTo>
                        <a:pt x="27" y="0"/>
                      </a:moveTo>
                      <a:cubicBezTo>
                        <a:pt x="23" y="2"/>
                        <a:pt x="18" y="4"/>
                        <a:pt x="15" y="7"/>
                      </a:cubicBezTo>
                      <a:cubicBezTo>
                        <a:pt x="14" y="8"/>
                        <a:pt x="13" y="9"/>
                        <a:pt x="12" y="11"/>
                      </a:cubicBezTo>
                      <a:cubicBezTo>
                        <a:pt x="12" y="12"/>
                        <a:pt x="13" y="12"/>
                        <a:pt x="12" y="13"/>
                      </a:cubicBezTo>
                      <a:cubicBezTo>
                        <a:pt x="11" y="16"/>
                        <a:pt x="0" y="17"/>
                        <a:pt x="3" y="21"/>
                      </a:cubicBezTo>
                      <a:cubicBezTo>
                        <a:pt x="4" y="22"/>
                        <a:pt x="6" y="23"/>
                        <a:pt x="7" y="24"/>
                      </a:cubicBezTo>
                      <a:cubicBezTo>
                        <a:pt x="9" y="25"/>
                        <a:pt x="9" y="25"/>
                        <a:pt x="11" y="28"/>
                      </a:cubicBezTo>
                      <a:cubicBezTo>
                        <a:pt x="11" y="29"/>
                        <a:pt x="12" y="30"/>
                        <a:pt x="12" y="31"/>
                      </a:cubicBezTo>
                      <a:cubicBezTo>
                        <a:pt x="13" y="31"/>
                        <a:pt x="14" y="31"/>
                        <a:pt x="14" y="31"/>
                      </a:cubicBezTo>
                      <a:cubicBezTo>
                        <a:pt x="15" y="33"/>
                        <a:pt x="15" y="35"/>
                        <a:pt x="17" y="35"/>
                      </a:cubicBezTo>
                      <a:cubicBezTo>
                        <a:pt x="20" y="37"/>
                        <a:pt x="22" y="25"/>
                        <a:pt x="22" y="23"/>
                      </a:cubicBezTo>
                      <a:cubicBezTo>
                        <a:pt x="24" y="18"/>
                        <a:pt x="30" y="15"/>
                        <a:pt x="33" y="11"/>
                      </a:cubicBezTo>
                      <a:cubicBezTo>
                        <a:pt x="35" y="8"/>
                        <a:pt x="38" y="4"/>
                        <a:pt x="33" y="3"/>
                      </a:cubicBezTo>
                      <a:cubicBezTo>
                        <a:pt x="31" y="2"/>
                        <a:pt x="22" y="1"/>
                        <a:pt x="23" y="6"/>
                      </a:cubicBezTo>
                      <a:lnTo>
                        <a:pt x="27" y="0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201" name="Freeform 54"/>
                <p:cNvSpPr>
                  <a:spLocks/>
                </p:cNvSpPr>
                <p:nvPr/>
              </p:nvSpPr>
              <p:spPr bwMode="auto">
                <a:xfrm>
                  <a:off x="3246223" y="5686380"/>
                  <a:ext cx="22546" cy="16700"/>
                </a:xfrm>
                <a:custGeom>
                  <a:avLst/>
                  <a:gdLst/>
                  <a:ahLst/>
                  <a:cxnLst>
                    <a:cxn ang="0">
                      <a:pos x="21" y="2"/>
                    </a:cxn>
                    <a:cxn ang="0">
                      <a:pos x="5" y="7"/>
                    </a:cxn>
                    <a:cxn ang="0">
                      <a:pos x="3" y="15"/>
                    </a:cxn>
                    <a:cxn ang="0">
                      <a:pos x="18" y="5"/>
                    </a:cxn>
                    <a:cxn ang="0">
                      <a:pos x="22" y="3"/>
                    </a:cxn>
                    <a:cxn ang="0">
                      <a:pos x="23" y="0"/>
                    </a:cxn>
                    <a:cxn ang="0">
                      <a:pos x="21" y="2"/>
                    </a:cxn>
                  </a:cxnLst>
                  <a:rect l="0" t="0" r="r" b="b"/>
                  <a:pathLst>
                    <a:path w="23" h="17">
                      <a:moveTo>
                        <a:pt x="21" y="2"/>
                      </a:moveTo>
                      <a:cubicBezTo>
                        <a:pt x="16" y="1"/>
                        <a:pt x="8" y="4"/>
                        <a:pt x="5" y="7"/>
                      </a:cubicBezTo>
                      <a:cubicBezTo>
                        <a:pt x="3" y="9"/>
                        <a:pt x="0" y="13"/>
                        <a:pt x="3" y="15"/>
                      </a:cubicBezTo>
                      <a:cubicBezTo>
                        <a:pt x="8" y="17"/>
                        <a:pt x="16" y="8"/>
                        <a:pt x="18" y="5"/>
                      </a:cubicBezTo>
                      <a:cubicBezTo>
                        <a:pt x="19" y="4"/>
                        <a:pt x="22" y="4"/>
                        <a:pt x="22" y="3"/>
                      </a:cubicBezTo>
                      <a:cubicBezTo>
                        <a:pt x="23" y="2"/>
                        <a:pt x="23" y="1"/>
                        <a:pt x="23" y="0"/>
                      </a:cubicBezTo>
                      <a:lnTo>
                        <a:pt x="21" y="2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202" name="Freeform 55"/>
                <p:cNvSpPr>
                  <a:spLocks/>
                </p:cNvSpPr>
                <p:nvPr/>
              </p:nvSpPr>
              <p:spPr bwMode="auto">
                <a:xfrm>
                  <a:off x="3194453" y="5622919"/>
                  <a:ext cx="22546" cy="11690"/>
                </a:xfrm>
                <a:custGeom>
                  <a:avLst/>
                  <a:gdLst/>
                  <a:ahLst/>
                  <a:cxnLst>
                    <a:cxn ang="0">
                      <a:pos x="17" y="0"/>
                    </a:cxn>
                    <a:cxn ang="0">
                      <a:pos x="4" y="7"/>
                    </a:cxn>
                    <a:cxn ang="0">
                      <a:pos x="2" y="11"/>
                    </a:cxn>
                    <a:cxn ang="0">
                      <a:pos x="9" y="11"/>
                    </a:cxn>
                    <a:cxn ang="0">
                      <a:pos x="19" y="9"/>
                    </a:cxn>
                    <a:cxn ang="0">
                      <a:pos x="23" y="0"/>
                    </a:cxn>
                    <a:cxn ang="0">
                      <a:pos x="17" y="0"/>
                    </a:cxn>
                  </a:cxnLst>
                  <a:rect l="0" t="0" r="r" b="b"/>
                  <a:pathLst>
                    <a:path w="23" h="12">
                      <a:moveTo>
                        <a:pt x="17" y="0"/>
                      </a:moveTo>
                      <a:cubicBezTo>
                        <a:pt x="11" y="0"/>
                        <a:pt x="8" y="4"/>
                        <a:pt x="4" y="7"/>
                      </a:cubicBezTo>
                      <a:cubicBezTo>
                        <a:pt x="3" y="8"/>
                        <a:pt x="0" y="9"/>
                        <a:pt x="2" y="11"/>
                      </a:cubicBezTo>
                      <a:cubicBezTo>
                        <a:pt x="3" y="12"/>
                        <a:pt x="7" y="11"/>
                        <a:pt x="9" y="11"/>
                      </a:cubicBezTo>
                      <a:cubicBezTo>
                        <a:pt x="13" y="11"/>
                        <a:pt x="16" y="12"/>
                        <a:pt x="19" y="9"/>
                      </a:cubicBezTo>
                      <a:cubicBezTo>
                        <a:pt x="23" y="7"/>
                        <a:pt x="23" y="4"/>
                        <a:pt x="23" y="0"/>
                      </a:cubicBezTo>
                      <a:lnTo>
                        <a:pt x="17" y="0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203" name="Freeform 56"/>
                <p:cNvSpPr>
                  <a:spLocks/>
                </p:cNvSpPr>
                <p:nvPr/>
              </p:nvSpPr>
              <p:spPr bwMode="auto">
                <a:xfrm>
                  <a:off x="3140177" y="5436712"/>
                  <a:ext cx="22546" cy="20876"/>
                </a:xfrm>
                <a:custGeom>
                  <a:avLst/>
                  <a:gdLst/>
                  <a:ahLst/>
                  <a:cxnLst>
                    <a:cxn ang="0">
                      <a:pos x="19" y="5"/>
                    </a:cxn>
                    <a:cxn ang="0">
                      <a:pos x="20" y="3"/>
                    </a:cxn>
                    <a:cxn ang="0">
                      <a:pos x="17" y="1"/>
                    </a:cxn>
                    <a:cxn ang="0">
                      <a:pos x="14" y="1"/>
                    </a:cxn>
                    <a:cxn ang="0">
                      <a:pos x="13" y="3"/>
                    </a:cxn>
                    <a:cxn ang="0">
                      <a:pos x="6" y="1"/>
                    </a:cxn>
                    <a:cxn ang="0">
                      <a:pos x="3" y="3"/>
                    </a:cxn>
                    <a:cxn ang="0">
                      <a:pos x="2" y="13"/>
                    </a:cxn>
                    <a:cxn ang="0">
                      <a:pos x="14" y="11"/>
                    </a:cxn>
                    <a:cxn ang="0">
                      <a:pos x="21" y="17"/>
                    </a:cxn>
                    <a:cxn ang="0">
                      <a:pos x="22" y="9"/>
                    </a:cxn>
                    <a:cxn ang="0">
                      <a:pos x="18" y="5"/>
                    </a:cxn>
                    <a:cxn ang="0">
                      <a:pos x="19" y="5"/>
                    </a:cxn>
                  </a:cxnLst>
                  <a:rect l="0" t="0" r="r" b="b"/>
                  <a:pathLst>
                    <a:path w="23" h="21">
                      <a:moveTo>
                        <a:pt x="19" y="5"/>
                      </a:moveTo>
                      <a:cubicBezTo>
                        <a:pt x="20" y="5"/>
                        <a:pt x="20" y="4"/>
                        <a:pt x="20" y="3"/>
                      </a:cubicBezTo>
                      <a:cubicBezTo>
                        <a:pt x="20" y="1"/>
                        <a:pt x="19" y="1"/>
                        <a:pt x="17" y="1"/>
                      </a:cubicBezTo>
                      <a:cubicBezTo>
                        <a:pt x="16" y="1"/>
                        <a:pt x="15" y="1"/>
                        <a:pt x="14" y="1"/>
                      </a:cubicBezTo>
                      <a:cubicBezTo>
                        <a:pt x="13" y="1"/>
                        <a:pt x="14" y="2"/>
                        <a:pt x="13" y="3"/>
                      </a:cubicBezTo>
                      <a:cubicBezTo>
                        <a:pt x="10" y="4"/>
                        <a:pt x="8" y="0"/>
                        <a:pt x="6" y="1"/>
                      </a:cubicBezTo>
                      <a:cubicBezTo>
                        <a:pt x="4" y="1"/>
                        <a:pt x="4" y="1"/>
                        <a:pt x="3" y="3"/>
                      </a:cubicBezTo>
                      <a:cubicBezTo>
                        <a:pt x="2" y="6"/>
                        <a:pt x="0" y="11"/>
                        <a:pt x="2" y="13"/>
                      </a:cubicBezTo>
                      <a:cubicBezTo>
                        <a:pt x="5" y="16"/>
                        <a:pt x="11" y="13"/>
                        <a:pt x="14" y="11"/>
                      </a:cubicBezTo>
                      <a:cubicBezTo>
                        <a:pt x="15" y="15"/>
                        <a:pt x="16" y="21"/>
                        <a:pt x="21" y="17"/>
                      </a:cubicBezTo>
                      <a:cubicBezTo>
                        <a:pt x="23" y="15"/>
                        <a:pt x="22" y="12"/>
                        <a:pt x="22" y="9"/>
                      </a:cubicBezTo>
                      <a:cubicBezTo>
                        <a:pt x="22" y="5"/>
                        <a:pt x="21" y="4"/>
                        <a:pt x="18" y="5"/>
                      </a:cubicBezTo>
                      <a:lnTo>
                        <a:pt x="19" y="5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  <p:sp>
              <p:nvSpPr>
                <p:cNvPr id="204" name="Freeform 58"/>
                <p:cNvSpPr>
                  <a:spLocks/>
                </p:cNvSpPr>
                <p:nvPr/>
              </p:nvSpPr>
              <p:spPr bwMode="auto">
                <a:xfrm>
                  <a:off x="3165227" y="5393291"/>
                  <a:ext cx="18370" cy="10855"/>
                </a:xfrm>
                <a:custGeom>
                  <a:avLst/>
                  <a:gdLst/>
                  <a:ahLst/>
                  <a:cxnLst>
                    <a:cxn ang="0">
                      <a:pos x="17" y="7"/>
                    </a:cxn>
                    <a:cxn ang="0">
                      <a:pos x="5" y="2"/>
                    </a:cxn>
                    <a:cxn ang="0">
                      <a:pos x="0" y="8"/>
                    </a:cxn>
                    <a:cxn ang="0">
                      <a:pos x="8" y="11"/>
                    </a:cxn>
                    <a:cxn ang="0">
                      <a:pos x="19" y="11"/>
                    </a:cxn>
                    <a:cxn ang="0">
                      <a:pos x="16" y="9"/>
                    </a:cxn>
                    <a:cxn ang="0">
                      <a:pos x="17" y="7"/>
                    </a:cxn>
                  </a:cxnLst>
                  <a:rect l="0" t="0" r="r" b="b"/>
                  <a:pathLst>
                    <a:path w="19" h="11">
                      <a:moveTo>
                        <a:pt x="17" y="7"/>
                      </a:moveTo>
                      <a:cubicBezTo>
                        <a:pt x="14" y="4"/>
                        <a:pt x="9" y="0"/>
                        <a:pt x="5" y="2"/>
                      </a:cubicBezTo>
                      <a:cubicBezTo>
                        <a:pt x="3" y="2"/>
                        <a:pt x="0" y="5"/>
                        <a:pt x="0" y="8"/>
                      </a:cubicBezTo>
                      <a:cubicBezTo>
                        <a:pt x="1" y="11"/>
                        <a:pt x="6" y="11"/>
                        <a:pt x="8" y="11"/>
                      </a:cubicBezTo>
                      <a:cubicBezTo>
                        <a:pt x="12" y="11"/>
                        <a:pt x="15" y="11"/>
                        <a:pt x="19" y="11"/>
                      </a:cubicBezTo>
                      <a:cubicBezTo>
                        <a:pt x="18" y="10"/>
                        <a:pt x="18" y="9"/>
                        <a:pt x="16" y="9"/>
                      </a:cubicBezTo>
                      <a:lnTo>
                        <a:pt x="17" y="7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de-DE"/>
                </a:p>
              </p:txBody>
            </p:sp>
          </p:grpSp>
        </p:grpSp>
        <p:sp>
          <p:nvSpPr>
            <p:cNvPr id="150" name="Freeform 60"/>
            <p:cNvSpPr>
              <a:spLocks/>
            </p:cNvSpPr>
            <p:nvPr/>
          </p:nvSpPr>
          <p:spPr bwMode="auto">
            <a:xfrm>
              <a:off x="5508052" y="1493736"/>
              <a:ext cx="1012893" cy="2367947"/>
            </a:xfrm>
            <a:custGeom>
              <a:avLst/>
              <a:gdLst/>
              <a:ahLst/>
              <a:cxnLst>
                <a:cxn ang="0">
                  <a:pos x="16" y="1348"/>
                </a:cxn>
                <a:cxn ang="0">
                  <a:pos x="39" y="1406"/>
                </a:cxn>
                <a:cxn ang="0">
                  <a:pos x="65" y="1460"/>
                </a:cxn>
                <a:cxn ang="0">
                  <a:pos x="92" y="1509"/>
                </a:cxn>
                <a:cxn ang="0">
                  <a:pos x="77" y="1543"/>
                </a:cxn>
                <a:cxn ang="0">
                  <a:pos x="98" y="1574"/>
                </a:cxn>
                <a:cxn ang="0">
                  <a:pos x="94" y="1619"/>
                </a:cxn>
                <a:cxn ang="0">
                  <a:pos x="174" y="1598"/>
                </a:cxn>
                <a:cxn ang="0">
                  <a:pos x="197" y="1550"/>
                </a:cxn>
                <a:cxn ang="0">
                  <a:pos x="256" y="1552"/>
                </a:cxn>
                <a:cxn ang="0">
                  <a:pos x="290" y="1530"/>
                </a:cxn>
                <a:cxn ang="0">
                  <a:pos x="323" y="1440"/>
                </a:cxn>
                <a:cxn ang="0">
                  <a:pos x="291" y="1465"/>
                </a:cxn>
                <a:cxn ang="0">
                  <a:pos x="306" y="1384"/>
                </a:cxn>
                <a:cxn ang="0">
                  <a:pos x="313" y="1309"/>
                </a:cxn>
                <a:cxn ang="0">
                  <a:pos x="368" y="1274"/>
                </a:cxn>
                <a:cxn ang="0">
                  <a:pos x="405" y="1223"/>
                </a:cxn>
                <a:cxn ang="0">
                  <a:pos x="423" y="1177"/>
                </a:cxn>
                <a:cxn ang="0">
                  <a:pos x="411" y="1135"/>
                </a:cxn>
                <a:cxn ang="0">
                  <a:pos x="374" y="1103"/>
                </a:cxn>
                <a:cxn ang="0">
                  <a:pos x="335" y="1060"/>
                </a:cxn>
                <a:cxn ang="0">
                  <a:pos x="330" y="993"/>
                </a:cxn>
                <a:cxn ang="0">
                  <a:pos x="343" y="889"/>
                </a:cxn>
                <a:cxn ang="0">
                  <a:pos x="385" y="832"/>
                </a:cxn>
                <a:cxn ang="0">
                  <a:pos x="390" y="802"/>
                </a:cxn>
                <a:cxn ang="0">
                  <a:pos x="466" y="744"/>
                </a:cxn>
                <a:cxn ang="0">
                  <a:pos x="529" y="678"/>
                </a:cxn>
                <a:cxn ang="0">
                  <a:pos x="535" y="588"/>
                </a:cxn>
                <a:cxn ang="0">
                  <a:pos x="570" y="518"/>
                </a:cxn>
                <a:cxn ang="0">
                  <a:pos x="603" y="480"/>
                </a:cxn>
                <a:cxn ang="0">
                  <a:pos x="665" y="465"/>
                </a:cxn>
                <a:cxn ang="0">
                  <a:pos x="684" y="410"/>
                </a:cxn>
                <a:cxn ang="0">
                  <a:pos x="669" y="276"/>
                </a:cxn>
                <a:cxn ang="0">
                  <a:pos x="664" y="221"/>
                </a:cxn>
                <a:cxn ang="0">
                  <a:pos x="642" y="140"/>
                </a:cxn>
                <a:cxn ang="0">
                  <a:pos x="591" y="84"/>
                </a:cxn>
                <a:cxn ang="0">
                  <a:pos x="525" y="28"/>
                </a:cxn>
                <a:cxn ang="0">
                  <a:pos x="485" y="12"/>
                </a:cxn>
                <a:cxn ang="0">
                  <a:pos x="478" y="95"/>
                </a:cxn>
                <a:cxn ang="0">
                  <a:pos x="379" y="78"/>
                </a:cxn>
                <a:cxn ang="0">
                  <a:pos x="349" y="151"/>
                </a:cxn>
                <a:cxn ang="0">
                  <a:pos x="288" y="188"/>
                </a:cxn>
                <a:cxn ang="0">
                  <a:pos x="267" y="249"/>
                </a:cxn>
                <a:cxn ang="0">
                  <a:pos x="250" y="327"/>
                </a:cxn>
                <a:cxn ang="0">
                  <a:pos x="178" y="415"/>
                </a:cxn>
                <a:cxn ang="0">
                  <a:pos x="174" y="490"/>
                </a:cxn>
                <a:cxn ang="0">
                  <a:pos x="151" y="582"/>
                </a:cxn>
                <a:cxn ang="0">
                  <a:pos x="155" y="665"/>
                </a:cxn>
                <a:cxn ang="0">
                  <a:pos x="76" y="696"/>
                </a:cxn>
                <a:cxn ang="0">
                  <a:pos x="46" y="775"/>
                </a:cxn>
                <a:cxn ang="0">
                  <a:pos x="45" y="822"/>
                </a:cxn>
                <a:cxn ang="0">
                  <a:pos x="54" y="944"/>
                </a:cxn>
                <a:cxn ang="0">
                  <a:pos x="90" y="1011"/>
                </a:cxn>
                <a:cxn ang="0">
                  <a:pos x="61" y="1039"/>
                </a:cxn>
                <a:cxn ang="0">
                  <a:pos x="70" y="1128"/>
                </a:cxn>
                <a:cxn ang="0">
                  <a:pos x="36" y="1187"/>
                </a:cxn>
                <a:cxn ang="0">
                  <a:pos x="16" y="1270"/>
                </a:cxn>
              </a:cxnLst>
              <a:rect l="0" t="0" r="r" b="b"/>
              <a:pathLst>
                <a:path w="696" h="1628">
                  <a:moveTo>
                    <a:pt x="2" y="1255"/>
                  </a:moveTo>
                  <a:cubicBezTo>
                    <a:pt x="1" y="1264"/>
                    <a:pt x="0" y="1275"/>
                    <a:pt x="2" y="1284"/>
                  </a:cubicBezTo>
                  <a:cubicBezTo>
                    <a:pt x="3" y="1292"/>
                    <a:pt x="5" y="1298"/>
                    <a:pt x="4" y="1306"/>
                  </a:cubicBezTo>
                  <a:cubicBezTo>
                    <a:pt x="4" y="1308"/>
                    <a:pt x="4" y="1310"/>
                    <a:pt x="5" y="1312"/>
                  </a:cubicBezTo>
                  <a:cubicBezTo>
                    <a:pt x="6" y="1314"/>
                    <a:pt x="8" y="1315"/>
                    <a:pt x="9" y="1317"/>
                  </a:cubicBezTo>
                  <a:cubicBezTo>
                    <a:pt x="10" y="1319"/>
                    <a:pt x="9" y="1321"/>
                    <a:pt x="8" y="1324"/>
                  </a:cubicBezTo>
                  <a:cubicBezTo>
                    <a:pt x="8" y="1327"/>
                    <a:pt x="8" y="1330"/>
                    <a:pt x="8" y="1333"/>
                  </a:cubicBezTo>
                  <a:cubicBezTo>
                    <a:pt x="9" y="1339"/>
                    <a:pt x="14" y="1342"/>
                    <a:pt x="16" y="1348"/>
                  </a:cubicBezTo>
                  <a:cubicBezTo>
                    <a:pt x="18" y="1350"/>
                    <a:pt x="19" y="1357"/>
                    <a:pt x="20" y="1359"/>
                  </a:cubicBezTo>
                  <a:cubicBezTo>
                    <a:pt x="20" y="1357"/>
                    <a:pt x="20" y="1356"/>
                    <a:pt x="21" y="1354"/>
                  </a:cubicBezTo>
                  <a:cubicBezTo>
                    <a:pt x="23" y="1353"/>
                    <a:pt x="30" y="1355"/>
                    <a:pt x="32" y="1356"/>
                  </a:cubicBezTo>
                  <a:cubicBezTo>
                    <a:pt x="36" y="1358"/>
                    <a:pt x="33" y="1360"/>
                    <a:pt x="30" y="1361"/>
                  </a:cubicBezTo>
                  <a:cubicBezTo>
                    <a:pt x="28" y="1362"/>
                    <a:pt x="27" y="1362"/>
                    <a:pt x="27" y="1365"/>
                  </a:cubicBezTo>
                  <a:cubicBezTo>
                    <a:pt x="25" y="1372"/>
                    <a:pt x="27" y="1379"/>
                    <a:pt x="31" y="1384"/>
                  </a:cubicBezTo>
                  <a:cubicBezTo>
                    <a:pt x="34" y="1388"/>
                    <a:pt x="34" y="1394"/>
                    <a:pt x="35" y="1398"/>
                  </a:cubicBezTo>
                  <a:cubicBezTo>
                    <a:pt x="36" y="1401"/>
                    <a:pt x="37" y="1404"/>
                    <a:pt x="39" y="1406"/>
                  </a:cubicBezTo>
                  <a:cubicBezTo>
                    <a:pt x="40" y="1407"/>
                    <a:pt x="40" y="1407"/>
                    <a:pt x="41" y="1407"/>
                  </a:cubicBezTo>
                  <a:cubicBezTo>
                    <a:pt x="43" y="1408"/>
                    <a:pt x="44" y="1410"/>
                    <a:pt x="47" y="1410"/>
                  </a:cubicBezTo>
                  <a:cubicBezTo>
                    <a:pt x="48" y="1415"/>
                    <a:pt x="49" y="1420"/>
                    <a:pt x="49" y="1425"/>
                  </a:cubicBezTo>
                  <a:cubicBezTo>
                    <a:pt x="51" y="1426"/>
                    <a:pt x="54" y="1426"/>
                    <a:pt x="55" y="1427"/>
                  </a:cubicBezTo>
                  <a:cubicBezTo>
                    <a:pt x="57" y="1429"/>
                    <a:pt x="56" y="1432"/>
                    <a:pt x="57" y="1434"/>
                  </a:cubicBezTo>
                  <a:cubicBezTo>
                    <a:pt x="57" y="1438"/>
                    <a:pt x="59" y="1441"/>
                    <a:pt x="60" y="1445"/>
                  </a:cubicBezTo>
                  <a:cubicBezTo>
                    <a:pt x="61" y="1448"/>
                    <a:pt x="60" y="1452"/>
                    <a:pt x="62" y="1455"/>
                  </a:cubicBezTo>
                  <a:cubicBezTo>
                    <a:pt x="63" y="1457"/>
                    <a:pt x="64" y="1459"/>
                    <a:pt x="65" y="1460"/>
                  </a:cubicBezTo>
                  <a:cubicBezTo>
                    <a:pt x="67" y="1462"/>
                    <a:pt x="67" y="1464"/>
                    <a:pt x="68" y="1466"/>
                  </a:cubicBezTo>
                  <a:cubicBezTo>
                    <a:pt x="70" y="1470"/>
                    <a:pt x="73" y="1474"/>
                    <a:pt x="75" y="1479"/>
                  </a:cubicBezTo>
                  <a:cubicBezTo>
                    <a:pt x="75" y="1474"/>
                    <a:pt x="79" y="1474"/>
                    <a:pt x="81" y="1478"/>
                  </a:cubicBezTo>
                  <a:cubicBezTo>
                    <a:pt x="82" y="1479"/>
                    <a:pt x="82" y="1483"/>
                    <a:pt x="83" y="1484"/>
                  </a:cubicBezTo>
                  <a:cubicBezTo>
                    <a:pt x="83" y="1487"/>
                    <a:pt x="83" y="1490"/>
                    <a:pt x="85" y="1493"/>
                  </a:cubicBezTo>
                  <a:cubicBezTo>
                    <a:pt x="86" y="1495"/>
                    <a:pt x="88" y="1497"/>
                    <a:pt x="89" y="1498"/>
                  </a:cubicBezTo>
                  <a:cubicBezTo>
                    <a:pt x="91" y="1501"/>
                    <a:pt x="89" y="1500"/>
                    <a:pt x="91" y="1500"/>
                  </a:cubicBezTo>
                  <a:cubicBezTo>
                    <a:pt x="91" y="1503"/>
                    <a:pt x="90" y="1507"/>
                    <a:pt x="92" y="1509"/>
                  </a:cubicBezTo>
                  <a:cubicBezTo>
                    <a:pt x="93" y="1510"/>
                    <a:pt x="101" y="1514"/>
                    <a:pt x="97" y="1517"/>
                  </a:cubicBezTo>
                  <a:cubicBezTo>
                    <a:pt x="93" y="1512"/>
                    <a:pt x="87" y="1515"/>
                    <a:pt x="85" y="1521"/>
                  </a:cubicBezTo>
                  <a:cubicBezTo>
                    <a:pt x="84" y="1523"/>
                    <a:pt x="84" y="1525"/>
                    <a:pt x="85" y="1527"/>
                  </a:cubicBezTo>
                  <a:cubicBezTo>
                    <a:pt x="86" y="1531"/>
                    <a:pt x="95" y="1535"/>
                    <a:pt x="92" y="1540"/>
                  </a:cubicBezTo>
                  <a:cubicBezTo>
                    <a:pt x="90" y="1540"/>
                    <a:pt x="87" y="1541"/>
                    <a:pt x="85" y="1540"/>
                  </a:cubicBezTo>
                  <a:cubicBezTo>
                    <a:pt x="82" y="1539"/>
                    <a:pt x="83" y="1537"/>
                    <a:pt x="82" y="1534"/>
                  </a:cubicBezTo>
                  <a:cubicBezTo>
                    <a:pt x="81" y="1533"/>
                    <a:pt x="76" y="1535"/>
                    <a:pt x="75" y="1537"/>
                  </a:cubicBezTo>
                  <a:cubicBezTo>
                    <a:pt x="74" y="1539"/>
                    <a:pt x="76" y="1541"/>
                    <a:pt x="77" y="1543"/>
                  </a:cubicBezTo>
                  <a:cubicBezTo>
                    <a:pt x="78" y="1545"/>
                    <a:pt x="79" y="1547"/>
                    <a:pt x="81" y="1549"/>
                  </a:cubicBezTo>
                  <a:cubicBezTo>
                    <a:pt x="82" y="1550"/>
                    <a:pt x="83" y="1551"/>
                    <a:pt x="83" y="1551"/>
                  </a:cubicBezTo>
                  <a:cubicBezTo>
                    <a:pt x="84" y="1553"/>
                    <a:pt x="85" y="1554"/>
                    <a:pt x="86" y="1555"/>
                  </a:cubicBezTo>
                  <a:cubicBezTo>
                    <a:pt x="88" y="1556"/>
                    <a:pt x="92" y="1554"/>
                    <a:pt x="91" y="1558"/>
                  </a:cubicBezTo>
                  <a:cubicBezTo>
                    <a:pt x="90" y="1560"/>
                    <a:pt x="88" y="1559"/>
                    <a:pt x="88" y="1562"/>
                  </a:cubicBezTo>
                  <a:cubicBezTo>
                    <a:pt x="87" y="1563"/>
                    <a:pt x="88" y="1566"/>
                    <a:pt x="89" y="1568"/>
                  </a:cubicBezTo>
                  <a:cubicBezTo>
                    <a:pt x="90" y="1570"/>
                    <a:pt x="88" y="1569"/>
                    <a:pt x="91" y="1571"/>
                  </a:cubicBezTo>
                  <a:cubicBezTo>
                    <a:pt x="93" y="1572"/>
                    <a:pt x="96" y="1573"/>
                    <a:pt x="98" y="1574"/>
                  </a:cubicBezTo>
                  <a:cubicBezTo>
                    <a:pt x="104" y="1578"/>
                    <a:pt x="99" y="1583"/>
                    <a:pt x="98" y="1589"/>
                  </a:cubicBezTo>
                  <a:cubicBezTo>
                    <a:pt x="98" y="1591"/>
                    <a:pt x="98" y="1594"/>
                    <a:pt x="99" y="1596"/>
                  </a:cubicBezTo>
                  <a:cubicBezTo>
                    <a:pt x="100" y="1598"/>
                    <a:pt x="101" y="1598"/>
                    <a:pt x="102" y="1601"/>
                  </a:cubicBezTo>
                  <a:cubicBezTo>
                    <a:pt x="103" y="1606"/>
                    <a:pt x="98" y="1606"/>
                    <a:pt x="94" y="1606"/>
                  </a:cubicBezTo>
                  <a:cubicBezTo>
                    <a:pt x="91" y="1606"/>
                    <a:pt x="89" y="1605"/>
                    <a:pt x="88" y="1609"/>
                  </a:cubicBezTo>
                  <a:cubicBezTo>
                    <a:pt x="87" y="1611"/>
                    <a:pt x="87" y="1615"/>
                    <a:pt x="89" y="1617"/>
                  </a:cubicBezTo>
                  <a:cubicBezTo>
                    <a:pt x="90" y="1617"/>
                    <a:pt x="91" y="1617"/>
                    <a:pt x="92" y="1617"/>
                  </a:cubicBezTo>
                  <a:cubicBezTo>
                    <a:pt x="93" y="1617"/>
                    <a:pt x="93" y="1618"/>
                    <a:pt x="94" y="1619"/>
                  </a:cubicBezTo>
                  <a:cubicBezTo>
                    <a:pt x="95" y="1620"/>
                    <a:pt x="99" y="1620"/>
                    <a:pt x="100" y="1621"/>
                  </a:cubicBezTo>
                  <a:cubicBezTo>
                    <a:pt x="107" y="1623"/>
                    <a:pt x="114" y="1624"/>
                    <a:pt x="121" y="1626"/>
                  </a:cubicBezTo>
                  <a:cubicBezTo>
                    <a:pt x="123" y="1627"/>
                    <a:pt x="125" y="1628"/>
                    <a:pt x="127" y="1627"/>
                  </a:cubicBezTo>
                  <a:cubicBezTo>
                    <a:pt x="131" y="1626"/>
                    <a:pt x="133" y="1624"/>
                    <a:pt x="138" y="1624"/>
                  </a:cubicBezTo>
                  <a:cubicBezTo>
                    <a:pt x="143" y="1624"/>
                    <a:pt x="148" y="1625"/>
                    <a:pt x="153" y="1624"/>
                  </a:cubicBezTo>
                  <a:cubicBezTo>
                    <a:pt x="157" y="1624"/>
                    <a:pt x="160" y="1622"/>
                    <a:pt x="163" y="1619"/>
                  </a:cubicBezTo>
                  <a:cubicBezTo>
                    <a:pt x="167" y="1616"/>
                    <a:pt x="172" y="1611"/>
                    <a:pt x="173" y="1606"/>
                  </a:cubicBezTo>
                  <a:cubicBezTo>
                    <a:pt x="174" y="1605"/>
                    <a:pt x="174" y="1599"/>
                    <a:pt x="174" y="1598"/>
                  </a:cubicBezTo>
                  <a:cubicBezTo>
                    <a:pt x="173" y="1595"/>
                    <a:pt x="172" y="1595"/>
                    <a:pt x="170" y="1594"/>
                  </a:cubicBezTo>
                  <a:cubicBezTo>
                    <a:pt x="166" y="1592"/>
                    <a:pt x="162" y="1591"/>
                    <a:pt x="164" y="1585"/>
                  </a:cubicBezTo>
                  <a:cubicBezTo>
                    <a:pt x="165" y="1581"/>
                    <a:pt x="168" y="1577"/>
                    <a:pt x="171" y="1575"/>
                  </a:cubicBezTo>
                  <a:cubicBezTo>
                    <a:pt x="174" y="1572"/>
                    <a:pt x="179" y="1572"/>
                    <a:pt x="180" y="1568"/>
                  </a:cubicBezTo>
                  <a:cubicBezTo>
                    <a:pt x="181" y="1566"/>
                    <a:pt x="180" y="1564"/>
                    <a:pt x="180" y="1562"/>
                  </a:cubicBezTo>
                  <a:cubicBezTo>
                    <a:pt x="180" y="1560"/>
                    <a:pt x="183" y="1553"/>
                    <a:pt x="185" y="1553"/>
                  </a:cubicBezTo>
                  <a:cubicBezTo>
                    <a:pt x="185" y="1556"/>
                    <a:pt x="196" y="1562"/>
                    <a:pt x="198" y="1559"/>
                  </a:cubicBezTo>
                  <a:cubicBezTo>
                    <a:pt x="200" y="1556"/>
                    <a:pt x="195" y="1553"/>
                    <a:pt x="197" y="1550"/>
                  </a:cubicBezTo>
                  <a:cubicBezTo>
                    <a:pt x="199" y="1547"/>
                    <a:pt x="203" y="1547"/>
                    <a:pt x="206" y="1546"/>
                  </a:cubicBezTo>
                  <a:cubicBezTo>
                    <a:pt x="206" y="1545"/>
                    <a:pt x="206" y="1545"/>
                    <a:pt x="207" y="1545"/>
                  </a:cubicBezTo>
                  <a:cubicBezTo>
                    <a:pt x="208" y="1545"/>
                    <a:pt x="209" y="1545"/>
                    <a:pt x="209" y="1545"/>
                  </a:cubicBezTo>
                  <a:cubicBezTo>
                    <a:pt x="212" y="1545"/>
                    <a:pt x="213" y="1545"/>
                    <a:pt x="216" y="1544"/>
                  </a:cubicBezTo>
                  <a:cubicBezTo>
                    <a:pt x="220" y="1543"/>
                    <a:pt x="224" y="1543"/>
                    <a:pt x="228" y="1542"/>
                  </a:cubicBezTo>
                  <a:cubicBezTo>
                    <a:pt x="233" y="1540"/>
                    <a:pt x="236" y="1539"/>
                    <a:pt x="240" y="1544"/>
                  </a:cubicBezTo>
                  <a:cubicBezTo>
                    <a:pt x="243" y="1549"/>
                    <a:pt x="243" y="1556"/>
                    <a:pt x="250" y="1554"/>
                  </a:cubicBezTo>
                  <a:cubicBezTo>
                    <a:pt x="252" y="1554"/>
                    <a:pt x="254" y="1553"/>
                    <a:pt x="256" y="1552"/>
                  </a:cubicBezTo>
                  <a:cubicBezTo>
                    <a:pt x="257" y="1552"/>
                    <a:pt x="259" y="1553"/>
                    <a:pt x="261" y="1552"/>
                  </a:cubicBezTo>
                  <a:cubicBezTo>
                    <a:pt x="261" y="1550"/>
                    <a:pt x="263" y="1548"/>
                    <a:pt x="264" y="1546"/>
                  </a:cubicBezTo>
                  <a:cubicBezTo>
                    <a:pt x="265" y="1545"/>
                    <a:pt x="267" y="1543"/>
                    <a:pt x="268" y="1540"/>
                  </a:cubicBezTo>
                  <a:cubicBezTo>
                    <a:pt x="270" y="1536"/>
                    <a:pt x="272" y="1533"/>
                    <a:pt x="274" y="1529"/>
                  </a:cubicBezTo>
                  <a:cubicBezTo>
                    <a:pt x="276" y="1524"/>
                    <a:pt x="277" y="1519"/>
                    <a:pt x="278" y="1515"/>
                  </a:cubicBezTo>
                  <a:cubicBezTo>
                    <a:pt x="279" y="1512"/>
                    <a:pt x="282" y="1502"/>
                    <a:pt x="286" y="1502"/>
                  </a:cubicBezTo>
                  <a:cubicBezTo>
                    <a:pt x="289" y="1503"/>
                    <a:pt x="289" y="1512"/>
                    <a:pt x="290" y="1515"/>
                  </a:cubicBezTo>
                  <a:cubicBezTo>
                    <a:pt x="291" y="1520"/>
                    <a:pt x="291" y="1524"/>
                    <a:pt x="290" y="1530"/>
                  </a:cubicBezTo>
                  <a:cubicBezTo>
                    <a:pt x="290" y="1533"/>
                    <a:pt x="288" y="1543"/>
                    <a:pt x="290" y="1545"/>
                  </a:cubicBezTo>
                  <a:cubicBezTo>
                    <a:pt x="292" y="1543"/>
                    <a:pt x="294" y="1541"/>
                    <a:pt x="295" y="1539"/>
                  </a:cubicBezTo>
                  <a:cubicBezTo>
                    <a:pt x="296" y="1536"/>
                    <a:pt x="296" y="1533"/>
                    <a:pt x="297" y="1530"/>
                  </a:cubicBezTo>
                  <a:cubicBezTo>
                    <a:pt x="298" y="1524"/>
                    <a:pt x="300" y="1520"/>
                    <a:pt x="301" y="1514"/>
                  </a:cubicBezTo>
                  <a:cubicBezTo>
                    <a:pt x="303" y="1507"/>
                    <a:pt x="306" y="1500"/>
                    <a:pt x="309" y="1493"/>
                  </a:cubicBezTo>
                  <a:cubicBezTo>
                    <a:pt x="313" y="1485"/>
                    <a:pt x="317" y="1476"/>
                    <a:pt x="320" y="1467"/>
                  </a:cubicBezTo>
                  <a:cubicBezTo>
                    <a:pt x="321" y="1462"/>
                    <a:pt x="322" y="1456"/>
                    <a:pt x="323" y="1451"/>
                  </a:cubicBezTo>
                  <a:cubicBezTo>
                    <a:pt x="323" y="1448"/>
                    <a:pt x="323" y="1444"/>
                    <a:pt x="323" y="1440"/>
                  </a:cubicBezTo>
                  <a:cubicBezTo>
                    <a:pt x="323" y="1438"/>
                    <a:pt x="324" y="1430"/>
                    <a:pt x="320" y="1433"/>
                  </a:cubicBezTo>
                  <a:cubicBezTo>
                    <a:pt x="318" y="1434"/>
                    <a:pt x="317" y="1439"/>
                    <a:pt x="316" y="1441"/>
                  </a:cubicBezTo>
                  <a:cubicBezTo>
                    <a:pt x="315" y="1444"/>
                    <a:pt x="314" y="1446"/>
                    <a:pt x="312" y="1449"/>
                  </a:cubicBezTo>
                  <a:cubicBezTo>
                    <a:pt x="310" y="1454"/>
                    <a:pt x="308" y="1458"/>
                    <a:pt x="306" y="1462"/>
                  </a:cubicBezTo>
                  <a:cubicBezTo>
                    <a:pt x="304" y="1465"/>
                    <a:pt x="303" y="1469"/>
                    <a:pt x="303" y="1473"/>
                  </a:cubicBezTo>
                  <a:cubicBezTo>
                    <a:pt x="302" y="1475"/>
                    <a:pt x="302" y="1480"/>
                    <a:pt x="300" y="1482"/>
                  </a:cubicBezTo>
                  <a:cubicBezTo>
                    <a:pt x="299" y="1483"/>
                    <a:pt x="294" y="1486"/>
                    <a:pt x="293" y="1485"/>
                  </a:cubicBezTo>
                  <a:cubicBezTo>
                    <a:pt x="289" y="1484"/>
                    <a:pt x="290" y="1469"/>
                    <a:pt x="291" y="1465"/>
                  </a:cubicBezTo>
                  <a:cubicBezTo>
                    <a:pt x="292" y="1460"/>
                    <a:pt x="293" y="1456"/>
                    <a:pt x="293" y="1451"/>
                  </a:cubicBezTo>
                  <a:cubicBezTo>
                    <a:pt x="292" y="1450"/>
                    <a:pt x="292" y="1449"/>
                    <a:pt x="292" y="1447"/>
                  </a:cubicBezTo>
                  <a:cubicBezTo>
                    <a:pt x="292" y="1444"/>
                    <a:pt x="293" y="1440"/>
                    <a:pt x="295" y="1437"/>
                  </a:cubicBezTo>
                  <a:cubicBezTo>
                    <a:pt x="297" y="1435"/>
                    <a:pt x="299" y="1436"/>
                    <a:pt x="300" y="1433"/>
                  </a:cubicBezTo>
                  <a:cubicBezTo>
                    <a:pt x="301" y="1430"/>
                    <a:pt x="301" y="1426"/>
                    <a:pt x="302" y="1423"/>
                  </a:cubicBezTo>
                  <a:cubicBezTo>
                    <a:pt x="302" y="1414"/>
                    <a:pt x="301" y="1406"/>
                    <a:pt x="302" y="1397"/>
                  </a:cubicBezTo>
                  <a:cubicBezTo>
                    <a:pt x="303" y="1394"/>
                    <a:pt x="303" y="1391"/>
                    <a:pt x="304" y="1388"/>
                  </a:cubicBezTo>
                  <a:cubicBezTo>
                    <a:pt x="304" y="1387"/>
                    <a:pt x="305" y="1386"/>
                    <a:pt x="306" y="1384"/>
                  </a:cubicBezTo>
                  <a:cubicBezTo>
                    <a:pt x="306" y="1382"/>
                    <a:pt x="306" y="1379"/>
                    <a:pt x="307" y="1376"/>
                  </a:cubicBezTo>
                  <a:cubicBezTo>
                    <a:pt x="308" y="1369"/>
                    <a:pt x="310" y="1363"/>
                    <a:pt x="309" y="1356"/>
                  </a:cubicBezTo>
                  <a:cubicBezTo>
                    <a:pt x="309" y="1353"/>
                    <a:pt x="308" y="1349"/>
                    <a:pt x="309" y="1345"/>
                  </a:cubicBezTo>
                  <a:cubicBezTo>
                    <a:pt x="310" y="1341"/>
                    <a:pt x="317" y="1337"/>
                    <a:pt x="312" y="1332"/>
                  </a:cubicBezTo>
                  <a:cubicBezTo>
                    <a:pt x="310" y="1329"/>
                    <a:pt x="308" y="1330"/>
                    <a:pt x="309" y="1326"/>
                  </a:cubicBezTo>
                  <a:cubicBezTo>
                    <a:pt x="309" y="1325"/>
                    <a:pt x="310" y="1322"/>
                    <a:pt x="311" y="1321"/>
                  </a:cubicBezTo>
                  <a:cubicBezTo>
                    <a:pt x="313" y="1318"/>
                    <a:pt x="318" y="1317"/>
                    <a:pt x="316" y="1313"/>
                  </a:cubicBezTo>
                  <a:cubicBezTo>
                    <a:pt x="315" y="1311"/>
                    <a:pt x="313" y="1310"/>
                    <a:pt x="313" y="1309"/>
                  </a:cubicBezTo>
                  <a:cubicBezTo>
                    <a:pt x="312" y="1307"/>
                    <a:pt x="314" y="1306"/>
                    <a:pt x="314" y="1304"/>
                  </a:cubicBezTo>
                  <a:cubicBezTo>
                    <a:pt x="316" y="1300"/>
                    <a:pt x="315" y="1298"/>
                    <a:pt x="319" y="1298"/>
                  </a:cubicBezTo>
                  <a:cubicBezTo>
                    <a:pt x="322" y="1297"/>
                    <a:pt x="323" y="1297"/>
                    <a:pt x="325" y="1296"/>
                  </a:cubicBezTo>
                  <a:cubicBezTo>
                    <a:pt x="328" y="1294"/>
                    <a:pt x="330" y="1290"/>
                    <a:pt x="333" y="1288"/>
                  </a:cubicBezTo>
                  <a:cubicBezTo>
                    <a:pt x="336" y="1285"/>
                    <a:pt x="342" y="1286"/>
                    <a:pt x="346" y="1283"/>
                  </a:cubicBezTo>
                  <a:cubicBezTo>
                    <a:pt x="351" y="1280"/>
                    <a:pt x="352" y="1271"/>
                    <a:pt x="357" y="1268"/>
                  </a:cubicBezTo>
                  <a:cubicBezTo>
                    <a:pt x="357" y="1271"/>
                    <a:pt x="357" y="1277"/>
                    <a:pt x="361" y="1278"/>
                  </a:cubicBezTo>
                  <a:cubicBezTo>
                    <a:pt x="363" y="1278"/>
                    <a:pt x="367" y="1275"/>
                    <a:pt x="368" y="1274"/>
                  </a:cubicBezTo>
                  <a:cubicBezTo>
                    <a:pt x="369" y="1271"/>
                    <a:pt x="367" y="1267"/>
                    <a:pt x="368" y="1264"/>
                  </a:cubicBezTo>
                  <a:cubicBezTo>
                    <a:pt x="376" y="1264"/>
                    <a:pt x="387" y="1267"/>
                    <a:pt x="393" y="1262"/>
                  </a:cubicBezTo>
                  <a:cubicBezTo>
                    <a:pt x="394" y="1262"/>
                    <a:pt x="394" y="1260"/>
                    <a:pt x="395" y="1260"/>
                  </a:cubicBezTo>
                  <a:cubicBezTo>
                    <a:pt x="397" y="1259"/>
                    <a:pt x="399" y="1258"/>
                    <a:pt x="401" y="1257"/>
                  </a:cubicBezTo>
                  <a:cubicBezTo>
                    <a:pt x="403" y="1256"/>
                    <a:pt x="409" y="1254"/>
                    <a:pt x="407" y="1250"/>
                  </a:cubicBezTo>
                  <a:cubicBezTo>
                    <a:pt x="403" y="1249"/>
                    <a:pt x="399" y="1250"/>
                    <a:pt x="395" y="1248"/>
                  </a:cubicBezTo>
                  <a:cubicBezTo>
                    <a:pt x="395" y="1240"/>
                    <a:pt x="386" y="1235"/>
                    <a:pt x="388" y="1226"/>
                  </a:cubicBezTo>
                  <a:cubicBezTo>
                    <a:pt x="392" y="1225"/>
                    <a:pt x="407" y="1233"/>
                    <a:pt x="405" y="1223"/>
                  </a:cubicBezTo>
                  <a:cubicBezTo>
                    <a:pt x="398" y="1220"/>
                    <a:pt x="389" y="1218"/>
                    <a:pt x="392" y="1208"/>
                  </a:cubicBezTo>
                  <a:cubicBezTo>
                    <a:pt x="393" y="1204"/>
                    <a:pt x="401" y="1205"/>
                    <a:pt x="405" y="1206"/>
                  </a:cubicBezTo>
                  <a:cubicBezTo>
                    <a:pt x="412" y="1207"/>
                    <a:pt x="408" y="1204"/>
                    <a:pt x="410" y="1199"/>
                  </a:cubicBezTo>
                  <a:cubicBezTo>
                    <a:pt x="411" y="1196"/>
                    <a:pt x="411" y="1196"/>
                    <a:pt x="414" y="1195"/>
                  </a:cubicBezTo>
                  <a:cubicBezTo>
                    <a:pt x="416" y="1194"/>
                    <a:pt x="420" y="1194"/>
                    <a:pt x="423" y="1192"/>
                  </a:cubicBezTo>
                  <a:cubicBezTo>
                    <a:pt x="425" y="1190"/>
                    <a:pt x="426" y="1190"/>
                    <a:pt x="424" y="1187"/>
                  </a:cubicBezTo>
                  <a:cubicBezTo>
                    <a:pt x="424" y="1186"/>
                    <a:pt x="422" y="1185"/>
                    <a:pt x="421" y="1185"/>
                  </a:cubicBezTo>
                  <a:cubicBezTo>
                    <a:pt x="421" y="1183"/>
                    <a:pt x="422" y="1178"/>
                    <a:pt x="423" y="1177"/>
                  </a:cubicBezTo>
                  <a:cubicBezTo>
                    <a:pt x="425" y="1176"/>
                    <a:pt x="428" y="1178"/>
                    <a:pt x="430" y="1176"/>
                  </a:cubicBezTo>
                  <a:cubicBezTo>
                    <a:pt x="434" y="1174"/>
                    <a:pt x="433" y="1169"/>
                    <a:pt x="432" y="1166"/>
                  </a:cubicBezTo>
                  <a:cubicBezTo>
                    <a:pt x="431" y="1163"/>
                    <a:pt x="430" y="1161"/>
                    <a:pt x="428" y="1159"/>
                  </a:cubicBezTo>
                  <a:cubicBezTo>
                    <a:pt x="427" y="1159"/>
                    <a:pt x="426" y="1158"/>
                    <a:pt x="426" y="1157"/>
                  </a:cubicBezTo>
                  <a:cubicBezTo>
                    <a:pt x="422" y="1155"/>
                    <a:pt x="419" y="1155"/>
                    <a:pt x="417" y="1151"/>
                  </a:cubicBezTo>
                  <a:cubicBezTo>
                    <a:pt x="416" y="1148"/>
                    <a:pt x="417" y="1145"/>
                    <a:pt x="416" y="1143"/>
                  </a:cubicBezTo>
                  <a:cubicBezTo>
                    <a:pt x="416" y="1142"/>
                    <a:pt x="414" y="1141"/>
                    <a:pt x="413" y="1140"/>
                  </a:cubicBezTo>
                  <a:cubicBezTo>
                    <a:pt x="412" y="1139"/>
                    <a:pt x="412" y="1137"/>
                    <a:pt x="411" y="1135"/>
                  </a:cubicBezTo>
                  <a:cubicBezTo>
                    <a:pt x="410" y="1134"/>
                    <a:pt x="408" y="1134"/>
                    <a:pt x="408" y="1133"/>
                  </a:cubicBezTo>
                  <a:cubicBezTo>
                    <a:pt x="407" y="1131"/>
                    <a:pt x="408" y="1127"/>
                    <a:pt x="407" y="1125"/>
                  </a:cubicBezTo>
                  <a:cubicBezTo>
                    <a:pt x="407" y="1122"/>
                    <a:pt x="406" y="1122"/>
                    <a:pt x="404" y="1120"/>
                  </a:cubicBezTo>
                  <a:cubicBezTo>
                    <a:pt x="403" y="1119"/>
                    <a:pt x="400" y="1118"/>
                    <a:pt x="399" y="1117"/>
                  </a:cubicBezTo>
                  <a:cubicBezTo>
                    <a:pt x="399" y="1116"/>
                    <a:pt x="399" y="1114"/>
                    <a:pt x="399" y="1113"/>
                  </a:cubicBezTo>
                  <a:cubicBezTo>
                    <a:pt x="398" y="1108"/>
                    <a:pt x="394" y="1099"/>
                    <a:pt x="389" y="1098"/>
                  </a:cubicBezTo>
                  <a:cubicBezTo>
                    <a:pt x="389" y="1102"/>
                    <a:pt x="390" y="1109"/>
                    <a:pt x="385" y="1110"/>
                  </a:cubicBezTo>
                  <a:cubicBezTo>
                    <a:pt x="381" y="1111"/>
                    <a:pt x="377" y="1106"/>
                    <a:pt x="374" y="1103"/>
                  </a:cubicBezTo>
                  <a:cubicBezTo>
                    <a:pt x="371" y="1099"/>
                    <a:pt x="368" y="1096"/>
                    <a:pt x="366" y="1091"/>
                  </a:cubicBezTo>
                  <a:cubicBezTo>
                    <a:pt x="365" y="1089"/>
                    <a:pt x="364" y="1087"/>
                    <a:pt x="361" y="1088"/>
                  </a:cubicBezTo>
                  <a:cubicBezTo>
                    <a:pt x="361" y="1089"/>
                    <a:pt x="361" y="1093"/>
                    <a:pt x="360" y="1094"/>
                  </a:cubicBezTo>
                  <a:cubicBezTo>
                    <a:pt x="357" y="1095"/>
                    <a:pt x="354" y="1089"/>
                    <a:pt x="353" y="1088"/>
                  </a:cubicBezTo>
                  <a:cubicBezTo>
                    <a:pt x="351" y="1084"/>
                    <a:pt x="353" y="1083"/>
                    <a:pt x="348" y="1083"/>
                  </a:cubicBezTo>
                  <a:cubicBezTo>
                    <a:pt x="344" y="1083"/>
                    <a:pt x="338" y="1081"/>
                    <a:pt x="336" y="1076"/>
                  </a:cubicBezTo>
                  <a:cubicBezTo>
                    <a:pt x="334" y="1070"/>
                    <a:pt x="341" y="1072"/>
                    <a:pt x="341" y="1068"/>
                  </a:cubicBezTo>
                  <a:cubicBezTo>
                    <a:pt x="341" y="1064"/>
                    <a:pt x="336" y="1063"/>
                    <a:pt x="335" y="1060"/>
                  </a:cubicBezTo>
                  <a:cubicBezTo>
                    <a:pt x="334" y="1057"/>
                    <a:pt x="334" y="1054"/>
                    <a:pt x="334" y="1051"/>
                  </a:cubicBezTo>
                  <a:cubicBezTo>
                    <a:pt x="334" y="1047"/>
                    <a:pt x="333" y="1044"/>
                    <a:pt x="332" y="1041"/>
                  </a:cubicBezTo>
                  <a:cubicBezTo>
                    <a:pt x="331" y="1040"/>
                    <a:pt x="331" y="1040"/>
                    <a:pt x="330" y="1039"/>
                  </a:cubicBezTo>
                  <a:cubicBezTo>
                    <a:pt x="330" y="1038"/>
                    <a:pt x="330" y="1037"/>
                    <a:pt x="330" y="1036"/>
                  </a:cubicBezTo>
                  <a:cubicBezTo>
                    <a:pt x="330" y="1034"/>
                    <a:pt x="330" y="1032"/>
                    <a:pt x="330" y="1029"/>
                  </a:cubicBezTo>
                  <a:cubicBezTo>
                    <a:pt x="330" y="1024"/>
                    <a:pt x="330" y="1018"/>
                    <a:pt x="330" y="1013"/>
                  </a:cubicBezTo>
                  <a:cubicBezTo>
                    <a:pt x="330" y="1009"/>
                    <a:pt x="330" y="1006"/>
                    <a:pt x="329" y="1003"/>
                  </a:cubicBezTo>
                  <a:cubicBezTo>
                    <a:pt x="329" y="1000"/>
                    <a:pt x="330" y="996"/>
                    <a:pt x="330" y="993"/>
                  </a:cubicBezTo>
                  <a:cubicBezTo>
                    <a:pt x="331" y="988"/>
                    <a:pt x="330" y="983"/>
                    <a:pt x="330" y="979"/>
                  </a:cubicBezTo>
                  <a:cubicBezTo>
                    <a:pt x="330" y="977"/>
                    <a:pt x="330" y="974"/>
                    <a:pt x="330" y="973"/>
                  </a:cubicBezTo>
                  <a:cubicBezTo>
                    <a:pt x="331" y="969"/>
                    <a:pt x="336" y="969"/>
                    <a:pt x="338" y="966"/>
                  </a:cubicBezTo>
                  <a:cubicBezTo>
                    <a:pt x="343" y="960"/>
                    <a:pt x="342" y="946"/>
                    <a:pt x="342" y="938"/>
                  </a:cubicBezTo>
                  <a:cubicBezTo>
                    <a:pt x="342" y="930"/>
                    <a:pt x="340" y="920"/>
                    <a:pt x="342" y="912"/>
                  </a:cubicBezTo>
                  <a:cubicBezTo>
                    <a:pt x="343" y="909"/>
                    <a:pt x="344" y="907"/>
                    <a:pt x="344" y="903"/>
                  </a:cubicBezTo>
                  <a:cubicBezTo>
                    <a:pt x="344" y="901"/>
                    <a:pt x="343" y="899"/>
                    <a:pt x="342" y="897"/>
                  </a:cubicBezTo>
                  <a:cubicBezTo>
                    <a:pt x="342" y="895"/>
                    <a:pt x="342" y="890"/>
                    <a:pt x="343" y="889"/>
                  </a:cubicBezTo>
                  <a:cubicBezTo>
                    <a:pt x="345" y="887"/>
                    <a:pt x="350" y="888"/>
                    <a:pt x="352" y="888"/>
                  </a:cubicBezTo>
                  <a:cubicBezTo>
                    <a:pt x="356" y="887"/>
                    <a:pt x="356" y="886"/>
                    <a:pt x="358" y="882"/>
                  </a:cubicBezTo>
                  <a:cubicBezTo>
                    <a:pt x="360" y="877"/>
                    <a:pt x="362" y="872"/>
                    <a:pt x="365" y="867"/>
                  </a:cubicBezTo>
                  <a:cubicBezTo>
                    <a:pt x="365" y="865"/>
                    <a:pt x="366" y="861"/>
                    <a:pt x="368" y="860"/>
                  </a:cubicBezTo>
                  <a:cubicBezTo>
                    <a:pt x="368" y="859"/>
                    <a:pt x="369" y="859"/>
                    <a:pt x="370" y="858"/>
                  </a:cubicBezTo>
                  <a:cubicBezTo>
                    <a:pt x="372" y="857"/>
                    <a:pt x="374" y="853"/>
                    <a:pt x="374" y="851"/>
                  </a:cubicBezTo>
                  <a:cubicBezTo>
                    <a:pt x="375" y="848"/>
                    <a:pt x="375" y="845"/>
                    <a:pt x="377" y="841"/>
                  </a:cubicBezTo>
                  <a:cubicBezTo>
                    <a:pt x="378" y="839"/>
                    <a:pt x="382" y="834"/>
                    <a:pt x="385" y="832"/>
                  </a:cubicBezTo>
                  <a:cubicBezTo>
                    <a:pt x="387" y="832"/>
                    <a:pt x="388" y="833"/>
                    <a:pt x="389" y="832"/>
                  </a:cubicBezTo>
                  <a:cubicBezTo>
                    <a:pt x="389" y="831"/>
                    <a:pt x="391" y="828"/>
                    <a:pt x="391" y="827"/>
                  </a:cubicBezTo>
                  <a:cubicBezTo>
                    <a:pt x="392" y="825"/>
                    <a:pt x="393" y="822"/>
                    <a:pt x="393" y="819"/>
                  </a:cubicBezTo>
                  <a:cubicBezTo>
                    <a:pt x="393" y="817"/>
                    <a:pt x="391" y="815"/>
                    <a:pt x="392" y="812"/>
                  </a:cubicBezTo>
                  <a:cubicBezTo>
                    <a:pt x="392" y="811"/>
                    <a:pt x="393" y="812"/>
                    <a:pt x="393" y="811"/>
                  </a:cubicBezTo>
                  <a:cubicBezTo>
                    <a:pt x="393" y="809"/>
                    <a:pt x="393" y="809"/>
                    <a:pt x="393" y="808"/>
                  </a:cubicBezTo>
                  <a:cubicBezTo>
                    <a:pt x="392" y="806"/>
                    <a:pt x="392" y="804"/>
                    <a:pt x="391" y="803"/>
                  </a:cubicBezTo>
                  <a:cubicBezTo>
                    <a:pt x="391" y="802"/>
                    <a:pt x="390" y="802"/>
                    <a:pt x="390" y="802"/>
                  </a:cubicBezTo>
                  <a:cubicBezTo>
                    <a:pt x="395" y="801"/>
                    <a:pt x="400" y="800"/>
                    <a:pt x="404" y="798"/>
                  </a:cubicBezTo>
                  <a:cubicBezTo>
                    <a:pt x="407" y="796"/>
                    <a:pt x="407" y="795"/>
                    <a:pt x="409" y="793"/>
                  </a:cubicBezTo>
                  <a:cubicBezTo>
                    <a:pt x="415" y="783"/>
                    <a:pt x="422" y="775"/>
                    <a:pt x="431" y="768"/>
                  </a:cubicBezTo>
                  <a:cubicBezTo>
                    <a:pt x="434" y="766"/>
                    <a:pt x="437" y="764"/>
                    <a:pt x="440" y="761"/>
                  </a:cubicBezTo>
                  <a:cubicBezTo>
                    <a:pt x="443" y="759"/>
                    <a:pt x="445" y="756"/>
                    <a:pt x="448" y="753"/>
                  </a:cubicBezTo>
                  <a:cubicBezTo>
                    <a:pt x="451" y="750"/>
                    <a:pt x="452" y="750"/>
                    <a:pt x="456" y="752"/>
                  </a:cubicBezTo>
                  <a:cubicBezTo>
                    <a:pt x="458" y="752"/>
                    <a:pt x="459" y="753"/>
                    <a:pt x="461" y="753"/>
                  </a:cubicBezTo>
                  <a:cubicBezTo>
                    <a:pt x="464" y="752"/>
                    <a:pt x="464" y="746"/>
                    <a:pt x="466" y="744"/>
                  </a:cubicBezTo>
                  <a:cubicBezTo>
                    <a:pt x="471" y="740"/>
                    <a:pt x="476" y="739"/>
                    <a:pt x="481" y="736"/>
                  </a:cubicBezTo>
                  <a:cubicBezTo>
                    <a:pt x="484" y="735"/>
                    <a:pt x="487" y="731"/>
                    <a:pt x="490" y="730"/>
                  </a:cubicBezTo>
                  <a:cubicBezTo>
                    <a:pt x="493" y="729"/>
                    <a:pt x="497" y="731"/>
                    <a:pt x="500" y="732"/>
                  </a:cubicBezTo>
                  <a:cubicBezTo>
                    <a:pt x="503" y="732"/>
                    <a:pt x="507" y="732"/>
                    <a:pt x="510" y="732"/>
                  </a:cubicBezTo>
                  <a:cubicBezTo>
                    <a:pt x="513" y="732"/>
                    <a:pt x="514" y="733"/>
                    <a:pt x="515" y="729"/>
                  </a:cubicBezTo>
                  <a:cubicBezTo>
                    <a:pt x="517" y="725"/>
                    <a:pt x="518" y="719"/>
                    <a:pt x="518" y="715"/>
                  </a:cubicBezTo>
                  <a:cubicBezTo>
                    <a:pt x="519" y="706"/>
                    <a:pt x="520" y="697"/>
                    <a:pt x="523" y="689"/>
                  </a:cubicBezTo>
                  <a:cubicBezTo>
                    <a:pt x="525" y="685"/>
                    <a:pt x="527" y="681"/>
                    <a:pt x="529" y="678"/>
                  </a:cubicBezTo>
                  <a:cubicBezTo>
                    <a:pt x="530" y="675"/>
                    <a:pt x="530" y="672"/>
                    <a:pt x="532" y="670"/>
                  </a:cubicBezTo>
                  <a:cubicBezTo>
                    <a:pt x="533" y="668"/>
                    <a:pt x="535" y="667"/>
                    <a:pt x="536" y="665"/>
                  </a:cubicBezTo>
                  <a:cubicBezTo>
                    <a:pt x="538" y="663"/>
                    <a:pt x="538" y="661"/>
                    <a:pt x="540" y="659"/>
                  </a:cubicBezTo>
                  <a:cubicBezTo>
                    <a:pt x="544" y="655"/>
                    <a:pt x="548" y="651"/>
                    <a:pt x="552" y="647"/>
                  </a:cubicBezTo>
                  <a:cubicBezTo>
                    <a:pt x="557" y="641"/>
                    <a:pt x="556" y="634"/>
                    <a:pt x="554" y="627"/>
                  </a:cubicBezTo>
                  <a:cubicBezTo>
                    <a:pt x="553" y="624"/>
                    <a:pt x="551" y="618"/>
                    <a:pt x="547" y="619"/>
                  </a:cubicBezTo>
                  <a:cubicBezTo>
                    <a:pt x="546" y="612"/>
                    <a:pt x="540" y="605"/>
                    <a:pt x="537" y="599"/>
                  </a:cubicBezTo>
                  <a:cubicBezTo>
                    <a:pt x="536" y="595"/>
                    <a:pt x="535" y="592"/>
                    <a:pt x="535" y="588"/>
                  </a:cubicBezTo>
                  <a:cubicBezTo>
                    <a:pt x="536" y="581"/>
                    <a:pt x="541" y="575"/>
                    <a:pt x="544" y="569"/>
                  </a:cubicBezTo>
                  <a:cubicBezTo>
                    <a:pt x="546" y="566"/>
                    <a:pt x="551" y="563"/>
                    <a:pt x="551" y="559"/>
                  </a:cubicBezTo>
                  <a:cubicBezTo>
                    <a:pt x="552" y="558"/>
                    <a:pt x="551" y="556"/>
                    <a:pt x="552" y="555"/>
                  </a:cubicBezTo>
                  <a:cubicBezTo>
                    <a:pt x="552" y="551"/>
                    <a:pt x="553" y="547"/>
                    <a:pt x="554" y="543"/>
                  </a:cubicBezTo>
                  <a:cubicBezTo>
                    <a:pt x="556" y="540"/>
                    <a:pt x="558" y="537"/>
                    <a:pt x="558" y="533"/>
                  </a:cubicBezTo>
                  <a:cubicBezTo>
                    <a:pt x="558" y="531"/>
                    <a:pt x="558" y="529"/>
                    <a:pt x="559" y="527"/>
                  </a:cubicBezTo>
                  <a:cubicBezTo>
                    <a:pt x="559" y="526"/>
                    <a:pt x="562" y="524"/>
                    <a:pt x="563" y="523"/>
                  </a:cubicBezTo>
                  <a:cubicBezTo>
                    <a:pt x="565" y="521"/>
                    <a:pt x="566" y="518"/>
                    <a:pt x="570" y="518"/>
                  </a:cubicBezTo>
                  <a:cubicBezTo>
                    <a:pt x="571" y="518"/>
                    <a:pt x="572" y="518"/>
                    <a:pt x="573" y="518"/>
                  </a:cubicBezTo>
                  <a:cubicBezTo>
                    <a:pt x="576" y="517"/>
                    <a:pt x="582" y="517"/>
                    <a:pt x="584" y="516"/>
                  </a:cubicBezTo>
                  <a:cubicBezTo>
                    <a:pt x="586" y="514"/>
                    <a:pt x="584" y="509"/>
                    <a:pt x="587" y="507"/>
                  </a:cubicBezTo>
                  <a:cubicBezTo>
                    <a:pt x="588" y="506"/>
                    <a:pt x="589" y="507"/>
                    <a:pt x="590" y="507"/>
                  </a:cubicBezTo>
                  <a:cubicBezTo>
                    <a:pt x="592" y="507"/>
                    <a:pt x="592" y="506"/>
                    <a:pt x="593" y="505"/>
                  </a:cubicBezTo>
                  <a:cubicBezTo>
                    <a:pt x="596" y="503"/>
                    <a:pt x="598" y="502"/>
                    <a:pt x="599" y="499"/>
                  </a:cubicBezTo>
                  <a:cubicBezTo>
                    <a:pt x="599" y="498"/>
                    <a:pt x="599" y="495"/>
                    <a:pt x="600" y="494"/>
                  </a:cubicBezTo>
                  <a:cubicBezTo>
                    <a:pt x="601" y="489"/>
                    <a:pt x="603" y="485"/>
                    <a:pt x="603" y="480"/>
                  </a:cubicBezTo>
                  <a:cubicBezTo>
                    <a:pt x="604" y="474"/>
                    <a:pt x="602" y="468"/>
                    <a:pt x="603" y="462"/>
                  </a:cubicBezTo>
                  <a:cubicBezTo>
                    <a:pt x="606" y="461"/>
                    <a:pt x="607" y="465"/>
                    <a:pt x="610" y="465"/>
                  </a:cubicBezTo>
                  <a:cubicBezTo>
                    <a:pt x="615" y="465"/>
                    <a:pt x="612" y="460"/>
                    <a:pt x="615" y="460"/>
                  </a:cubicBezTo>
                  <a:cubicBezTo>
                    <a:pt x="621" y="469"/>
                    <a:pt x="632" y="472"/>
                    <a:pt x="642" y="467"/>
                  </a:cubicBezTo>
                  <a:cubicBezTo>
                    <a:pt x="643" y="467"/>
                    <a:pt x="643" y="467"/>
                    <a:pt x="644" y="467"/>
                  </a:cubicBezTo>
                  <a:cubicBezTo>
                    <a:pt x="645" y="466"/>
                    <a:pt x="645" y="465"/>
                    <a:pt x="646" y="464"/>
                  </a:cubicBezTo>
                  <a:cubicBezTo>
                    <a:pt x="648" y="462"/>
                    <a:pt x="651" y="463"/>
                    <a:pt x="653" y="463"/>
                  </a:cubicBezTo>
                  <a:cubicBezTo>
                    <a:pt x="657" y="463"/>
                    <a:pt x="661" y="464"/>
                    <a:pt x="665" y="465"/>
                  </a:cubicBezTo>
                  <a:cubicBezTo>
                    <a:pt x="668" y="466"/>
                    <a:pt x="670" y="467"/>
                    <a:pt x="672" y="468"/>
                  </a:cubicBezTo>
                  <a:cubicBezTo>
                    <a:pt x="676" y="468"/>
                    <a:pt x="675" y="467"/>
                    <a:pt x="677" y="465"/>
                  </a:cubicBezTo>
                  <a:cubicBezTo>
                    <a:pt x="676" y="465"/>
                    <a:pt x="680" y="463"/>
                    <a:pt x="680" y="463"/>
                  </a:cubicBezTo>
                  <a:cubicBezTo>
                    <a:pt x="682" y="462"/>
                    <a:pt x="685" y="460"/>
                    <a:pt x="687" y="460"/>
                  </a:cubicBezTo>
                  <a:cubicBezTo>
                    <a:pt x="690" y="459"/>
                    <a:pt x="692" y="460"/>
                    <a:pt x="694" y="459"/>
                  </a:cubicBezTo>
                  <a:cubicBezTo>
                    <a:pt x="694" y="458"/>
                    <a:pt x="695" y="456"/>
                    <a:pt x="695" y="455"/>
                  </a:cubicBezTo>
                  <a:cubicBezTo>
                    <a:pt x="696" y="450"/>
                    <a:pt x="695" y="444"/>
                    <a:pt x="694" y="439"/>
                  </a:cubicBezTo>
                  <a:cubicBezTo>
                    <a:pt x="691" y="429"/>
                    <a:pt x="690" y="419"/>
                    <a:pt x="684" y="410"/>
                  </a:cubicBezTo>
                  <a:cubicBezTo>
                    <a:pt x="682" y="406"/>
                    <a:pt x="679" y="405"/>
                    <a:pt x="677" y="401"/>
                  </a:cubicBezTo>
                  <a:cubicBezTo>
                    <a:pt x="676" y="398"/>
                    <a:pt x="677" y="394"/>
                    <a:pt x="677" y="391"/>
                  </a:cubicBezTo>
                  <a:cubicBezTo>
                    <a:pt x="677" y="387"/>
                    <a:pt x="676" y="384"/>
                    <a:pt x="677" y="380"/>
                  </a:cubicBezTo>
                  <a:cubicBezTo>
                    <a:pt x="677" y="376"/>
                    <a:pt x="679" y="374"/>
                    <a:pt x="681" y="371"/>
                  </a:cubicBezTo>
                  <a:cubicBezTo>
                    <a:pt x="684" y="365"/>
                    <a:pt x="683" y="359"/>
                    <a:pt x="684" y="353"/>
                  </a:cubicBezTo>
                  <a:cubicBezTo>
                    <a:pt x="686" y="345"/>
                    <a:pt x="689" y="337"/>
                    <a:pt x="687" y="328"/>
                  </a:cubicBezTo>
                  <a:cubicBezTo>
                    <a:pt x="686" y="320"/>
                    <a:pt x="682" y="312"/>
                    <a:pt x="677" y="305"/>
                  </a:cubicBezTo>
                  <a:cubicBezTo>
                    <a:pt x="672" y="296"/>
                    <a:pt x="669" y="286"/>
                    <a:pt x="669" y="276"/>
                  </a:cubicBezTo>
                  <a:cubicBezTo>
                    <a:pt x="669" y="273"/>
                    <a:pt x="668" y="267"/>
                    <a:pt x="670" y="265"/>
                  </a:cubicBezTo>
                  <a:cubicBezTo>
                    <a:pt x="671" y="263"/>
                    <a:pt x="673" y="264"/>
                    <a:pt x="673" y="262"/>
                  </a:cubicBezTo>
                  <a:cubicBezTo>
                    <a:pt x="674" y="259"/>
                    <a:pt x="673" y="255"/>
                    <a:pt x="672" y="253"/>
                  </a:cubicBezTo>
                  <a:cubicBezTo>
                    <a:pt x="672" y="249"/>
                    <a:pt x="671" y="246"/>
                    <a:pt x="670" y="243"/>
                  </a:cubicBezTo>
                  <a:cubicBezTo>
                    <a:pt x="670" y="241"/>
                    <a:pt x="670" y="240"/>
                    <a:pt x="669" y="239"/>
                  </a:cubicBezTo>
                  <a:cubicBezTo>
                    <a:pt x="667" y="238"/>
                    <a:pt x="663" y="239"/>
                    <a:pt x="661" y="237"/>
                  </a:cubicBezTo>
                  <a:cubicBezTo>
                    <a:pt x="659" y="236"/>
                    <a:pt x="658" y="233"/>
                    <a:pt x="657" y="230"/>
                  </a:cubicBezTo>
                  <a:cubicBezTo>
                    <a:pt x="656" y="225"/>
                    <a:pt x="661" y="224"/>
                    <a:pt x="664" y="221"/>
                  </a:cubicBezTo>
                  <a:cubicBezTo>
                    <a:pt x="666" y="218"/>
                    <a:pt x="666" y="214"/>
                    <a:pt x="666" y="211"/>
                  </a:cubicBezTo>
                  <a:cubicBezTo>
                    <a:pt x="665" y="204"/>
                    <a:pt x="662" y="199"/>
                    <a:pt x="662" y="192"/>
                  </a:cubicBezTo>
                  <a:cubicBezTo>
                    <a:pt x="662" y="188"/>
                    <a:pt x="662" y="184"/>
                    <a:pt x="662" y="180"/>
                  </a:cubicBezTo>
                  <a:cubicBezTo>
                    <a:pt x="662" y="178"/>
                    <a:pt x="663" y="176"/>
                    <a:pt x="663" y="174"/>
                  </a:cubicBezTo>
                  <a:cubicBezTo>
                    <a:pt x="665" y="169"/>
                    <a:pt x="668" y="167"/>
                    <a:pt x="667" y="162"/>
                  </a:cubicBezTo>
                  <a:cubicBezTo>
                    <a:pt x="660" y="161"/>
                    <a:pt x="659" y="153"/>
                    <a:pt x="656" y="148"/>
                  </a:cubicBezTo>
                  <a:cubicBezTo>
                    <a:pt x="654" y="145"/>
                    <a:pt x="653" y="143"/>
                    <a:pt x="649" y="142"/>
                  </a:cubicBezTo>
                  <a:cubicBezTo>
                    <a:pt x="647" y="141"/>
                    <a:pt x="645" y="140"/>
                    <a:pt x="642" y="140"/>
                  </a:cubicBezTo>
                  <a:cubicBezTo>
                    <a:pt x="641" y="137"/>
                    <a:pt x="642" y="133"/>
                    <a:pt x="641" y="129"/>
                  </a:cubicBezTo>
                  <a:cubicBezTo>
                    <a:pt x="641" y="128"/>
                    <a:pt x="642" y="125"/>
                    <a:pt x="641" y="123"/>
                  </a:cubicBezTo>
                  <a:cubicBezTo>
                    <a:pt x="639" y="122"/>
                    <a:pt x="634" y="121"/>
                    <a:pt x="632" y="120"/>
                  </a:cubicBezTo>
                  <a:cubicBezTo>
                    <a:pt x="629" y="119"/>
                    <a:pt x="628" y="120"/>
                    <a:pt x="627" y="117"/>
                  </a:cubicBezTo>
                  <a:cubicBezTo>
                    <a:pt x="626" y="115"/>
                    <a:pt x="625" y="114"/>
                    <a:pt x="624" y="112"/>
                  </a:cubicBezTo>
                  <a:cubicBezTo>
                    <a:pt x="621" y="106"/>
                    <a:pt x="616" y="100"/>
                    <a:pt x="613" y="95"/>
                  </a:cubicBezTo>
                  <a:cubicBezTo>
                    <a:pt x="609" y="90"/>
                    <a:pt x="607" y="89"/>
                    <a:pt x="602" y="86"/>
                  </a:cubicBezTo>
                  <a:cubicBezTo>
                    <a:pt x="598" y="85"/>
                    <a:pt x="595" y="84"/>
                    <a:pt x="591" y="84"/>
                  </a:cubicBezTo>
                  <a:cubicBezTo>
                    <a:pt x="589" y="84"/>
                    <a:pt x="588" y="84"/>
                    <a:pt x="587" y="83"/>
                  </a:cubicBezTo>
                  <a:cubicBezTo>
                    <a:pt x="585" y="82"/>
                    <a:pt x="583" y="80"/>
                    <a:pt x="582" y="78"/>
                  </a:cubicBezTo>
                  <a:cubicBezTo>
                    <a:pt x="579" y="76"/>
                    <a:pt x="577" y="74"/>
                    <a:pt x="574" y="72"/>
                  </a:cubicBezTo>
                  <a:cubicBezTo>
                    <a:pt x="570" y="69"/>
                    <a:pt x="568" y="69"/>
                    <a:pt x="563" y="68"/>
                  </a:cubicBezTo>
                  <a:cubicBezTo>
                    <a:pt x="559" y="67"/>
                    <a:pt x="555" y="62"/>
                    <a:pt x="552" y="59"/>
                  </a:cubicBezTo>
                  <a:cubicBezTo>
                    <a:pt x="549" y="54"/>
                    <a:pt x="547" y="50"/>
                    <a:pt x="542" y="47"/>
                  </a:cubicBezTo>
                  <a:cubicBezTo>
                    <a:pt x="538" y="44"/>
                    <a:pt x="537" y="39"/>
                    <a:pt x="534" y="35"/>
                  </a:cubicBezTo>
                  <a:cubicBezTo>
                    <a:pt x="531" y="32"/>
                    <a:pt x="528" y="30"/>
                    <a:pt x="525" y="28"/>
                  </a:cubicBezTo>
                  <a:cubicBezTo>
                    <a:pt x="523" y="26"/>
                    <a:pt x="522" y="24"/>
                    <a:pt x="519" y="22"/>
                  </a:cubicBezTo>
                  <a:cubicBezTo>
                    <a:pt x="516" y="19"/>
                    <a:pt x="513" y="17"/>
                    <a:pt x="510" y="14"/>
                  </a:cubicBezTo>
                  <a:cubicBezTo>
                    <a:pt x="508" y="11"/>
                    <a:pt x="505" y="8"/>
                    <a:pt x="504" y="5"/>
                  </a:cubicBezTo>
                  <a:cubicBezTo>
                    <a:pt x="503" y="4"/>
                    <a:pt x="503" y="2"/>
                    <a:pt x="502" y="1"/>
                  </a:cubicBezTo>
                  <a:cubicBezTo>
                    <a:pt x="502" y="1"/>
                    <a:pt x="502" y="0"/>
                    <a:pt x="502" y="0"/>
                  </a:cubicBezTo>
                  <a:cubicBezTo>
                    <a:pt x="500" y="0"/>
                    <a:pt x="498" y="0"/>
                    <a:pt x="497" y="1"/>
                  </a:cubicBezTo>
                  <a:cubicBezTo>
                    <a:pt x="494" y="1"/>
                    <a:pt x="481" y="1"/>
                    <a:pt x="480" y="4"/>
                  </a:cubicBezTo>
                  <a:cubicBezTo>
                    <a:pt x="482" y="6"/>
                    <a:pt x="483" y="10"/>
                    <a:pt x="485" y="12"/>
                  </a:cubicBezTo>
                  <a:cubicBezTo>
                    <a:pt x="487" y="17"/>
                    <a:pt x="490" y="22"/>
                    <a:pt x="493" y="26"/>
                  </a:cubicBezTo>
                  <a:cubicBezTo>
                    <a:pt x="498" y="33"/>
                    <a:pt x="500" y="39"/>
                    <a:pt x="500" y="47"/>
                  </a:cubicBezTo>
                  <a:cubicBezTo>
                    <a:pt x="500" y="54"/>
                    <a:pt x="497" y="56"/>
                    <a:pt x="492" y="60"/>
                  </a:cubicBezTo>
                  <a:cubicBezTo>
                    <a:pt x="487" y="64"/>
                    <a:pt x="483" y="67"/>
                    <a:pt x="478" y="70"/>
                  </a:cubicBezTo>
                  <a:cubicBezTo>
                    <a:pt x="475" y="72"/>
                    <a:pt x="470" y="73"/>
                    <a:pt x="468" y="76"/>
                  </a:cubicBezTo>
                  <a:cubicBezTo>
                    <a:pt x="471" y="78"/>
                    <a:pt x="484" y="81"/>
                    <a:pt x="484" y="85"/>
                  </a:cubicBezTo>
                  <a:cubicBezTo>
                    <a:pt x="484" y="86"/>
                    <a:pt x="481" y="88"/>
                    <a:pt x="481" y="89"/>
                  </a:cubicBezTo>
                  <a:cubicBezTo>
                    <a:pt x="480" y="91"/>
                    <a:pt x="480" y="92"/>
                    <a:pt x="478" y="95"/>
                  </a:cubicBezTo>
                  <a:cubicBezTo>
                    <a:pt x="478" y="96"/>
                    <a:pt x="475" y="100"/>
                    <a:pt x="474" y="101"/>
                  </a:cubicBezTo>
                  <a:cubicBezTo>
                    <a:pt x="472" y="102"/>
                    <a:pt x="471" y="101"/>
                    <a:pt x="469" y="101"/>
                  </a:cubicBezTo>
                  <a:cubicBezTo>
                    <a:pt x="462" y="100"/>
                    <a:pt x="456" y="98"/>
                    <a:pt x="449" y="94"/>
                  </a:cubicBezTo>
                  <a:cubicBezTo>
                    <a:pt x="444" y="91"/>
                    <a:pt x="438" y="92"/>
                    <a:pt x="432" y="91"/>
                  </a:cubicBezTo>
                  <a:cubicBezTo>
                    <a:pt x="423" y="89"/>
                    <a:pt x="414" y="87"/>
                    <a:pt x="405" y="84"/>
                  </a:cubicBezTo>
                  <a:cubicBezTo>
                    <a:pt x="403" y="83"/>
                    <a:pt x="399" y="83"/>
                    <a:pt x="397" y="82"/>
                  </a:cubicBezTo>
                  <a:cubicBezTo>
                    <a:pt x="394" y="81"/>
                    <a:pt x="393" y="80"/>
                    <a:pt x="391" y="80"/>
                  </a:cubicBezTo>
                  <a:cubicBezTo>
                    <a:pt x="387" y="80"/>
                    <a:pt x="382" y="81"/>
                    <a:pt x="379" y="78"/>
                  </a:cubicBezTo>
                  <a:cubicBezTo>
                    <a:pt x="380" y="83"/>
                    <a:pt x="380" y="89"/>
                    <a:pt x="380" y="94"/>
                  </a:cubicBezTo>
                  <a:cubicBezTo>
                    <a:pt x="380" y="117"/>
                    <a:pt x="380" y="117"/>
                    <a:pt x="380" y="117"/>
                  </a:cubicBezTo>
                  <a:cubicBezTo>
                    <a:pt x="380" y="119"/>
                    <a:pt x="380" y="123"/>
                    <a:pt x="380" y="124"/>
                  </a:cubicBezTo>
                  <a:cubicBezTo>
                    <a:pt x="379" y="126"/>
                    <a:pt x="378" y="128"/>
                    <a:pt x="378" y="129"/>
                  </a:cubicBezTo>
                  <a:cubicBezTo>
                    <a:pt x="377" y="132"/>
                    <a:pt x="375" y="134"/>
                    <a:pt x="373" y="137"/>
                  </a:cubicBezTo>
                  <a:cubicBezTo>
                    <a:pt x="371" y="142"/>
                    <a:pt x="368" y="147"/>
                    <a:pt x="366" y="151"/>
                  </a:cubicBezTo>
                  <a:cubicBezTo>
                    <a:pt x="365" y="153"/>
                    <a:pt x="365" y="155"/>
                    <a:pt x="364" y="157"/>
                  </a:cubicBezTo>
                  <a:cubicBezTo>
                    <a:pt x="359" y="155"/>
                    <a:pt x="354" y="152"/>
                    <a:pt x="349" y="151"/>
                  </a:cubicBezTo>
                  <a:cubicBezTo>
                    <a:pt x="345" y="149"/>
                    <a:pt x="343" y="147"/>
                    <a:pt x="340" y="146"/>
                  </a:cubicBezTo>
                  <a:cubicBezTo>
                    <a:pt x="336" y="144"/>
                    <a:pt x="329" y="144"/>
                    <a:pt x="325" y="145"/>
                  </a:cubicBezTo>
                  <a:cubicBezTo>
                    <a:pt x="322" y="146"/>
                    <a:pt x="319" y="149"/>
                    <a:pt x="317" y="151"/>
                  </a:cubicBezTo>
                  <a:cubicBezTo>
                    <a:pt x="313" y="153"/>
                    <a:pt x="311" y="155"/>
                    <a:pt x="308" y="159"/>
                  </a:cubicBezTo>
                  <a:cubicBezTo>
                    <a:pt x="305" y="163"/>
                    <a:pt x="302" y="168"/>
                    <a:pt x="299" y="172"/>
                  </a:cubicBezTo>
                  <a:cubicBezTo>
                    <a:pt x="298" y="173"/>
                    <a:pt x="295" y="175"/>
                    <a:pt x="295" y="177"/>
                  </a:cubicBezTo>
                  <a:cubicBezTo>
                    <a:pt x="292" y="178"/>
                    <a:pt x="292" y="181"/>
                    <a:pt x="291" y="183"/>
                  </a:cubicBezTo>
                  <a:cubicBezTo>
                    <a:pt x="290" y="185"/>
                    <a:pt x="289" y="186"/>
                    <a:pt x="288" y="188"/>
                  </a:cubicBezTo>
                  <a:cubicBezTo>
                    <a:pt x="289" y="187"/>
                    <a:pt x="290" y="187"/>
                    <a:pt x="290" y="187"/>
                  </a:cubicBezTo>
                  <a:cubicBezTo>
                    <a:pt x="289" y="188"/>
                    <a:pt x="289" y="190"/>
                    <a:pt x="288" y="192"/>
                  </a:cubicBezTo>
                  <a:cubicBezTo>
                    <a:pt x="287" y="195"/>
                    <a:pt x="285" y="199"/>
                    <a:pt x="284" y="202"/>
                  </a:cubicBezTo>
                  <a:cubicBezTo>
                    <a:pt x="282" y="207"/>
                    <a:pt x="280" y="211"/>
                    <a:pt x="279" y="216"/>
                  </a:cubicBezTo>
                  <a:cubicBezTo>
                    <a:pt x="279" y="220"/>
                    <a:pt x="278" y="223"/>
                    <a:pt x="274" y="224"/>
                  </a:cubicBezTo>
                  <a:cubicBezTo>
                    <a:pt x="269" y="227"/>
                    <a:pt x="268" y="229"/>
                    <a:pt x="267" y="234"/>
                  </a:cubicBezTo>
                  <a:cubicBezTo>
                    <a:pt x="266" y="237"/>
                    <a:pt x="266" y="239"/>
                    <a:pt x="266" y="243"/>
                  </a:cubicBezTo>
                  <a:cubicBezTo>
                    <a:pt x="266" y="245"/>
                    <a:pt x="266" y="247"/>
                    <a:pt x="267" y="249"/>
                  </a:cubicBezTo>
                  <a:cubicBezTo>
                    <a:pt x="268" y="253"/>
                    <a:pt x="268" y="256"/>
                    <a:pt x="269" y="259"/>
                  </a:cubicBezTo>
                  <a:cubicBezTo>
                    <a:pt x="269" y="261"/>
                    <a:pt x="271" y="263"/>
                    <a:pt x="272" y="265"/>
                  </a:cubicBezTo>
                  <a:cubicBezTo>
                    <a:pt x="272" y="266"/>
                    <a:pt x="272" y="268"/>
                    <a:pt x="272" y="270"/>
                  </a:cubicBezTo>
                  <a:cubicBezTo>
                    <a:pt x="272" y="272"/>
                    <a:pt x="274" y="275"/>
                    <a:pt x="275" y="278"/>
                  </a:cubicBezTo>
                  <a:cubicBezTo>
                    <a:pt x="276" y="282"/>
                    <a:pt x="277" y="294"/>
                    <a:pt x="273" y="297"/>
                  </a:cubicBezTo>
                  <a:cubicBezTo>
                    <a:pt x="269" y="299"/>
                    <a:pt x="265" y="300"/>
                    <a:pt x="261" y="303"/>
                  </a:cubicBezTo>
                  <a:cubicBezTo>
                    <a:pt x="258" y="306"/>
                    <a:pt x="256" y="310"/>
                    <a:pt x="256" y="314"/>
                  </a:cubicBezTo>
                  <a:cubicBezTo>
                    <a:pt x="255" y="319"/>
                    <a:pt x="252" y="323"/>
                    <a:pt x="250" y="327"/>
                  </a:cubicBezTo>
                  <a:cubicBezTo>
                    <a:pt x="247" y="335"/>
                    <a:pt x="243" y="344"/>
                    <a:pt x="239" y="352"/>
                  </a:cubicBezTo>
                  <a:cubicBezTo>
                    <a:pt x="237" y="357"/>
                    <a:pt x="236" y="360"/>
                    <a:pt x="231" y="363"/>
                  </a:cubicBezTo>
                  <a:cubicBezTo>
                    <a:pt x="227" y="366"/>
                    <a:pt x="224" y="368"/>
                    <a:pt x="225" y="374"/>
                  </a:cubicBezTo>
                  <a:cubicBezTo>
                    <a:pt x="225" y="379"/>
                    <a:pt x="233" y="388"/>
                    <a:pt x="230" y="394"/>
                  </a:cubicBezTo>
                  <a:cubicBezTo>
                    <a:pt x="228" y="397"/>
                    <a:pt x="223" y="396"/>
                    <a:pt x="220" y="398"/>
                  </a:cubicBezTo>
                  <a:cubicBezTo>
                    <a:pt x="215" y="401"/>
                    <a:pt x="215" y="408"/>
                    <a:pt x="209" y="410"/>
                  </a:cubicBezTo>
                  <a:cubicBezTo>
                    <a:pt x="206" y="412"/>
                    <a:pt x="201" y="413"/>
                    <a:pt x="197" y="414"/>
                  </a:cubicBezTo>
                  <a:cubicBezTo>
                    <a:pt x="193" y="415"/>
                    <a:pt x="181" y="412"/>
                    <a:pt x="178" y="415"/>
                  </a:cubicBezTo>
                  <a:cubicBezTo>
                    <a:pt x="178" y="415"/>
                    <a:pt x="178" y="416"/>
                    <a:pt x="178" y="416"/>
                  </a:cubicBezTo>
                  <a:cubicBezTo>
                    <a:pt x="178" y="418"/>
                    <a:pt x="178" y="422"/>
                    <a:pt x="178" y="422"/>
                  </a:cubicBezTo>
                  <a:cubicBezTo>
                    <a:pt x="179" y="428"/>
                    <a:pt x="180" y="435"/>
                    <a:pt x="181" y="441"/>
                  </a:cubicBezTo>
                  <a:cubicBezTo>
                    <a:pt x="182" y="449"/>
                    <a:pt x="186" y="456"/>
                    <a:pt x="184" y="463"/>
                  </a:cubicBezTo>
                  <a:cubicBezTo>
                    <a:pt x="184" y="466"/>
                    <a:pt x="184" y="467"/>
                    <a:pt x="183" y="469"/>
                  </a:cubicBezTo>
                  <a:cubicBezTo>
                    <a:pt x="182" y="470"/>
                    <a:pt x="181" y="471"/>
                    <a:pt x="180" y="471"/>
                  </a:cubicBezTo>
                  <a:cubicBezTo>
                    <a:pt x="179" y="473"/>
                    <a:pt x="179" y="475"/>
                    <a:pt x="178" y="477"/>
                  </a:cubicBezTo>
                  <a:cubicBezTo>
                    <a:pt x="177" y="481"/>
                    <a:pt x="174" y="485"/>
                    <a:pt x="174" y="490"/>
                  </a:cubicBezTo>
                  <a:cubicBezTo>
                    <a:pt x="173" y="496"/>
                    <a:pt x="174" y="502"/>
                    <a:pt x="175" y="508"/>
                  </a:cubicBezTo>
                  <a:cubicBezTo>
                    <a:pt x="175" y="513"/>
                    <a:pt x="175" y="518"/>
                    <a:pt x="175" y="524"/>
                  </a:cubicBezTo>
                  <a:cubicBezTo>
                    <a:pt x="175" y="530"/>
                    <a:pt x="175" y="531"/>
                    <a:pt x="171" y="534"/>
                  </a:cubicBezTo>
                  <a:cubicBezTo>
                    <a:pt x="168" y="536"/>
                    <a:pt x="166" y="540"/>
                    <a:pt x="165" y="543"/>
                  </a:cubicBezTo>
                  <a:cubicBezTo>
                    <a:pt x="163" y="547"/>
                    <a:pt x="162" y="552"/>
                    <a:pt x="160" y="556"/>
                  </a:cubicBezTo>
                  <a:cubicBezTo>
                    <a:pt x="157" y="561"/>
                    <a:pt x="157" y="567"/>
                    <a:pt x="154" y="570"/>
                  </a:cubicBezTo>
                  <a:cubicBezTo>
                    <a:pt x="153" y="572"/>
                    <a:pt x="153" y="574"/>
                    <a:pt x="152" y="576"/>
                  </a:cubicBezTo>
                  <a:cubicBezTo>
                    <a:pt x="151" y="578"/>
                    <a:pt x="151" y="580"/>
                    <a:pt x="151" y="582"/>
                  </a:cubicBezTo>
                  <a:cubicBezTo>
                    <a:pt x="150" y="586"/>
                    <a:pt x="149" y="590"/>
                    <a:pt x="147" y="593"/>
                  </a:cubicBezTo>
                  <a:cubicBezTo>
                    <a:pt x="145" y="598"/>
                    <a:pt x="142" y="602"/>
                    <a:pt x="139" y="606"/>
                  </a:cubicBezTo>
                  <a:cubicBezTo>
                    <a:pt x="137" y="609"/>
                    <a:pt x="135" y="612"/>
                    <a:pt x="134" y="615"/>
                  </a:cubicBezTo>
                  <a:cubicBezTo>
                    <a:pt x="137" y="616"/>
                    <a:pt x="138" y="618"/>
                    <a:pt x="140" y="620"/>
                  </a:cubicBezTo>
                  <a:cubicBezTo>
                    <a:pt x="143" y="621"/>
                    <a:pt x="145" y="622"/>
                    <a:pt x="148" y="624"/>
                  </a:cubicBezTo>
                  <a:cubicBezTo>
                    <a:pt x="153" y="628"/>
                    <a:pt x="151" y="636"/>
                    <a:pt x="151" y="642"/>
                  </a:cubicBezTo>
                  <a:cubicBezTo>
                    <a:pt x="151" y="646"/>
                    <a:pt x="151" y="650"/>
                    <a:pt x="151" y="653"/>
                  </a:cubicBezTo>
                  <a:cubicBezTo>
                    <a:pt x="152" y="657"/>
                    <a:pt x="154" y="661"/>
                    <a:pt x="155" y="665"/>
                  </a:cubicBezTo>
                  <a:cubicBezTo>
                    <a:pt x="155" y="669"/>
                    <a:pt x="154" y="672"/>
                    <a:pt x="152" y="676"/>
                  </a:cubicBezTo>
                  <a:cubicBezTo>
                    <a:pt x="151" y="679"/>
                    <a:pt x="150" y="684"/>
                    <a:pt x="148" y="687"/>
                  </a:cubicBezTo>
                  <a:cubicBezTo>
                    <a:pt x="144" y="685"/>
                    <a:pt x="138" y="685"/>
                    <a:pt x="134" y="684"/>
                  </a:cubicBezTo>
                  <a:cubicBezTo>
                    <a:pt x="128" y="684"/>
                    <a:pt x="123" y="683"/>
                    <a:pt x="117" y="682"/>
                  </a:cubicBezTo>
                  <a:cubicBezTo>
                    <a:pt x="112" y="682"/>
                    <a:pt x="108" y="683"/>
                    <a:pt x="103" y="683"/>
                  </a:cubicBezTo>
                  <a:cubicBezTo>
                    <a:pt x="98" y="683"/>
                    <a:pt x="94" y="684"/>
                    <a:pt x="89" y="686"/>
                  </a:cubicBezTo>
                  <a:cubicBezTo>
                    <a:pt x="85" y="688"/>
                    <a:pt x="84" y="692"/>
                    <a:pt x="81" y="694"/>
                  </a:cubicBezTo>
                  <a:cubicBezTo>
                    <a:pt x="80" y="695"/>
                    <a:pt x="78" y="695"/>
                    <a:pt x="76" y="696"/>
                  </a:cubicBezTo>
                  <a:cubicBezTo>
                    <a:pt x="74" y="697"/>
                    <a:pt x="73" y="699"/>
                    <a:pt x="71" y="700"/>
                  </a:cubicBezTo>
                  <a:cubicBezTo>
                    <a:pt x="70" y="702"/>
                    <a:pt x="70" y="703"/>
                    <a:pt x="68" y="705"/>
                  </a:cubicBezTo>
                  <a:cubicBezTo>
                    <a:pt x="67" y="706"/>
                    <a:pt x="67" y="708"/>
                    <a:pt x="67" y="710"/>
                  </a:cubicBezTo>
                  <a:cubicBezTo>
                    <a:pt x="66" y="712"/>
                    <a:pt x="65" y="715"/>
                    <a:pt x="64" y="718"/>
                  </a:cubicBezTo>
                  <a:cubicBezTo>
                    <a:pt x="63" y="722"/>
                    <a:pt x="60" y="727"/>
                    <a:pt x="57" y="731"/>
                  </a:cubicBezTo>
                  <a:cubicBezTo>
                    <a:pt x="54" y="736"/>
                    <a:pt x="49" y="738"/>
                    <a:pt x="48" y="745"/>
                  </a:cubicBezTo>
                  <a:cubicBezTo>
                    <a:pt x="48" y="749"/>
                    <a:pt x="48" y="753"/>
                    <a:pt x="48" y="757"/>
                  </a:cubicBezTo>
                  <a:cubicBezTo>
                    <a:pt x="48" y="762"/>
                    <a:pt x="49" y="770"/>
                    <a:pt x="46" y="775"/>
                  </a:cubicBezTo>
                  <a:cubicBezTo>
                    <a:pt x="45" y="777"/>
                    <a:pt x="44" y="778"/>
                    <a:pt x="44" y="780"/>
                  </a:cubicBezTo>
                  <a:cubicBezTo>
                    <a:pt x="44" y="782"/>
                    <a:pt x="45" y="784"/>
                    <a:pt x="45" y="786"/>
                  </a:cubicBezTo>
                  <a:cubicBezTo>
                    <a:pt x="47" y="789"/>
                    <a:pt x="48" y="792"/>
                    <a:pt x="49" y="795"/>
                  </a:cubicBezTo>
                  <a:cubicBezTo>
                    <a:pt x="50" y="799"/>
                    <a:pt x="50" y="803"/>
                    <a:pt x="52" y="807"/>
                  </a:cubicBezTo>
                  <a:cubicBezTo>
                    <a:pt x="53" y="809"/>
                    <a:pt x="54" y="810"/>
                    <a:pt x="53" y="812"/>
                  </a:cubicBezTo>
                  <a:cubicBezTo>
                    <a:pt x="53" y="814"/>
                    <a:pt x="50" y="816"/>
                    <a:pt x="49" y="817"/>
                  </a:cubicBezTo>
                  <a:cubicBezTo>
                    <a:pt x="48" y="818"/>
                    <a:pt x="48" y="820"/>
                    <a:pt x="47" y="821"/>
                  </a:cubicBezTo>
                  <a:cubicBezTo>
                    <a:pt x="47" y="822"/>
                    <a:pt x="45" y="821"/>
                    <a:pt x="45" y="822"/>
                  </a:cubicBezTo>
                  <a:cubicBezTo>
                    <a:pt x="44" y="824"/>
                    <a:pt x="45" y="828"/>
                    <a:pt x="45" y="830"/>
                  </a:cubicBezTo>
                  <a:cubicBezTo>
                    <a:pt x="45" y="836"/>
                    <a:pt x="45" y="841"/>
                    <a:pt x="45" y="847"/>
                  </a:cubicBezTo>
                  <a:cubicBezTo>
                    <a:pt x="45" y="851"/>
                    <a:pt x="44" y="855"/>
                    <a:pt x="43" y="860"/>
                  </a:cubicBezTo>
                  <a:cubicBezTo>
                    <a:pt x="43" y="863"/>
                    <a:pt x="44" y="863"/>
                    <a:pt x="45" y="866"/>
                  </a:cubicBezTo>
                  <a:cubicBezTo>
                    <a:pt x="49" y="872"/>
                    <a:pt x="52" y="879"/>
                    <a:pt x="55" y="886"/>
                  </a:cubicBezTo>
                  <a:cubicBezTo>
                    <a:pt x="56" y="888"/>
                    <a:pt x="57" y="890"/>
                    <a:pt x="57" y="892"/>
                  </a:cubicBezTo>
                  <a:cubicBezTo>
                    <a:pt x="58" y="896"/>
                    <a:pt x="57" y="900"/>
                    <a:pt x="57" y="904"/>
                  </a:cubicBezTo>
                  <a:cubicBezTo>
                    <a:pt x="57" y="918"/>
                    <a:pt x="57" y="931"/>
                    <a:pt x="54" y="944"/>
                  </a:cubicBezTo>
                  <a:cubicBezTo>
                    <a:pt x="53" y="950"/>
                    <a:pt x="48" y="958"/>
                    <a:pt x="51" y="964"/>
                  </a:cubicBezTo>
                  <a:cubicBezTo>
                    <a:pt x="53" y="968"/>
                    <a:pt x="58" y="969"/>
                    <a:pt x="61" y="971"/>
                  </a:cubicBezTo>
                  <a:cubicBezTo>
                    <a:pt x="64" y="973"/>
                    <a:pt x="65" y="976"/>
                    <a:pt x="68" y="979"/>
                  </a:cubicBezTo>
                  <a:cubicBezTo>
                    <a:pt x="72" y="983"/>
                    <a:pt x="80" y="979"/>
                    <a:pt x="84" y="985"/>
                  </a:cubicBezTo>
                  <a:cubicBezTo>
                    <a:pt x="85" y="985"/>
                    <a:pt x="84" y="987"/>
                    <a:pt x="85" y="987"/>
                  </a:cubicBezTo>
                  <a:cubicBezTo>
                    <a:pt x="86" y="989"/>
                    <a:pt x="87" y="989"/>
                    <a:pt x="88" y="990"/>
                  </a:cubicBezTo>
                  <a:cubicBezTo>
                    <a:pt x="90" y="992"/>
                    <a:pt x="93" y="998"/>
                    <a:pt x="96" y="999"/>
                  </a:cubicBezTo>
                  <a:cubicBezTo>
                    <a:pt x="97" y="1003"/>
                    <a:pt x="92" y="1008"/>
                    <a:pt x="90" y="1011"/>
                  </a:cubicBezTo>
                  <a:cubicBezTo>
                    <a:pt x="88" y="1016"/>
                    <a:pt x="86" y="1021"/>
                    <a:pt x="84" y="1026"/>
                  </a:cubicBezTo>
                  <a:cubicBezTo>
                    <a:pt x="82" y="1029"/>
                    <a:pt x="82" y="1028"/>
                    <a:pt x="82" y="1030"/>
                  </a:cubicBezTo>
                  <a:cubicBezTo>
                    <a:pt x="81" y="1032"/>
                    <a:pt x="82" y="1032"/>
                    <a:pt x="81" y="1034"/>
                  </a:cubicBezTo>
                  <a:cubicBezTo>
                    <a:pt x="80" y="1034"/>
                    <a:pt x="79" y="1035"/>
                    <a:pt x="77" y="1035"/>
                  </a:cubicBezTo>
                  <a:cubicBezTo>
                    <a:pt x="76" y="1035"/>
                    <a:pt x="76" y="1035"/>
                    <a:pt x="76" y="1036"/>
                  </a:cubicBezTo>
                  <a:cubicBezTo>
                    <a:pt x="75" y="1036"/>
                    <a:pt x="74" y="1036"/>
                    <a:pt x="73" y="1037"/>
                  </a:cubicBezTo>
                  <a:cubicBezTo>
                    <a:pt x="71" y="1038"/>
                    <a:pt x="69" y="1039"/>
                    <a:pt x="66" y="1039"/>
                  </a:cubicBezTo>
                  <a:cubicBezTo>
                    <a:pt x="64" y="1040"/>
                    <a:pt x="63" y="1039"/>
                    <a:pt x="61" y="1039"/>
                  </a:cubicBezTo>
                  <a:cubicBezTo>
                    <a:pt x="60" y="1042"/>
                    <a:pt x="62" y="1048"/>
                    <a:pt x="62" y="1051"/>
                  </a:cubicBezTo>
                  <a:cubicBezTo>
                    <a:pt x="63" y="1055"/>
                    <a:pt x="64" y="1059"/>
                    <a:pt x="65" y="1063"/>
                  </a:cubicBezTo>
                  <a:cubicBezTo>
                    <a:pt x="68" y="1075"/>
                    <a:pt x="76" y="1084"/>
                    <a:pt x="78" y="1096"/>
                  </a:cubicBezTo>
                  <a:cubicBezTo>
                    <a:pt x="78" y="1099"/>
                    <a:pt x="79" y="1102"/>
                    <a:pt x="78" y="1105"/>
                  </a:cubicBezTo>
                  <a:cubicBezTo>
                    <a:pt x="78" y="1107"/>
                    <a:pt x="77" y="1108"/>
                    <a:pt x="75" y="1111"/>
                  </a:cubicBezTo>
                  <a:cubicBezTo>
                    <a:pt x="72" y="1116"/>
                    <a:pt x="67" y="1122"/>
                    <a:pt x="65" y="1129"/>
                  </a:cubicBezTo>
                  <a:cubicBezTo>
                    <a:pt x="66" y="1128"/>
                    <a:pt x="67" y="1128"/>
                    <a:pt x="67" y="1128"/>
                  </a:cubicBezTo>
                  <a:cubicBezTo>
                    <a:pt x="68" y="1127"/>
                    <a:pt x="69" y="1126"/>
                    <a:pt x="70" y="1128"/>
                  </a:cubicBezTo>
                  <a:cubicBezTo>
                    <a:pt x="69" y="1128"/>
                    <a:pt x="68" y="1128"/>
                    <a:pt x="67" y="1128"/>
                  </a:cubicBezTo>
                  <a:cubicBezTo>
                    <a:pt x="67" y="1129"/>
                    <a:pt x="67" y="1131"/>
                    <a:pt x="67" y="1131"/>
                  </a:cubicBezTo>
                  <a:cubicBezTo>
                    <a:pt x="66" y="1134"/>
                    <a:pt x="64" y="1135"/>
                    <a:pt x="63" y="1138"/>
                  </a:cubicBezTo>
                  <a:cubicBezTo>
                    <a:pt x="61" y="1143"/>
                    <a:pt x="62" y="1150"/>
                    <a:pt x="60" y="1154"/>
                  </a:cubicBezTo>
                  <a:cubicBezTo>
                    <a:pt x="57" y="1158"/>
                    <a:pt x="52" y="1161"/>
                    <a:pt x="49" y="1162"/>
                  </a:cubicBezTo>
                  <a:cubicBezTo>
                    <a:pt x="44" y="1164"/>
                    <a:pt x="41" y="1169"/>
                    <a:pt x="35" y="1169"/>
                  </a:cubicBezTo>
                  <a:cubicBezTo>
                    <a:pt x="34" y="1173"/>
                    <a:pt x="39" y="1177"/>
                    <a:pt x="39" y="1181"/>
                  </a:cubicBezTo>
                  <a:cubicBezTo>
                    <a:pt x="38" y="1184"/>
                    <a:pt x="38" y="1185"/>
                    <a:pt x="36" y="1187"/>
                  </a:cubicBezTo>
                  <a:cubicBezTo>
                    <a:pt x="35" y="1189"/>
                    <a:pt x="31" y="1192"/>
                    <a:pt x="30" y="1195"/>
                  </a:cubicBezTo>
                  <a:cubicBezTo>
                    <a:pt x="30" y="1197"/>
                    <a:pt x="30" y="1200"/>
                    <a:pt x="30" y="1202"/>
                  </a:cubicBezTo>
                  <a:cubicBezTo>
                    <a:pt x="30" y="1210"/>
                    <a:pt x="33" y="1218"/>
                    <a:pt x="33" y="1226"/>
                  </a:cubicBezTo>
                  <a:cubicBezTo>
                    <a:pt x="33" y="1235"/>
                    <a:pt x="33" y="1244"/>
                    <a:pt x="30" y="1253"/>
                  </a:cubicBezTo>
                  <a:cubicBezTo>
                    <a:pt x="29" y="1258"/>
                    <a:pt x="30" y="1262"/>
                    <a:pt x="29" y="1266"/>
                  </a:cubicBezTo>
                  <a:cubicBezTo>
                    <a:pt x="28" y="1270"/>
                    <a:pt x="26" y="1274"/>
                    <a:pt x="21" y="1273"/>
                  </a:cubicBezTo>
                  <a:cubicBezTo>
                    <a:pt x="20" y="1273"/>
                    <a:pt x="21" y="1271"/>
                    <a:pt x="19" y="1271"/>
                  </a:cubicBezTo>
                  <a:cubicBezTo>
                    <a:pt x="18" y="1270"/>
                    <a:pt x="17" y="1270"/>
                    <a:pt x="16" y="1270"/>
                  </a:cubicBezTo>
                  <a:cubicBezTo>
                    <a:pt x="13" y="1268"/>
                    <a:pt x="13" y="1265"/>
                    <a:pt x="12" y="1262"/>
                  </a:cubicBezTo>
                  <a:cubicBezTo>
                    <a:pt x="11" y="1259"/>
                    <a:pt x="11" y="1253"/>
                    <a:pt x="8" y="1252"/>
                  </a:cubicBezTo>
                  <a:cubicBezTo>
                    <a:pt x="6" y="1251"/>
                    <a:pt x="3" y="1253"/>
                    <a:pt x="2" y="1254"/>
                  </a:cubicBezTo>
                  <a:cubicBezTo>
                    <a:pt x="2" y="1254"/>
                    <a:pt x="2" y="1255"/>
                    <a:pt x="2" y="1255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51" name="Freeform 61"/>
            <p:cNvSpPr>
              <a:spLocks/>
            </p:cNvSpPr>
            <p:nvPr/>
          </p:nvSpPr>
          <p:spPr bwMode="auto">
            <a:xfrm>
              <a:off x="6056497" y="3478759"/>
              <a:ext cx="82761" cy="159346"/>
            </a:xfrm>
            <a:custGeom>
              <a:avLst/>
              <a:gdLst/>
              <a:ahLst/>
              <a:cxnLst>
                <a:cxn ang="0">
                  <a:pos x="55" y="10"/>
                </a:cxn>
                <a:cxn ang="0">
                  <a:pos x="55" y="23"/>
                </a:cxn>
                <a:cxn ang="0">
                  <a:pos x="49" y="25"/>
                </a:cxn>
                <a:cxn ang="0">
                  <a:pos x="46" y="27"/>
                </a:cxn>
                <a:cxn ang="0">
                  <a:pos x="43" y="28"/>
                </a:cxn>
                <a:cxn ang="0">
                  <a:pos x="42" y="39"/>
                </a:cxn>
                <a:cxn ang="0">
                  <a:pos x="42" y="51"/>
                </a:cxn>
                <a:cxn ang="0">
                  <a:pos x="46" y="54"/>
                </a:cxn>
                <a:cxn ang="0">
                  <a:pos x="44" y="61"/>
                </a:cxn>
                <a:cxn ang="0">
                  <a:pos x="39" y="64"/>
                </a:cxn>
                <a:cxn ang="0">
                  <a:pos x="39" y="68"/>
                </a:cxn>
                <a:cxn ang="0">
                  <a:pos x="38" y="72"/>
                </a:cxn>
                <a:cxn ang="0">
                  <a:pos x="35" y="79"/>
                </a:cxn>
                <a:cxn ang="0">
                  <a:pos x="29" y="84"/>
                </a:cxn>
                <a:cxn ang="0">
                  <a:pos x="24" y="87"/>
                </a:cxn>
                <a:cxn ang="0">
                  <a:pos x="18" y="92"/>
                </a:cxn>
                <a:cxn ang="0">
                  <a:pos x="15" y="98"/>
                </a:cxn>
                <a:cxn ang="0">
                  <a:pos x="6" y="107"/>
                </a:cxn>
                <a:cxn ang="0">
                  <a:pos x="4" y="105"/>
                </a:cxn>
                <a:cxn ang="0">
                  <a:pos x="5" y="101"/>
                </a:cxn>
                <a:cxn ang="0">
                  <a:pos x="7" y="94"/>
                </a:cxn>
                <a:cxn ang="0">
                  <a:pos x="4" y="86"/>
                </a:cxn>
                <a:cxn ang="0">
                  <a:pos x="1" y="77"/>
                </a:cxn>
                <a:cxn ang="0">
                  <a:pos x="1" y="67"/>
                </a:cxn>
                <a:cxn ang="0">
                  <a:pos x="3" y="59"/>
                </a:cxn>
                <a:cxn ang="0">
                  <a:pos x="2" y="45"/>
                </a:cxn>
                <a:cxn ang="0">
                  <a:pos x="7" y="41"/>
                </a:cxn>
                <a:cxn ang="0">
                  <a:pos x="13" y="35"/>
                </a:cxn>
                <a:cxn ang="0">
                  <a:pos x="13" y="22"/>
                </a:cxn>
                <a:cxn ang="0">
                  <a:pos x="37" y="5"/>
                </a:cxn>
                <a:cxn ang="0">
                  <a:pos x="42" y="6"/>
                </a:cxn>
                <a:cxn ang="0">
                  <a:pos x="47" y="3"/>
                </a:cxn>
                <a:cxn ang="0">
                  <a:pos x="55" y="6"/>
                </a:cxn>
                <a:cxn ang="0">
                  <a:pos x="55" y="10"/>
                </a:cxn>
              </a:cxnLst>
              <a:rect l="0" t="0" r="r" b="b"/>
              <a:pathLst>
                <a:path w="57" h="109">
                  <a:moveTo>
                    <a:pt x="55" y="10"/>
                  </a:moveTo>
                  <a:cubicBezTo>
                    <a:pt x="55" y="13"/>
                    <a:pt x="57" y="20"/>
                    <a:pt x="55" y="23"/>
                  </a:cubicBezTo>
                  <a:cubicBezTo>
                    <a:pt x="54" y="26"/>
                    <a:pt x="51" y="24"/>
                    <a:pt x="49" y="25"/>
                  </a:cubicBezTo>
                  <a:cubicBezTo>
                    <a:pt x="48" y="26"/>
                    <a:pt x="46" y="27"/>
                    <a:pt x="46" y="27"/>
                  </a:cubicBezTo>
                  <a:cubicBezTo>
                    <a:pt x="44" y="27"/>
                    <a:pt x="45" y="26"/>
                    <a:pt x="43" y="28"/>
                  </a:cubicBezTo>
                  <a:cubicBezTo>
                    <a:pt x="39" y="31"/>
                    <a:pt x="42" y="36"/>
                    <a:pt x="42" y="39"/>
                  </a:cubicBezTo>
                  <a:cubicBezTo>
                    <a:pt x="42" y="43"/>
                    <a:pt x="40" y="47"/>
                    <a:pt x="42" y="51"/>
                  </a:cubicBezTo>
                  <a:cubicBezTo>
                    <a:pt x="43" y="53"/>
                    <a:pt x="45" y="52"/>
                    <a:pt x="46" y="54"/>
                  </a:cubicBezTo>
                  <a:cubicBezTo>
                    <a:pt x="48" y="55"/>
                    <a:pt x="45" y="59"/>
                    <a:pt x="44" y="61"/>
                  </a:cubicBezTo>
                  <a:cubicBezTo>
                    <a:pt x="43" y="62"/>
                    <a:pt x="40" y="62"/>
                    <a:pt x="39" y="64"/>
                  </a:cubicBezTo>
                  <a:cubicBezTo>
                    <a:pt x="38" y="65"/>
                    <a:pt x="39" y="67"/>
                    <a:pt x="39" y="68"/>
                  </a:cubicBezTo>
                  <a:cubicBezTo>
                    <a:pt x="39" y="69"/>
                    <a:pt x="38" y="70"/>
                    <a:pt x="38" y="72"/>
                  </a:cubicBezTo>
                  <a:cubicBezTo>
                    <a:pt x="37" y="74"/>
                    <a:pt x="37" y="77"/>
                    <a:pt x="35" y="79"/>
                  </a:cubicBezTo>
                  <a:cubicBezTo>
                    <a:pt x="34" y="81"/>
                    <a:pt x="31" y="83"/>
                    <a:pt x="29" y="84"/>
                  </a:cubicBezTo>
                  <a:cubicBezTo>
                    <a:pt x="27" y="86"/>
                    <a:pt x="26" y="86"/>
                    <a:pt x="24" y="87"/>
                  </a:cubicBezTo>
                  <a:cubicBezTo>
                    <a:pt x="21" y="88"/>
                    <a:pt x="20" y="90"/>
                    <a:pt x="18" y="92"/>
                  </a:cubicBezTo>
                  <a:cubicBezTo>
                    <a:pt x="14" y="94"/>
                    <a:pt x="15" y="94"/>
                    <a:pt x="15" y="98"/>
                  </a:cubicBezTo>
                  <a:cubicBezTo>
                    <a:pt x="15" y="102"/>
                    <a:pt x="12" y="109"/>
                    <a:pt x="6" y="107"/>
                  </a:cubicBezTo>
                  <a:cubicBezTo>
                    <a:pt x="4" y="106"/>
                    <a:pt x="5" y="108"/>
                    <a:pt x="4" y="105"/>
                  </a:cubicBezTo>
                  <a:cubicBezTo>
                    <a:pt x="3" y="103"/>
                    <a:pt x="4" y="102"/>
                    <a:pt x="5" y="101"/>
                  </a:cubicBezTo>
                  <a:cubicBezTo>
                    <a:pt x="6" y="98"/>
                    <a:pt x="7" y="97"/>
                    <a:pt x="7" y="94"/>
                  </a:cubicBezTo>
                  <a:cubicBezTo>
                    <a:pt x="8" y="91"/>
                    <a:pt x="6" y="89"/>
                    <a:pt x="4" y="86"/>
                  </a:cubicBezTo>
                  <a:cubicBezTo>
                    <a:pt x="3" y="83"/>
                    <a:pt x="2" y="80"/>
                    <a:pt x="1" y="77"/>
                  </a:cubicBezTo>
                  <a:cubicBezTo>
                    <a:pt x="1" y="74"/>
                    <a:pt x="0" y="71"/>
                    <a:pt x="1" y="67"/>
                  </a:cubicBezTo>
                  <a:cubicBezTo>
                    <a:pt x="1" y="64"/>
                    <a:pt x="3" y="62"/>
                    <a:pt x="3" y="59"/>
                  </a:cubicBezTo>
                  <a:cubicBezTo>
                    <a:pt x="2" y="55"/>
                    <a:pt x="0" y="48"/>
                    <a:pt x="2" y="45"/>
                  </a:cubicBezTo>
                  <a:cubicBezTo>
                    <a:pt x="4" y="43"/>
                    <a:pt x="6" y="42"/>
                    <a:pt x="7" y="41"/>
                  </a:cubicBezTo>
                  <a:cubicBezTo>
                    <a:pt x="9" y="39"/>
                    <a:pt x="11" y="37"/>
                    <a:pt x="13" y="35"/>
                  </a:cubicBezTo>
                  <a:cubicBezTo>
                    <a:pt x="16" y="32"/>
                    <a:pt x="14" y="27"/>
                    <a:pt x="13" y="22"/>
                  </a:cubicBezTo>
                  <a:cubicBezTo>
                    <a:pt x="7" y="8"/>
                    <a:pt x="37" y="17"/>
                    <a:pt x="37" y="5"/>
                  </a:cubicBezTo>
                  <a:cubicBezTo>
                    <a:pt x="39" y="4"/>
                    <a:pt x="40" y="6"/>
                    <a:pt x="42" y="6"/>
                  </a:cubicBezTo>
                  <a:cubicBezTo>
                    <a:pt x="45" y="6"/>
                    <a:pt x="45" y="5"/>
                    <a:pt x="47" y="3"/>
                  </a:cubicBezTo>
                  <a:cubicBezTo>
                    <a:pt x="51" y="0"/>
                    <a:pt x="55" y="1"/>
                    <a:pt x="55" y="6"/>
                  </a:cubicBezTo>
                  <a:lnTo>
                    <a:pt x="55" y="10"/>
                  </a:lnTo>
                  <a:close/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52" name="Freeform 62"/>
            <p:cNvSpPr>
              <a:spLocks noEditPoints="1"/>
            </p:cNvSpPr>
            <p:nvPr/>
          </p:nvSpPr>
          <p:spPr bwMode="auto">
            <a:xfrm>
              <a:off x="6230664" y="1265217"/>
              <a:ext cx="880723" cy="1943026"/>
            </a:xfrm>
            <a:custGeom>
              <a:avLst/>
              <a:gdLst/>
              <a:ahLst/>
              <a:cxnLst>
                <a:cxn ang="0">
                  <a:pos x="479" y="128"/>
                </a:cxn>
                <a:cxn ang="0">
                  <a:pos x="589" y="963"/>
                </a:cxn>
                <a:cxn ang="0">
                  <a:pos x="528" y="880"/>
                </a:cxn>
                <a:cxn ang="0">
                  <a:pos x="530" y="815"/>
                </a:cxn>
                <a:cxn ang="0">
                  <a:pos x="520" y="761"/>
                </a:cxn>
                <a:cxn ang="0">
                  <a:pos x="501" y="712"/>
                </a:cxn>
                <a:cxn ang="0">
                  <a:pos x="502" y="654"/>
                </a:cxn>
                <a:cxn ang="0">
                  <a:pos x="513" y="378"/>
                </a:cxn>
                <a:cxn ang="0">
                  <a:pos x="491" y="323"/>
                </a:cxn>
                <a:cxn ang="0">
                  <a:pos x="441" y="261"/>
                </a:cxn>
                <a:cxn ang="0">
                  <a:pos x="437" y="185"/>
                </a:cxn>
                <a:cxn ang="0">
                  <a:pos x="458" y="162"/>
                </a:cxn>
                <a:cxn ang="0">
                  <a:pos x="452" y="133"/>
                </a:cxn>
                <a:cxn ang="0">
                  <a:pos x="471" y="84"/>
                </a:cxn>
                <a:cxn ang="0">
                  <a:pos x="434" y="45"/>
                </a:cxn>
                <a:cxn ang="0">
                  <a:pos x="414" y="17"/>
                </a:cxn>
                <a:cxn ang="0">
                  <a:pos x="393" y="3"/>
                </a:cxn>
                <a:cxn ang="0">
                  <a:pos x="374" y="14"/>
                </a:cxn>
                <a:cxn ang="0">
                  <a:pos x="339" y="26"/>
                </a:cxn>
                <a:cxn ang="0">
                  <a:pos x="306" y="64"/>
                </a:cxn>
                <a:cxn ang="0">
                  <a:pos x="292" y="86"/>
                </a:cxn>
                <a:cxn ang="0">
                  <a:pos x="287" y="167"/>
                </a:cxn>
                <a:cxn ang="0">
                  <a:pos x="271" y="186"/>
                </a:cxn>
                <a:cxn ang="0">
                  <a:pos x="256" y="203"/>
                </a:cxn>
                <a:cxn ang="0">
                  <a:pos x="248" y="210"/>
                </a:cxn>
                <a:cxn ang="0">
                  <a:pos x="232" y="220"/>
                </a:cxn>
                <a:cxn ang="0">
                  <a:pos x="200" y="203"/>
                </a:cxn>
                <a:cxn ang="0">
                  <a:pos x="172" y="215"/>
                </a:cxn>
                <a:cxn ang="0">
                  <a:pos x="142" y="217"/>
                </a:cxn>
                <a:cxn ang="0">
                  <a:pos x="105" y="211"/>
                </a:cxn>
                <a:cxn ang="0">
                  <a:pos x="93" y="174"/>
                </a:cxn>
                <a:cxn ang="0">
                  <a:pos x="67" y="135"/>
                </a:cxn>
                <a:cxn ang="0">
                  <a:pos x="34" y="151"/>
                </a:cxn>
                <a:cxn ang="0">
                  <a:pos x="0" y="158"/>
                </a:cxn>
                <a:cxn ang="0">
                  <a:pos x="22" y="179"/>
                </a:cxn>
                <a:cxn ang="0">
                  <a:pos x="66" y="225"/>
                </a:cxn>
                <a:cxn ang="0">
                  <a:pos x="105" y="243"/>
                </a:cxn>
                <a:cxn ang="0">
                  <a:pos x="144" y="280"/>
                </a:cxn>
                <a:cxn ang="0">
                  <a:pos x="170" y="319"/>
                </a:cxn>
                <a:cxn ang="0">
                  <a:pos x="167" y="378"/>
                </a:cxn>
                <a:cxn ang="0">
                  <a:pos x="175" y="410"/>
                </a:cxn>
                <a:cxn ang="0">
                  <a:pos x="190" y="485"/>
                </a:cxn>
                <a:cxn ang="0">
                  <a:pos x="180" y="558"/>
                </a:cxn>
                <a:cxn ang="0">
                  <a:pos x="196" y="616"/>
                </a:cxn>
                <a:cxn ang="0">
                  <a:pos x="262" y="666"/>
                </a:cxn>
                <a:cxn ang="0">
                  <a:pos x="261" y="726"/>
                </a:cxn>
                <a:cxn ang="0">
                  <a:pos x="222" y="758"/>
                </a:cxn>
                <a:cxn ang="0">
                  <a:pos x="164" y="841"/>
                </a:cxn>
                <a:cxn ang="0">
                  <a:pos x="124" y="871"/>
                </a:cxn>
                <a:cxn ang="0">
                  <a:pos x="96" y="932"/>
                </a:cxn>
                <a:cxn ang="0">
                  <a:pos x="50" y="969"/>
                </a:cxn>
                <a:cxn ang="0">
                  <a:pos x="43" y="1013"/>
                </a:cxn>
                <a:cxn ang="0">
                  <a:pos x="60" y="1098"/>
                </a:cxn>
                <a:cxn ang="0">
                  <a:pos x="61" y="1178"/>
                </a:cxn>
                <a:cxn ang="0">
                  <a:pos x="50" y="1251"/>
                </a:cxn>
                <a:cxn ang="0">
                  <a:pos x="87" y="1294"/>
                </a:cxn>
                <a:cxn ang="0">
                  <a:pos x="130" y="1311"/>
                </a:cxn>
                <a:cxn ang="0">
                  <a:pos x="167" y="1328"/>
                </a:cxn>
                <a:cxn ang="0">
                  <a:pos x="210" y="1302"/>
                </a:cxn>
                <a:cxn ang="0">
                  <a:pos x="282" y="1292"/>
                </a:cxn>
                <a:cxn ang="0">
                  <a:pos x="347" y="1265"/>
                </a:cxn>
                <a:cxn ang="0">
                  <a:pos x="401" y="1244"/>
                </a:cxn>
                <a:cxn ang="0">
                  <a:pos x="494" y="1162"/>
                </a:cxn>
              </a:cxnLst>
              <a:rect l="0" t="0" r="r" b="b"/>
              <a:pathLst>
                <a:path w="605" h="1336">
                  <a:moveTo>
                    <a:pt x="477" y="135"/>
                  </a:moveTo>
                  <a:cubicBezTo>
                    <a:pt x="480" y="130"/>
                    <a:pt x="483" y="125"/>
                    <a:pt x="486" y="120"/>
                  </a:cubicBezTo>
                  <a:cubicBezTo>
                    <a:pt x="484" y="120"/>
                    <a:pt x="483" y="120"/>
                    <a:pt x="481" y="121"/>
                  </a:cubicBezTo>
                  <a:cubicBezTo>
                    <a:pt x="480" y="122"/>
                    <a:pt x="479" y="123"/>
                    <a:pt x="478" y="124"/>
                  </a:cubicBezTo>
                  <a:cubicBezTo>
                    <a:pt x="478" y="125"/>
                    <a:pt x="479" y="127"/>
                    <a:pt x="479" y="128"/>
                  </a:cubicBezTo>
                  <a:cubicBezTo>
                    <a:pt x="478" y="130"/>
                    <a:pt x="478" y="133"/>
                    <a:pt x="477" y="135"/>
                  </a:cubicBezTo>
                  <a:moveTo>
                    <a:pt x="603" y="991"/>
                  </a:moveTo>
                  <a:cubicBezTo>
                    <a:pt x="603" y="988"/>
                    <a:pt x="602" y="986"/>
                    <a:pt x="600" y="983"/>
                  </a:cubicBezTo>
                  <a:cubicBezTo>
                    <a:pt x="598" y="979"/>
                    <a:pt x="595" y="976"/>
                    <a:pt x="594" y="972"/>
                  </a:cubicBezTo>
                  <a:cubicBezTo>
                    <a:pt x="592" y="968"/>
                    <a:pt x="592" y="967"/>
                    <a:pt x="589" y="963"/>
                  </a:cubicBezTo>
                  <a:cubicBezTo>
                    <a:pt x="586" y="959"/>
                    <a:pt x="584" y="953"/>
                    <a:pt x="583" y="949"/>
                  </a:cubicBezTo>
                  <a:cubicBezTo>
                    <a:pt x="580" y="942"/>
                    <a:pt x="576" y="936"/>
                    <a:pt x="573" y="929"/>
                  </a:cubicBezTo>
                  <a:cubicBezTo>
                    <a:pt x="566" y="917"/>
                    <a:pt x="553" y="908"/>
                    <a:pt x="544" y="898"/>
                  </a:cubicBezTo>
                  <a:cubicBezTo>
                    <a:pt x="541" y="893"/>
                    <a:pt x="537" y="891"/>
                    <a:pt x="533" y="887"/>
                  </a:cubicBezTo>
                  <a:cubicBezTo>
                    <a:pt x="530" y="885"/>
                    <a:pt x="528" y="884"/>
                    <a:pt x="528" y="880"/>
                  </a:cubicBezTo>
                  <a:cubicBezTo>
                    <a:pt x="527" y="878"/>
                    <a:pt x="529" y="874"/>
                    <a:pt x="529" y="872"/>
                  </a:cubicBezTo>
                  <a:cubicBezTo>
                    <a:pt x="529" y="868"/>
                    <a:pt x="529" y="865"/>
                    <a:pt x="530" y="862"/>
                  </a:cubicBezTo>
                  <a:cubicBezTo>
                    <a:pt x="533" y="852"/>
                    <a:pt x="530" y="841"/>
                    <a:pt x="535" y="832"/>
                  </a:cubicBezTo>
                  <a:cubicBezTo>
                    <a:pt x="540" y="821"/>
                    <a:pt x="535" y="834"/>
                    <a:pt x="532" y="823"/>
                  </a:cubicBezTo>
                  <a:cubicBezTo>
                    <a:pt x="531" y="821"/>
                    <a:pt x="531" y="818"/>
                    <a:pt x="530" y="815"/>
                  </a:cubicBezTo>
                  <a:cubicBezTo>
                    <a:pt x="526" y="806"/>
                    <a:pt x="519" y="800"/>
                    <a:pt x="514" y="792"/>
                  </a:cubicBezTo>
                  <a:cubicBezTo>
                    <a:pt x="513" y="791"/>
                    <a:pt x="513" y="789"/>
                    <a:pt x="512" y="788"/>
                  </a:cubicBezTo>
                  <a:cubicBezTo>
                    <a:pt x="511" y="786"/>
                    <a:pt x="510" y="789"/>
                    <a:pt x="510" y="786"/>
                  </a:cubicBezTo>
                  <a:cubicBezTo>
                    <a:pt x="509" y="783"/>
                    <a:pt x="513" y="780"/>
                    <a:pt x="514" y="778"/>
                  </a:cubicBezTo>
                  <a:cubicBezTo>
                    <a:pt x="517" y="772"/>
                    <a:pt x="518" y="766"/>
                    <a:pt x="520" y="761"/>
                  </a:cubicBezTo>
                  <a:cubicBezTo>
                    <a:pt x="521" y="759"/>
                    <a:pt x="524" y="758"/>
                    <a:pt x="522" y="755"/>
                  </a:cubicBezTo>
                  <a:cubicBezTo>
                    <a:pt x="519" y="750"/>
                    <a:pt x="509" y="749"/>
                    <a:pt x="504" y="746"/>
                  </a:cubicBezTo>
                  <a:cubicBezTo>
                    <a:pt x="500" y="742"/>
                    <a:pt x="497" y="738"/>
                    <a:pt x="495" y="733"/>
                  </a:cubicBezTo>
                  <a:cubicBezTo>
                    <a:pt x="493" y="729"/>
                    <a:pt x="492" y="719"/>
                    <a:pt x="494" y="714"/>
                  </a:cubicBezTo>
                  <a:cubicBezTo>
                    <a:pt x="495" y="710"/>
                    <a:pt x="497" y="713"/>
                    <a:pt x="501" y="712"/>
                  </a:cubicBezTo>
                  <a:cubicBezTo>
                    <a:pt x="505" y="711"/>
                    <a:pt x="503" y="710"/>
                    <a:pt x="505" y="708"/>
                  </a:cubicBezTo>
                  <a:cubicBezTo>
                    <a:pt x="509" y="703"/>
                    <a:pt x="510" y="699"/>
                    <a:pt x="505" y="693"/>
                  </a:cubicBezTo>
                  <a:cubicBezTo>
                    <a:pt x="502" y="691"/>
                    <a:pt x="500" y="691"/>
                    <a:pt x="499" y="688"/>
                  </a:cubicBezTo>
                  <a:cubicBezTo>
                    <a:pt x="497" y="685"/>
                    <a:pt x="499" y="679"/>
                    <a:pt x="499" y="676"/>
                  </a:cubicBezTo>
                  <a:cubicBezTo>
                    <a:pt x="499" y="668"/>
                    <a:pt x="498" y="661"/>
                    <a:pt x="502" y="654"/>
                  </a:cubicBezTo>
                  <a:cubicBezTo>
                    <a:pt x="504" y="651"/>
                    <a:pt x="504" y="652"/>
                    <a:pt x="505" y="649"/>
                  </a:cubicBezTo>
                  <a:cubicBezTo>
                    <a:pt x="505" y="646"/>
                    <a:pt x="504" y="643"/>
                    <a:pt x="506" y="640"/>
                  </a:cubicBezTo>
                  <a:cubicBezTo>
                    <a:pt x="512" y="633"/>
                    <a:pt x="530" y="647"/>
                    <a:pt x="516" y="607"/>
                  </a:cubicBezTo>
                  <a:cubicBezTo>
                    <a:pt x="514" y="599"/>
                    <a:pt x="460" y="469"/>
                    <a:pt x="462" y="461"/>
                  </a:cubicBezTo>
                  <a:cubicBezTo>
                    <a:pt x="464" y="455"/>
                    <a:pt x="508" y="393"/>
                    <a:pt x="513" y="378"/>
                  </a:cubicBezTo>
                  <a:cubicBezTo>
                    <a:pt x="515" y="372"/>
                    <a:pt x="519" y="366"/>
                    <a:pt x="515" y="359"/>
                  </a:cubicBezTo>
                  <a:cubicBezTo>
                    <a:pt x="514" y="357"/>
                    <a:pt x="511" y="355"/>
                    <a:pt x="509" y="353"/>
                  </a:cubicBezTo>
                  <a:cubicBezTo>
                    <a:pt x="507" y="351"/>
                    <a:pt x="506" y="349"/>
                    <a:pt x="504" y="346"/>
                  </a:cubicBezTo>
                  <a:cubicBezTo>
                    <a:pt x="503" y="343"/>
                    <a:pt x="500" y="340"/>
                    <a:pt x="498" y="337"/>
                  </a:cubicBezTo>
                  <a:cubicBezTo>
                    <a:pt x="496" y="332"/>
                    <a:pt x="493" y="327"/>
                    <a:pt x="491" y="323"/>
                  </a:cubicBezTo>
                  <a:cubicBezTo>
                    <a:pt x="488" y="316"/>
                    <a:pt x="484" y="312"/>
                    <a:pt x="479" y="307"/>
                  </a:cubicBezTo>
                  <a:cubicBezTo>
                    <a:pt x="476" y="304"/>
                    <a:pt x="477" y="304"/>
                    <a:pt x="472" y="302"/>
                  </a:cubicBezTo>
                  <a:cubicBezTo>
                    <a:pt x="470" y="301"/>
                    <a:pt x="468" y="299"/>
                    <a:pt x="466" y="297"/>
                  </a:cubicBezTo>
                  <a:cubicBezTo>
                    <a:pt x="458" y="292"/>
                    <a:pt x="449" y="293"/>
                    <a:pt x="444" y="284"/>
                  </a:cubicBezTo>
                  <a:cubicBezTo>
                    <a:pt x="440" y="277"/>
                    <a:pt x="441" y="269"/>
                    <a:pt x="441" y="261"/>
                  </a:cubicBezTo>
                  <a:cubicBezTo>
                    <a:pt x="441" y="252"/>
                    <a:pt x="441" y="243"/>
                    <a:pt x="441" y="235"/>
                  </a:cubicBezTo>
                  <a:cubicBezTo>
                    <a:pt x="441" y="226"/>
                    <a:pt x="443" y="219"/>
                    <a:pt x="444" y="211"/>
                  </a:cubicBezTo>
                  <a:cubicBezTo>
                    <a:pt x="446" y="203"/>
                    <a:pt x="445" y="194"/>
                    <a:pt x="449" y="188"/>
                  </a:cubicBezTo>
                  <a:cubicBezTo>
                    <a:pt x="447" y="188"/>
                    <a:pt x="447" y="188"/>
                    <a:pt x="447" y="188"/>
                  </a:cubicBezTo>
                  <a:cubicBezTo>
                    <a:pt x="443" y="188"/>
                    <a:pt x="434" y="189"/>
                    <a:pt x="437" y="185"/>
                  </a:cubicBezTo>
                  <a:cubicBezTo>
                    <a:pt x="436" y="185"/>
                    <a:pt x="442" y="181"/>
                    <a:pt x="442" y="181"/>
                  </a:cubicBezTo>
                  <a:cubicBezTo>
                    <a:pt x="446" y="180"/>
                    <a:pt x="445" y="182"/>
                    <a:pt x="448" y="178"/>
                  </a:cubicBezTo>
                  <a:cubicBezTo>
                    <a:pt x="452" y="174"/>
                    <a:pt x="457" y="171"/>
                    <a:pt x="460" y="166"/>
                  </a:cubicBezTo>
                  <a:cubicBezTo>
                    <a:pt x="461" y="165"/>
                    <a:pt x="462" y="164"/>
                    <a:pt x="462" y="163"/>
                  </a:cubicBezTo>
                  <a:cubicBezTo>
                    <a:pt x="461" y="163"/>
                    <a:pt x="459" y="164"/>
                    <a:pt x="458" y="162"/>
                  </a:cubicBezTo>
                  <a:cubicBezTo>
                    <a:pt x="456" y="161"/>
                    <a:pt x="455" y="159"/>
                    <a:pt x="454" y="158"/>
                  </a:cubicBezTo>
                  <a:cubicBezTo>
                    <a:pt x="453" y="156"/>
                    <a:pt x="452" y="154"/>
                    <a:pt x="451" y="152"/>
                  </a:cubicBezTo>
                  <a:cubicBezTo>
                    <a:pt x="450" y="150"/>
                    <a:pt x="450" y="148"/>
                    <a:pt x="449" y="147"/>
                  </a:cubicBezTo>
                  <a:cubicBezTo>
                    <a:pt x="447" y="143"/>
                    <a:pt x="448" y="140"/>
                    <a:pt x="450" y="136"/>
                  </a:cubicBezTo>
                  <a:cubicBezTo>
                    <a:pt x="450" y="135"/>
                    <a:pt x="451" y="134"/>
                    <a:pt x="452" y="133"/>
                  </a:cubicBezTo>
                  <a:cubicBezTo>
                    <a:pt x="454" y="130"/>
                    <a:pt x="455" y="127"/>
                    <a:pt x="456" y="125"/>
                  </a:cubicBezTo>
                  <a:cubicBezTo>
                    <a:pt x="460" y="118"/>
                    <a:pt x="463" y="112"/>
                    <a:pt x="467" y="107"/>
                  </a:cubicBezTo>
                  <a:cubicBezTo>
                    <a:pt x="469" y="104"/>
                    <a:pt x="470" y="102"/>
                    <a:pt x="472" y="100"/>
                  </a:cubicBezTo>
                  <a:cubicBezTo>
                    <a:pt x="473" y="98"/>
                    <a:pt x="474" y="96"/>
                    <a:pt x="474" y="94"/>
                  </a:cubicBezTo>
                  <a:cubicBezTo>
                    <a:pt x="474" y="91"/>
                    <a:pt x="472" y="87"/>
                    <a:pt x="471" y="84"/>
                  </a:cubicBezTo>
                  <a:cubicBezTo>
                    <a:pt x="469" y="80"/>
                    <a:pt x="468" y="77"/>
                    <a:pt x="467" y="73"/>
                  </a:cubicBezTo>
                  <a:cubicBezTo>
                    <a:pt x="466" y="72"/>
                    <a:pt x="466" y="70"/>
                    <a:pt x="466" y="69"/>
                  </a:cubicBezTo>
                  <a:cubicBezTo>
                    <a:pt x="465" y="67"/>
                    <a:pt x="464" y="66"/>
                    <a:pt x="462" y="65"/>
                  </a:cubicBezTo>
                  <a:cubicBezTo>
                    <a:pt x="458" y="63"/>
                    <a:pt x="456" y="59"/>
                    <a:pt x="452" y="56"/>
                  </a:cubicBezTo>
                  <a:cubicBezTo>
                    <a:pt x="447" y="51"/>
                    <a:pt x="441" y="48"/>
                    <a:pt x="434" y="45"/>
                  </a:cubicBezTo>
                  <a:cubicBezTo>
                    <a:pt x="432" y="43"/>
                    <a:pt x="431" y="42"/>
                    <a:pt x="430" y="40"/>
                  </a:cubicBezTo>
                  <a:cubicBezTo>
                    <a:pt x="429" y="39"/>
                    <a:pt x="428" y="37"/>
                    <a:pt x="428" y="36"/>
                  </a:cubicBezTo>
                  <a:cubicBezTo>
                    <a:pt x="426" y="34"/>
                    <a:pt x="425" y="32"/>
                    <a:pt x="423" y="29"/>
                  </a:cubicBezTo>
                  <a:cubicBezTo>
                    <a:pt x="422" y="26"/>
                    <a:pt x="419" y="24"/>
                    <a:pt x="417" y="21"/>
                  </a:cubicBezTo>
                  <a:cubicBezTo>
                    <a:pt x="417" y="21"/>
                    <a:pt x="415" y="18"/>
                    <a:pt x="414" y="17"/>
                  </a:cubicBezTo>
                  <a:cubicBezTo>
                    <a:pt x="412" y="16"/>
                    <a:pt x="410" y="17"/>
                    <a:pt x="409" y="14"/>
                  </a:cubicBezTo>
                  <a:cubicBezTo>
                    <a:pt x="408" y="13"/>
                    <a:pt x="409" y="10"/>
                    <a:pt x="409" y="9"/>
                  </a:cubicBezTo>
                  <a:cubicBezTo>
                    <a:pt x="409" y="8"/>
                    <a:pt x="408" y="5"/>
                    <a:pt x="407" y="5"/>
                  </a:cubicBezTo>
                  <a:cubicBezTo>
                    <a:pt x="405" y="2"/>
                    <a:pt x="408" y="4"/>
                    <a:pt x="404" y="3"/>
                  </a:cubicBezTo>
                  <a:cubicBezTo>
                    <a:pt x="401" y="3"/>
                    <a:pt x="397" y="5"/>
                    <a:pt x="393" y="3"/>
                  </a:cubicBezTo>
                  <a:cubicBezTo>
                    <a:pt x="392" y="2"/>
                    <a:pt x="392" y="1"/>
                    <a:pt x="390" y="0"/>
                  </a:cubicBezTo>
                  <a:cubicBezTo>
                    <a:pt x="389" y="1"/>
                    <a:pt x="388" y="1"/>
                    <a:pt x="387" y="1"/>
                  </a:cubicBezTo>
                  <a:cubicBezTo>
                    <a:pt x="386" y="1"/>
                    <a:pt x="385" y="2"/>
                    <a:pt x="385" y="2"/>
                  </a:cubicBezTo>
                  <a:cubicBezTo>
                    <a:pt x="382" y="4"/>
                    <a:pt x="381" y="7"/>
                    <a:pt x="379" y="9"/>
                  </a:cubicBezTo>
                  <a:cubicBezTo>
                    <a:pt x="377" y="11"/>
                    <a:pt x="375" y="12"/>
                    <a:pt x="374" y="14"/>
                  </a:cubicBezTo>
                  <a:cubicBezTo>
                    <a:pt x="371" y="17"/>
                    <a:pt x="372" y="21"/>
                    <a:pt x="371" y="25"/>
                  </a:cubicBezTo>
                  <a:cubicBezTo>
                    <a:pt x="368" y="26"/>
                    <a:pt x="365" y="26"/>
                    <a:pt x="362" y="27"/>
                  </a:cubicBezTo>
                  <a:cubicBezTo>
                    <a:pt x="359" y="27"/>
                    <a:pt x="355" y="29"/>
                    <a:pt x="352" y="28"/>
                  </a:cubicBezTo>
                  <a:cubicBezTo>
                    <a:pt x="352" y="28"/>
                    <a:pt x="352" y="26"/>
                    <a:pt x="352" y="26"/>
                  </a:cubicBezTo>
                  <a:cubicBezTo>
                    <a:pt x="348" y="25"/>
                    <a:pt x="343" y="26"/>
                    <a:pt x="339" y="26"/>
                  </a:cubicBezTo>
                  <a:cubicBezTo>
                    <a:pt x="335" y="26"/>
                    <a:pt x="330" y="25"/>
                    <a:pt x="326" y="27"/>
                  </a:cubicBezTo>
                  <a:cubicBezTo>
                    <a:pt x="321" y="30"/>
                    <a:pt x="315" y="36"/>
                    <a:pt x="312" y="41"/>
                  </a:cubicBezTo>
                  <a:cubicBezTo>
                    <a:pt x="311" y="43"/>
                    <a:pt x="311" y="46"/>
                    <a:pt x="309" y="48"/>
                  </a:cubicBezTo>
                  <a:cubicBezTo>
                    <a:pt x="308" y="49"/>
                    <a:pt x="307" y="50"/>
                    <a:pt x="307" y="52"/>
                  </a:cubicBezTo>
                  <a:cubicBezTo>
                    <a:pt x="306" y="56"/>
                    <a:pt x="309" y="61"/>
                    <a:pt x="306" y="64"/>
                  </a:cubicBezTo>
                  <a:cubicBezTo>
                    <a:pt x="303" y="67"/>
                    <a:pt x="297" y="65"/>
                    <a:pt x="295" y="69"/>
                  </a:cubicBezTo>
                  <a:cubicBezTo>
                    <a:pt x="294" y="70"/>
                    <a:pt x="294" y="71"/>
                    <a:pt x="294" y="72"/>
                  </a:cubicBezTo>
                  <a:cubicBezTo>
                    <a:pt x="293" y="73"/>
                    <a:pt x="293" y="73"/>
                    <a:pt x="293" y="74"/>
                  </a:cubicBezTo>
                  <a:cubicBezTo>
                    <a:pt x="292" y="75"/>
                    <a:pt x="293" y="77"/>
                    <a:pt x="293" y="78"/>
                  </a:cubicBezTo>
                  <a:cubicBezTo>
                    <a:pt x="293" y="80"/>
                    <a:pt x="292" y="83"/>
                    <a:pt x="292" y="86"/>
                  </a:cubicBezTo>
                  <a:cubicBezTo>
                    <a:pt x="291" y="91"/>
                    <a:pt x="292" y="97"/>
                    <a:pt x="290" y="102"/>
                  </a:cubicBezTo>
                  <a:cubicBezTo>
                    <a:pt x="289" y="107"/>
                    <a:pt x="288" y="110"/>
                    <a:pt x="288" y="115"/>
                  </a:cubicBezTo>
                  <a:cubicBezTo>
                    <a:pt x="288" y="121"/>
                    <a:pt x="288" y="128"/>
                    <a:pt x="288" y="135"/>
                  </a:cubicBezTo>
                  <a:cubicBezTo>
                    <a:pt x="288" y="143"/>
                    <a:pt x="288" y="152"/>
                    <a:pt x="288" y="160"/>
                  </a:cubicBezTo>
                  <a:cubicBezTo>
                    <a:pt x="288" y="164"/>
                    <a:pt x="288" y="165"/>
                    <a:pt x="287" y="167"/>
                  </a:cubicBezTo>
                  <a:cubicBezTo>
                    <a:pt x="286" y="169"/>
                    <a:pt x="285" y="169"/>
                    <a:pt x="284" y="170"/>
                  </a:cubicBezTo>
                  <a:cubicBezTo>
                    <a:pt x="283" y="172"/>
                    <a:pt x="282" y="175"/>
                    <a:pt x="281" y="177"/>
                  </a:cubicBezTo>
                  <a:cubicBezTo>
                    <a:pt x="280" y="178"/>
                    <a:pt x="279" y="180"/>
                    <a:pt x="278" y="183"/>
                  </a:cubicBezTo>
                  <a:cubicBezTo>
                    <a:pt x="278" y="184"/>
                    <a:pt x="279" y="185"/>
                    <a:pt x="278" y="187"/>
                  </a:cubicBezTo>
                  <a:cubicBezTo>
                    <a:pt x="275" y="187"/>
                    <a:pt x="274" y="186"/>
                    <a:pt x="271" y="186"/>
                  </a:cubicBezTo>
                  <a:cubicBezTo>
                    <a:pt x="268" y="185"/>
                    <a:pt x="268" y="185"/>
                    <a:pt x="266" y="189"/>
                  </a:cubicBezTo>
                  <a:cubicBezTo>
                    <a:pt x="265" y="192"/>
                    <a:pt x="265" y="194"/>
                    <a:pt x="263" y="196"/>
                  </a:cubicBezTo>
                  <a:cubicBezTo>
                    <a:pt x="263" y="196"/>
                    <a:pt x="260" y="198"/>
                    <a:pt x="260" y="198"/>
                  </a:cubicBezTo>
                  <a:cubicBezTo>
                    <a:pt x="260" y="199"/>
                    <a:pt x="259" y="200"/>
                    <a:pt x="258" y="201"/>
                  </a:cubicBezTo>
                  <a:cubicBezTo>
                    <a:pt x="257" y="202"/>
                    <a:pt x="256" y="201"/>
                    <a:pt x="256" y="203"/>
                  </a:cubicBezTo>
                  <a:cubicBezTo>
                    <a:pt x="255" y="203"/>
                    <a:pt x="255" y="202"/>
                    <a:pt x="255" y="201"/>
                  </a:cubicBezTo>
                  <a:cubicBezTo>
                    <a:pt x="254" y="201"/>
                    <a:pt x="254" y="199"/>
                    <a:pt x="252" y="198"/>
                  </a:cubicBezTo>
                  <a:cubicBezTo>
                    <a:pt x="249" y="195"/>
                    <a:pt x="244" y="196"/>
                    <a:pt x="241" y="195"/>
                  </a:cubicBezTo>
                  <a:cubicBezTo>
                    <a:pt x="243" y="198"/>
                    <a:pt x="250" y="201"/>
                    <a:pt x="254" y="201"/>
                  </a:cubicBezTo>
                  <a:cubicBezTo>
                    <a:pt x="252" y="203"/>
                    <a:pt x="249" y="207"/>
                    <a:pt x="248" y="210"/>
                  </a:cubicBezTo>
                  <a:cubicBezTo>
                    <a:pt x="247" y="214"/>
                    <a:pt x="255" y="224"/>
                    <a:pt x="249" y="227"/>
                  </a:cubicBezTo>
                  <a:cubicBezTo>
                    <a:pt x="247" y="228"/>
                    <a:pt x="245" y="226"/>
                    <a:pt x="243" y="228"/>
                  </a:cubicBezTo>
                  <a:cubicBezTo>
                    <a:pt x="241" y="229"/>
                    <a:pt x="241" y="231"/>
                    <a:pt x="239" y="232"/>
                  </a:cubicBezTo>
                  <a:cubicBezTo>
                    <a:pt x="236" y="232"/>
                    <a:pt x="237" y="226"/>
                    <a:pt x="235" y="224"/>
                  </a:cubicBezTo>
                  <a:cubicBezTo>
                    <a:pt x="234" y="223"/>
                    <a:pt x="234" y="221"/>
                    <a:pt x="232" y="220"/>
                  </a:cubicBezTo>
                  <a:cubicBezTo>
                    <a:pt x="229" y="219"/>
                    <a:pt x="225" y="217"/>
                    <a:pt x="222" y="216"/>
                  </a:cubicBezTo>
                  <a:cubicBezTo>
                    <a:pt x="220" y="215"/>
                    <a:pt x="218" y="215"/>
                    <a:pt x="217" y="214"/>
                  </a:cubicBezTo>
                  <a:cubicBezTo>
                    <a:pt x="216" y="213"/>
                    <a:pt x="215" y="213"/>
                    <a:pt x="214" y="213"/>
                  </a:cubicBezTo>
                  <a:cubicBezTo>
                    <a:pt x="214" y="212"/>
                    <a:pt x="213" y="212"/>
                    <a:pt x="213" y="211"/>
                  </a:cubicBezTo>
                  <a:cubicBezTo>
                    <a:pt x="209" y="208"/>
                    <a:pt x="204" y="206"/>
                    <a:pt x="200" y="203"/>
                  </a:cubicBezTo>
                  <a:cubicBezTo>
                    <a:pt x="195" y="200"/>
                    <a:pt x="190" y="196"/>
                    <a:pt x="184" y="196"/>
                  </a:cubicBezTo>
                  <a:cubicBezTo>
                    <a:pt x="183" y="198"/>
                    <a:pt x="183" y="200"/>
                    <a:pt x="182" y="202"/>
                  </a:cubicBezTo>
                  <a:cubicBezTo>
                    <a:pt x="181" y="203"/>
                    <a:pt x="179" y="205"/>
                    <a:pt x="178" y="206"/>
                  </a:cubicBezTo>
                  <a:cubicBezTo>
                    <a:pt x="176" y="209"/>
                    <a:pt x="176" y="212"/>
                    <a:pt x="175" y="214"/>
                  </a:cubicBezTo>
                  <a:cubicBezTo>
                    <a:pt x="174" y="215"/>
                    <a:pt x="172" y="214"/>
                    <a:pt x="172" y="215"/>
                  </a:cubicBezTo>
                  <a:cubicBezTo>
                    <a:pt x="172" y="216"/>
                    <a:pt x="172" y="217"/>
                    <a:pt x="172" y="217"/>
                  </a:cubicBezTo>
                  <a:cubicBezTo>
                    <a:pt x="170" y="220"/>
                    <a:pt x="172" y="220"/>
                    <a:pt x="169" y="220"/>
                  </a:cubicBezTo>
                  <a:cubicBezTo>
                    <a:pt x="167" y="220"/>
                    <a:pt x="165" y="220"/>
                    <a:pt x="163" y="220"/>
                  </a:cubicBezTo>
                  <a:cubicBezTo>
                    <a:pt x="159" y="220"/>
                    <a:pt x="154" y="224"/>
                    <a:pt x="150" y="223"/>
                  </a:cubicBezTo>
                  <a:cubicBezTo>
                    <a:pt x="146" y="222"/>
                    <a:pt x="146" y="219"/>
                    <a:pt x="142" y="217"/>
                  </a:cubicBezTo>
                  <a:cubicBezTo>
                    <a:pt x="140" y="217"/>
                    <a:pt x="137" y="217"/>
                    <a:pt x="135" y="217"/>
                  </a:cubicBezTo>
                  <a:cubicBezTo>
                    <a:pt x="133" y="217"/>
                    <a:pt x="132" y="216"/>
                    <a:pt x="130" y="215"/>
                  </a:cubicBezTo>
                  <a:cubicBezTo>
                    <a:pt x="125" y="213"/>
                    <a:pt x="121" y="212"/>
                    <a:pt x="115" y="211"/>
                  </a:cubicBezTo>
                  <a:cubicBezTo>
                    <a:pt x="114" y="210"/>
                    <a:pt x="112" y="210"/>
                    <a:pt x="110" y="210"/>
                  </a:cubicBezTo>
                  <a:cubicBezTo>
                    <a:pt x="108" y="210"/>
                    <a:pt x="107" y="211"/>
                    <a:pt x="105" y="211"/>
                  </a:cubicBezTo>
                  <a:cubicBezTo>
                    <a:pt x="104" y="204"/>
                    <a:pt x="105" y="196"/>
                    <a:pt x="104" y="189"/>
                  </a:cubicBezTo>
                  <a:cubicBezTo>
                    <a:pt x="103" y="186"/>
                    <a:pt x="103" y="188"/>
                    <a:pt x="101" y="186"/>
                  </a:cubicBezTo>
                  <a:cubicBezTo>
                    <a:pt x="100" y="185"/>
                    <a:pt x="100" y="184"/>
                    <a:pt x="99" y="183"/>
                  </a:cubicBezTo>
                  <a:cubicBezTo>
                    <a:pt x="99" y="181"/>
                    <a:pt x="97" y="180"/>
                    <a:pt x="96" y="178"/>
                  </a:cubicBezTo>
                  <a:cubicBezTo>
                    <a:pt x="95" y="177"/>
                    <a:pt x="94" y="175"/>
                    <a:pt x="93" y="174"/>
                  </a:cubicBezTo>
                  <a:cubicBezTo>
                    <a:pt x="91" y="171"/>
                    <a:pt x="88" y="167"/>
                    <a:pt x="85" y="164"/>
                  </a:cubicBezTo>
                  <a:cubicBezTo>
                    <a:pt x="83" y="162"/>
                    <a:pt x="81" y="160"/>
                    <a:pt x="79" y="157"/>
                  </a:cubicBezTo>
                  <a:cubicBezTo>
                    <a:pt x="76" y="153"/>
                    <a:pt x="74" y="148"/>
                    <a:pt x="73" y="144"/>
                  </a:cubicBezTo>
                  <a:cubicBezTo>
                    <a:pt x="72" y="142"/>
                    <a:pt x="72" y="141"/>
                    <a:pt x="71" y="139"/>
                  </a:cubicBezTo>
                  <a:cubicBezTo>
                    <a:pt x="70" y="138"/>
                    <a:pt x="68" y="137"/>
                    <a:pt x="67" y="135"/>
                  </a:cubicBezTo>
                  <a:cubicBezTo>
                    <a:pt x="66" y="133"/>
                    <a:pt x="66" y="129"/>
                    <a:pt x="64" y="127"/>
                  </a:cubicBezTo>
                  <a:cubicBezTo>
                    <a:pt x="62" y="125"/>
                    <a:pt x="57" y="126"/>
                    <a:pt x="55" y="126"/>
                  </a:cubicBezTo>
                  <a:cubicBezTo>
                    <a:pt x="49" y="126"/>
                    <a:pt x="44" y="129"/>
                    <a:pt x="39" y="130"/>
                  </a:cubicBezTo>
                  <a:cubicBezTo>
                    <a:pt x="34" y="132"/>
                    <a:pt x="27" y="134"/>
                    <a:pt x="30" y="141"/>
                  </a:cubicBezTo>
                  <a:cubicBezTo>
                    <a:pt x="31" y="144"/>
                    <a:pt x="33" y="146"/>
                    <a:pt x="34" y="151"/>
                  </a:cubicBezTo>
                  <a:cubicBezTo>
                    <a:pt x="34" y="154"/>
                    <a:pt x="34" y="158"/>
                    <a:pt x="34" y="161"/>
                  </a:cubicBezTo>
                  <a:cubicBezTo>
                    <a:pt x="31" y="160"/>
                    <a:pt x="28" y="158"/>
                    <a:pt x="25" y="157"/>
                  </a:cubicBezTo>
                  <a:cubicBezTo>
                    <a:pt x="23" y="156"/>
                    <a:pt x="19" y="153"/>
                    <a:pt x="17" y="154"/>
                  </a:cubicBezTo>
                  <a:cubicBezTo>
                    <a:pt x="17" y="154"/>
                    <a:pt x="17" y="155"/>
                    <a:pt x="17" y="156"/>
                  </a:cubicBezTo>
                  <a:cubicBezTo>
                    <a:pt x="11" y="157"/>
                    <a:pt x="5" y="157"/>
                    <a:pt x="0" y="158"/>
                  </a:cubicBezTo>
                  <a:cubicBezTo>
                    <a:pt x="1" y="157"/>
                    <a:pt x="3" y="157"/>
                    <a:pt x="5" y="157"/>
                  </a:cubicBezTo>
                  <a:cubicBezTo>
                    <a:pt x="5" y="157"/>
                    <a:pt x="5" y="158"/>
                    <a:pt x="5" y="158"/>
                  </a:cubicBezTo>
                  <a:cubicBezTo>
                    <a:pt x="6" y="159"/>
                    <a:pt x="6" y="161"/>
                    <a:pt x="7" y="162"/>
                  </a:cubicBezTo>
                  <a:cubicBezTo>
                    <a:pt x="8" y="165"/>
                    <a:pt x="11" y="168"/>
                    <a:pt x="13" y="171"/>
                  </a:cubicBezTo>
                  <a:cubicBezTo>
                    <a:pt x="16" y="174"/>
                    <a:pt x="19" y="176"/>
                    <a:pt x="22" y="179"/>
                  </a:cubicBezTo>
                  <a:cubicBezTo>
                    <a:pt x="25" y="181"/>
                    <a:pt x="26" y="183"/>
                    <a:pt x="28" y="185"/>
                  </a:cubicBezTo>
                  <a:cubicBezTo>
                    <a:pt x="31" y="187"/>
                    <a:pt x="34" y="189"/>
                    <a:pt x="37" y="192"/>
                  </a:cubicBezTo>
                  <a:cubicBezTo>
                    <a:pt x="40" y="196"/>
                    <a:pt x="41" y="201"/>
                    <a:pt x="45" y="204"/>
                  </a:cubicBezTo>
                  <a:cubicBezTo>
                    <a:pt x="50" y="207"/>
                    <a:pt x="52" y="211"/>
                    <a:pt x="55" y="216"/>
                  </a:cubicBezTo>
                  <a:cubicBezTo>
                    <a:pt x="58" y="219"/>
                    <a:pt x="62" y="224"/>
                    <a:pt x="66" y="225"/>
                  </a:cubicBezTo>
                  <a:cubicBezTo>
                    <a:pt x="71" y="226"/>
                    <a:pt x="73" y="226"/>
                    <a:pt x="77" y="229"/>
                  </a:cubicBezTo>
                  <a:cubicBezTo>
                    <a:pt x="80" y="231"/>
                    <a:pt x="82" y="233"/>
                    <a:pt x="85" y="235"/>
                  </a:cubicBezTo>
                  <a:cubicBezTo>
                    <a:pt x="86" y="237"/>
                    <a:pt x="88" y="239"/>
                    <a:pt x="90" y="240"/>
                  </a:cubicBezTo>
                  <a:cubicBezTo>
                    <a:pt x="91" y="241"/>
                    <a:pt x="92" y="241"/>
                    <a:pt x="94" y="241"/>
                  </a:cubicBezTo>
                  <a:cubicBezTo>
                    <a:pt x="98" y="241"/>
                    <a:pt x="101" y="242"/>
                    <a:pt x="105" y="243"/>
                  </a:cubicBezTo>
                  <a:cubicBezTo>
                    <a:pt x="110" y="246"/>
                    <a:pt x="112" y="247"/>
                    <a:pt x="116" y="252"/>
                  </a:cubicBezTo>
                  <a:cubicBezTo>
                    <a:pt x="119" y="257"/>
                    <a:pt x="124" y="263"/>
                    <a:pt x="127" y="269"/>
                  </a:cubicBezTo>
                  <a:cubicBezTo>
                    <a:pt x="128" y="271"/>
                    <a:pt x="129" y="272"/>
                    <a:pt x="130" y="274"/>
                  </a:cubicBezTo>
                  <a:cubicBezTo>
                    <a:pt x="131" y="277"/>
                    <a:pt x="132" y="276"/>
                    <a:pt x="135" y="277"/>
                  </a:cubicBezTo>
                  <a:cubicBezTo>
                    <a:pt x="137" y="278"/>
                    <a:pt x="142" y="279"/>
                    <a:pt x="144" y="280"/>
                  </a:cubicBezTo>
                  <a:cubicBezTo>
                    <a:pt x="145" y="282"/>
                    <a:pt x="144" y="285"/>
                    <a:pt x="144" y="286"/>
                  </a:cubicBezTo>
                  <a:cubicBezTo>
                    <a:pt x="145" y="290"/>
                    <a:pt x="144" y="294"/>
                    <a:pt x="145" y="297"/>
                  </a:cubicBezTo>
                  <a:cubicBezTo>
                    <a:pt x="148" y="297"/>
                    <a:pt x="150" y="298"/>
                    <a:pt x="152" y="299"/>
                  </a:cubicBezTo>
                  <a:cubicBezTo>
                    <a:pt x="156" y="300"/>
                    <a:pt x="157" y="302"/>
                    <a:pt x="159" y="305"/>
                  </a:cubicBezTo>
                  <a:cubicBezTo>
                    <a:pt x="162" y="310"/>
                    <a:pt x="163" y="318"/>
                    <a:pt x="170" y="319"/>
                  </a:cubicBezTo>
                  <a:cubicBezTo>
                    <a:pt x="171" y="324"/>
                    <a:pt x="168" y="326"/>
                    <a:pt x="166" y="331"/>
                  </a:cubicBezTo>
                  <a:cubicBezTo>
                    <a:pt x="166" y="333"/>
                    <a:pt x="165" y="335"/>
                    <a:pt x="165" y="337"/>
                  </a:cubicBezTo>
                  <a:cubicBezTo>
                    <a:pt x="165" y="341"/>
                    <a:pt x="165" y="345"/>
                    <a:pt x="165" y="349"/>
                  </a:cubicBezTo>
                  <a:cubicBezTo>
                    <a:pt x="165" y="356"/>
                    <a:pt x="168" y="361"/>
                    <a:pt x="169" y="368"/>
                  </a:cubicBezTo>
                  <a:cubicBezTo>
                    <a:pt x="169" y="371"/>
                    <a:pt x="169" y="375"/>
                    <a:pt x="167" y="378"/>
                  </a:cubicBezTo>
                  <a:cubicBezTo>
                    <a:pt x="164" y="381"/>
                    <a:pt x="159" y="382"/>
                    <a:pt x="160" y="387"/>
                  </a:cubicBezTo>
                  <a:cubicBezTo>
                    <a:pt x="161" y="390"/>
                    <a:pt x="162" y="393"/>
                    <a:pt x="164" y="394"/>
                  </a:cubicBezTo>
                  <a:cubicBezTo>
                    <a:pt x="166" y="396"/>
                    <a:pt x="170" y="395"/>
                    <a:pt x="172" y="396"/>
                  </a:cubicBezTo>
                  <a:cubicBezTo>
                    <a:pt x="173" y="397"/>
                    <a:pt x="173" y="398"/>
                    <a:pt x="173" y="400"/>
                  </a:cubicBezTo>
                  <a:cubicBezTo>
                    <a:pt x="174" y="403"/>
                    <a:pt x="175" y="406"/>
                    <a:pt x="175" y="410"/>
                  </a:cubicBezTo>
                  <a:cubicBezTo>
                    <a:pt x="176" y="412"/>
                    <a:pt x="177" y="416"/>
                    <a:pt x="176" y="419"/>
                  </a:cubicBezTo>
                  <a:cubicBezTo>
                    <a:pt x="176" y="421"/>
                    <a:pt x="174" y="420"/>
                    <a:pt x="173" y="422"/>
                  </a:cubicBezTo>
                  <a:cubicBezTo>
                    <a:pt x="171" y="424"/>
                    <a:pt x="172" y="430"/>
                    <a:pt x="172" y="433"/>
                  </a:cubicBezTo>
                  <a:cubicBezTo>
                    <a:pt x="172" y="443"/>
                    <a:pt x="175" y="453"/>
                    <a:pt x="180" y="462"/>
                  </a:cubicBezTo>
                  <a:cubicBezTo>
                    <a:pt x="185" y="469"/>
                    <a:pt x="189" y="477"/>
                    <a:pt x="190" y="485"/>
                  </a:cubicBezTo>
                  <a:cubicBezTo>
                    <a:pt x="192" y="494"/>
                    <a:pt x="189" y="502"/>
                    <a:pt x="187" y="510"/>
                  </a:cubicBezTo>
                  <a:cubicBezTo>
                    <a:pt x="186" y="516"/>
                    <a:pt x="187" y="522"/>
                    <a:pt x="184" y="528"/>
                  </a:cubicBezTo>
                  <a:cubicBezTo>
                    <a:pt x="182" y="531"/>
                    <a:pt x="180" y="533"/>
                    <a:pt x="180" y="537"/>
                  </a:cubicBezTo>
                  <a:cubicBezTo>
                    <a:pt x="179" y="541"/>
                    <a:pt x="180" y="544"/>
                    <a:pt x="180" y="548"/>
                  </a:cubicBezTo>
                  <a:cubicBezTo>
                    <a:pt x="180" y="551"/>
                    <a:pt x="179" y="555"/>
                    <a:pt x="180" y="558"/>
                  </a:cubicBezTo>
                  <a:cubicBezTo>
                    <a:pt x="182" y="562"/>
                    <a:pt x="185" y="563"/>
                    <a:pt x="187" y="567"/>
                  </a:cubicBezTo>
                  <a:cubicBezTo>
                    <a:pt x="193" y="576"/>
                    <a:pt x="194" y="586"/>
                    <a:pt x="197" y="596"/>
                  </a:cubicBezTo>
                  <a:cubicBezTo>
                    <a:pt x="198" y="601"/>
                    <a:pt x="199" y="607"/>
                    <a:pt x="198" y="612"/>
                  </a:cubicBezTo>
                  <a:cubicBezTo>
                    <a:pt x="198" y="613"/>
                    <a:pt x="197" y="615"/>
                    <a:pt x="197" y="616"/>
                  </a:cubicBezTo>
                  <a:cubicBezTo>
                    <a:pt x="197" y="616"/>
                    <a:pt x="197" y="616"/>
                    <a:pt x="196" y="616"/>
                  </a:cubicBezTo>
                  <a:cubicBezTo>
                    <a:pt x="199" y="619"/>
                    <a:pt x="202" y="620"/>
                    <a:pt x="205" y="620"/>
                  </a:cubicBezTo>
                  <a:cubicBezTo>
                    <a:pt x="205" y="630"/>
                    <a:pt x="221" y="632"/>
                    <a:pt x="228" y="634"/>
                  </a:cubicBezTo>
                  <a:cubicBezTo>
                    <a:pt x="234" y="636"/>
                    <a:pt x="242" y="639"/>
                    <a:pt x="247" y="644"/>
                  </a:cubicBezTo>
                  <a:cubicBezTo>
                    <a:pt x="252" y="648"/>
                    <a:pt x="255" y="654"/>
                    <a:pt x="258" y="659"/>
                  </a:cubicBezTo>
                  <a:cubicBezTo>
                    <a:pt x="259" y="661"/>
                    <a:pt x="260" y="664"/>
                    <a:pt x="262" y="666"/>
                  </a:cubicBezTo>
                  <a:cubicBezTo>
                    <a:pt x="263" y="667"/>
                    <a:pt x="265" y="667"/>
                    <a:pt x="266" y="667"/>
                  </a:cubicBezTo>
                  <a:cubicBezTo>
                    <a:pt x="270" y="674"/>
                    <a:pt x="265" y="686"/>
                    <a:pt x="264" y="693"/>
                  </a:cubicBezTo>
                  <a:cubicBezTo>
                    <a:pt x="264" y="698"/>
                    <a:pt x="264" y="702"/>
                    <a:pt x="267" y="706"/>
                  </a:cubicBezTo>
                  <a:cubicBezTo>
                    <a:pt x="269" y="711"/>
                    <a:pt x="276" y="716"/>
                    <a:pt x="274" y="723"/>
                  </a:cubicBezTo>
                  <a:cubicBezTo>
                    <a:pt x="271" y="723"/>
                    <a:pt x="263" y="723"/>
                    <a:pt x="261" y="726"/>
                  </a:cubicBezTo>
                  <a:cubicBezTo>
                    <a:pt x="264" y="728"/>
                    <a:pt x="271" y="735"/>
                    <a:pt x="267" y="738"/>
                  </a:cubicBezTo>
                  <a:cubicBezTo>
                    <a:pt x="263" y="735"/>
                    <a:pt x="261" y="733"/>
                    <a:pt x="256" y="735"/>
                  </a:cubicBezTo>
                  <a:cubicBezTo>
                    <a:pt x="251" y="737"/>
                    <a:pt x="250" y="741"/>
                    <a:pt x="246" y="743"/>
                  </a:cubicBezTo>
                  <a:cubicBezTo>
                    <a:pt x="239" y="746"/>
                    <a:pt x="228" y="739"/>
                    <a:pt x="224" y="749"/>
                  </a:cubicBezTo>
                  <a:cubicBezTo>
                    <a:pt x="223" y="752"/>
                    <a:pt x="224" y="755"/>
                    <a:pt x="222" y="758"/>
                  </a:cubicBezTo>
                  <a:cubicBezTo>
                    <a:pt x="221" y="763"/>
                    <a:pt x="217" y="763"/>
                    <a:pt x="214" y="767"/>
                  </a:cubicBezTo>
                  <a:cubicBezTo>
                    <a:pt x="208" y="774"/>
                    <a:pt x="201" y="783"/>
                    <a:pt x="195" y="791"/>
                  </a:cubicBezTo>
                  <a:cubicBezTo>
                    <a:pt x="187" y="802"/>
                    <a:pt x="180" y="816"/>
                    <a:pt x="171" y="826"/>
                  </a:cubicBezTo>
                  <a:cubicBezTo>
                    <a:pt x="169" y="828"/>
                    <a:pt x="167" y="830"/>
                    <a:pt x="166" y="833"/>
                  </a:cubicBezTo>
                  <a:cubicBezTo>
                    <a:pt x="165" y="836"/>
                    <a:pt x="168" y="840"/>
                    <a:pt x="164" y="841"/>
                  </a:cubicBezTo>
                  <a:cubicBezTo>
                    <a:pt x="160" y="843"/>
                    <a:pt x="158" y="839"/>
                    <a:pt x="155" y="841"/>
                  </a:cubicBezTo>
                  <a:cubicBezTo>
                    <a:pt x="151" y="844"/>
                    <a:pt x="146" y="853"/>
                    <a:pt x="145" y="857"/>
                  </a:cubicBezTo>
                  <a:cubicBezTo>
                    <a:pt x="144" y="862"/>
                    <a:pt x="147" y="868"/>
                    <a:pt x="140" y="869"/>
                  </a:cubicBezTo>
                  <a:cubicBezTo>
                    <a:pt x="134" y="870"/>
                    <a:pt x="133" y="864"/>
                    <a:pt x="128" y="863"/>
                  </a:cubicBezTo>
                  <a:cubicBezTo>
                    <a:pt x="127" y="866"/>
                    <a:pt x="125" y="868"/>
                    <a:pt x="124" y="871"/>
                  </a:cubicBezTo>
                  <a:cubicBezTo>
                    <a:pt x="124" y="874"/>
                    <a:pt x="125" y="877"/>
                    <a:pt x="124" y="881"/>
                  </a:cubicBezTo>
                  <a:cubicBezTo>
                    <a:pt x="124" y="884"/>
                    <a:pt x="124" y="885"/>
                    <a:pt x="122" y="887"/>
                  </a:cubicBezTo>
                  <a:cubicBezTo>
                    <a:pt x="119" y="890"/>
                    <a:pt x="112" y="890"/>
                    <a:pt x="109" y="893"/>
                  </a:cubicBezTo>
                  <a:cubicBezTo>
                    <a:pt x="105" y="898"/>
                    <a:pt x="109" y="905"/>
                    <a:pt x="111" y="910"/>
                  </a:cubicBezTo>
                  <a:cubicBezTo>
                    <a:pt x="116" y="919"/>
                    <a:pt x="105" y="929"/>
                    <a:pt x="96" y="932"/>
                  </a:cubicBezTo>
                  <a:cubicBezTo>
                    <a:pt x="93" y="930"/>
                    <a:pt x="89" y="931"/>
                    <a:pt x="86" y="931"/>
                  </a:cubicBezTo>
                  <a:cubicBezTo>
                    <a:pt x="82" y="931"/>
                    <a:pt x="78" y="929"/>
                    <a:pt x="75" y="929"/>
                  </a:cubicBezTo>
                  <a:cubicBezTo>
                    <a:pt x="65" y="928"/>
                    <a:pt x="66" y="935"/>
                    <a:pt x="66" y="943"/>
                  </a:cubicBezTo>
                  <a:cubicBezTo>
                    <a:pt x="66" y="949"/>
                    <a:pt x="67" y="964"/>
                    <a:pt x="62" y="967"/>
                  </a:cubicBezTo>
                  <a:cubicBezTo>
                    <a:pt x="58" y="970"/>
                    <a:pt x="54" y="967"/>
                    <a:pt x="50" y="969"/>
                  </a:cubicBezTo>
                  <a:cubicBezTo>
                    <a:pt x="43" y="972"/>
                    <a:pt x="42" y="986"/>
                    <a:pt x="43" y="994"/>
                  </a:cubicBezTo>
                  <a:cubicBezTo>
                    <a:pt x="43" y="994"/>
                    <a:pt x="43" y="994"/>
                    <a:pt x="43" y="995"/>
                  </a:cubicBezTo>
                  <a:cubicBezTo>
                    <a:pt x="43" y="994"/>
                    <a:pt x="43" y="994"/>
                    <a:pt x="43" y="994"/>
                  </a:cubicBezTo>
                  <a:cubicBezTo>
                    <a:pt x="43" y="993"/>
                    <a:pt x="42" y="993"/>
                    <a:pt x="42" y="993"/>
                  </a:cubicBezTo>
                  <a:cubicBezTo>
                    <a:pt x="39" y="997"/>
                    <a:pt x="41" y="1008"/>
                    <a:pt x="43" y="1013"/>
                  </a:cubicBezTo>
                  <a:cubicBezTo>
                    <a:pt x="46" y="1025"/>
                    <a:pt x="59" y="1035"/>
                    <a:pt x="55" y="1049"/>
                  </a:cubicBezTo>
                  <a:cubicBezTo>
                    <a:pt x="53" y="1054"/>
                    <a:pt x="51" y="1056"/>
                    <a:pt x="52" y="1061"/>
                  </a:cubicBezTo>
                  <a:cubicBezTo>
                    <a:pt x="53" y="1066"/>
                    <a:pt x="54" y="1070"/>
                    <a:pt x="54" y="1075"/>
                  </a:cubicBezTo>
                  <a:cubicBezTo>
                    <a:pt x="54" y="1082"/>
                    <a:pt x="52" y="1095"/>
                    <a:pt x="56" y="1101"/>
                  </a:cubicBezTo>
                  <a:cubicBezTo>
                    <a:pt x="58" y="1101"/>
                    <a:pt x="60" y="1099"/>
                    <a:pt x="60" y="1098"/>
                  </a:cubicBezTo>
                  <a:cubicBezTo>
                    <a:pt x="58" y="1105"/>
                    <a:pt x="54" y="1112"/>
                    <a:pt x="55" y="1120"/>
                  </a:cubicBezTo>
                  <a:cubicBezTo>
                    <a:pt x="56" y="1127"/>
                    <a:pt x="61" y="1131"/>
                    <a:pt x="64" y="1137"/>
                  </a:cubicBezTo>
                  <a:cubicBezTo>
                    <a:pt x="68" y="1142"/>
                    <a:pt x="70" y="1145"/>
                    <a:pt x="68" y="1152"/>
                  </a:cubicBezTo>
                  <a:cubicBezTo>
                    <a:pt x="67" y="1156"/>
                    <a:pt x="64" y="1158"/>
                    <a:pt x="62" y="1162"/>
                  </a:cubicBezTo>
                  <a:cubicBezTo>
                    <a:pt x="60" y="1166"/>
                    <a:pt x="61" y="1173"/>
                    <a:pt x="61" y="1178"/>
                  </a:cubicBezTo>
                  <a:cubicBezTo>
                    <a:pt x="61" y="1180"/>
                    <a:pt x="62" y="1183"/>
                    <a:pt x="61" y="1185"/>
                  </a:cubicBezTo>
                  <a:cubicBezTo>
                    <a:pt x="60" y="1192"/>
                    <a:pt x="55" y="1197"/>
                    <a:pt x="55" y="1204"/>
                  </a:cubicBezTo>
                  <a:cubicBezTo>
                    <a:pt x="55" y="1210"/>
                    <a:pt x="57" y="1216"/>
                    <a:pt x="56" y="1221"/>
                  </a:cubicBezTo>
                  <a:cubicBezTo>
                    <a:pt x="55" y="1228"/>
                    <a:pt x="49" y="1232"/>
                    <a:pt x="47" y="1238"/>
                  </a:cubicBezTo>
                  <a:cubicBezTo>
                    <a:pt x="46" y="1243"/>
                    <a:pt x="47" y="1247"/>
                    <a:pt x="50" y="1251"/>
                  </a:cubicBezTo>
                  <a:cubicBezTo>
                    <a:pt x="53" y="1257"/>
                    <a:pt x="54" y="1254"/>
                    <a:pt x="59" y="1251"/>
                  </a:cubicBezTo>
                  <a:cubicBezTo>
                    <a:pt x="64" y="1249"/>
                    <a:pt x="68" y="1248"/>
                    <a:pt x="70" y="1253"/>
                  </a:cubicBezTo>
                  <a:cubicBezTo>
                    <a:pt x="73" y="1260"/>
                    <a:pt x="66" y="1266"/>
                    <a:pt x="65" y="1272"/>
                  </a:cubicBezTo>
                  <a:cubicBezTo>
                    <a:pt x="71" y="1275"/>
                    <a:pt x="76" y="1277"/>
                    <a:pt x="80" y="1282"/>
                  </a:cubicBezTo>
                  <a:cubicBezTo>
                    <a:pt x="84" y="1285"/>
                    <a:pt x="84" y="1292"/>
                    <a:pt x="87" y="1294"/>
                  </a:cubicBezTo>
                  <a:cubicBezTo>
                    <a:pt x="92" y="1288"/>
                    <a:pt x="97" y="1281"/>
                    <a:pt x="106" y="1280"/>
                  </a:cubicBezTo>
                  <a:cubicBezTo>
                    <a:pt x="113" y="1279"/>
                    <a:pt x="112" y="1282"/>
                    <a:pt x="114" y="1288"/>
                  </a:cubicBezTo>
                  <a:cubicBezTo>
                    <a:pt x="114" y="1291"/>
                    <a:pt x="117" y="1310"/>
                    <a:pt x="122" y="1309"/>
                  </a:cubicBezTo>
                  <a:cubicBezTo>
                    <a:pt x="125" y="1308"/>
                    <a:pt x="126" y="1302"/>
                    <a:pt x="129" y="1303"/>
                  </a:cubicBezTo>
                  <a:cubicBezTo>
                    <a:pt x="130" y="1306"/>
                    <a:pt x="129" y="1309"/>
                    <a:pt x="130" y="1311"/>
                  </a:cubicBezTo>
                  <a:cubicBezTo>
                    <a:pt x="134" y="1308"/>
                    <a:pt x="141" y="1303"/>
                    <a:pt x="146" y="1303"/>
                  </a:cubicBezTo>
                  <a:cubicBezTo>
                    <a:pt x="144" y="1307"/>
                    <a:pt x="134" y="1311"/>
                    <a:pt x="134" y="1316"/>
                  </a:cubicBezTo>
                  <a:cubicBezTo>
                    <a:pt x="135" y="1318"/>
                    <a:pt x="139" y="1322"/>
                    <a:pt x="140" y="1325"/>
                  </a:cubicBezTo>
                  <a:cubicBezTo>
                    <a:pt x="145" y="1336"/>
                    <a:pt x="151" y="1324"/>
                    <a:pt x="157" y="1319"/>
                  </a:cubicBezTo>
                  <a:cubicBezTo>
                    <a:pt x="161" y="1323"/>
                    <a:pt x="162" y="1327"/>
                    <a:pt x="167" y="1328"/>
                  </a:cubicBezTo>
                  <a:cubicBezTo>
                    <a:pt x="173" y="1328"/>
                    <a:pt x="175" y="1322"/>
                    <a:pt x="180" y="1319"/>
                  </a:cubicBezTo>
                  <a:cubicBezTo>
                    <a:pt x="186" y="1314"/>
                    <a:pt x="191" y="1311"/>
                    <a:pt x="199" y="1310"/>
                  </a:cubicBezTo>
                  <a:cubicBezTo>
                    <a:pt x="203" y="1309"/>
                    <a:pt x="209" y="1306"/>
                    <a:pt x="210" y="1302"/>
                  </a:cubicBezTo>
                  <a:cubicBezTo>
                    <a:pt x="210" y="1301"/>
                    <a:pt x="210" y="1301"/>
                    <a:pt x="211" y="1301"/>
                  </a:cubicBezTo>
                  <a:cubicBezTo>
                    <a:pt x="211" y="1301"/>
                    <a:pt x="210" y="1301"/>
                    <a:pt x="210" y="1302"/>
                  </a:cubicBezTo>
                  <a:cubicBezTo>
                    <a:pt x="213" y="1303"/>
                    <a:pt x="233" y="1303"/>
                    <a:pt x="240" y="1295"/>
                  </a:cubicBezTo>
                  <a:cubicBezTo>
                    <a:pt x="244" y="1296"/>
                    <a:pt x="249" y="1299"/>
                    <a:pt x="253" y="1297"/>
                  </a:cubicBezTo>
                  <a:cubicBezTo>
                    <a:pt x="257" y="1296"/>
                    <a:pt x="259" y="1289"/>
                    <a:pt x="263" y="1288"/>
                  </a:cubicBezTo>
                  <a:cubicBezTo>
                    <a:pt x="265" y="1287"/>
                    <a:pt x="266" y="1289"/>
                    <a:pt x="268" y="1290"/>
                  </a:cubicBezTo>
                  <a:cubicBezTo>
                    <a:pt x="272" y="1291"/>
                    <a:pt x="277" y="1291"/>
                    <a:pt x="282" y="1292"/>
                  </a:cubicBezTo>
                  <a:cubicBezTo>
                    <a:pt x="284" y="1293"/>
                    <a:pt x="291" y="1294"/>
                    <a:pt x="293" y="1291"/>
                  </a:cubicBezTo>
                  <a:cubicBezTo>
                    <a:pt x="295" y="1288"/>
                    <a:pt x="293" y="1275"/>
                    <a:pt x="293" y="1272"/>
                  </a:cubicBezTo>
                  <a:cubicBezTo>
                    <a:pt x="293" y="1267"/>
                    <a:pt x="292" y="1265"/>
                    <a:pt x="297" y="1263"/>
                  </a:cubicBezTo>
                  <a:cubicBezTo>
                    <a:pt x="303" y="1261"/>
                    <a:pt x="309" y="1266"/>
                    <a:pt x="314" y="1268"/>
                  </a:cubicBezTo>
                  <a:cubicBezTo>
                    <a:pt x="323" y="1270"/>
                    <a:pt x="338" y="1269"/>
                    <a:pt x="347" y="1265"/>
                  </a:cubicBezTo>
                  <a:cubicBezTo>
                    <a:pt x="352" y="1264"/>
                    <a:pt x="355" y="1259"/>
                    <a:pt x="359" y="1257"/>
                  </a:cubicBezTo>
                  <a:cubicBezTo>
                    <a:pt x="363" y="1256"/>
                    <a:pt x="370" y="1257"/>
                    <a:pt x="374" y="1257"/>
                  </a:cubicBezTo>
                  <a:cubicBezTo>
                    <a:pt x="382" y="1256"/>
                    <a:pt x="390" y="1255"/>
                    <a:pt x="398" y="1253"/>
                  </a:cubicBezTo>
                  <a:cubicBezTo>
                    <a:pt x="397" y="1251"/>
                    <a:pt x="399" y="1250"/>
                    <a:pt x="400" y="1248"/>
                  </a:cubicBezTo>
                  <a:cubicBezTo>
                    <a:pt x="401" y="1247"/>
                    <a:pt x="400" y="1246"/>
                    <a:pt x="401" y="1244"/>
                  </a:cubicBezTo>
                  <a:cubicBezTo>
                    <a:pt x="404" y="1242"/>
                    <a:pt x="409" y="1240"/>
                    <a:pt x="412" y="1239"/>
                  </a:cubicBezTo>
                  <a:cubicBezTo>
                    <a:pt x="423" y="1233"/>
                    <a:pt x="430" y="1223"/>
                    <a:pt x="439" y="1216"/>
                  </a:cubicBezTo>
                  <a:cubicBezTo>
                    <a:pt x="445" y="1211"/>
                    <a:pt x="451" y="1207"/>
                    <a:pt x="456" y="1201"/>
                  </a:cubicBezTo>
                  <a:cubicBezTo>
                    <a:pt x="462" y="1196"/>
                    <a:pt x="467" y="1190"/>
                    <a:pt x="472" y="1184"/>
                  </a:cubicBezTo>
                  <a:cubicBezTo>
                    <a:pt x="480" y="1177"/>
                    <a:pt x="488" y="1170"/>
                    <a:pt x="494" y="1162"/>
                  </a:cubicBezTo>
                  <a:cubicBezTo>
                    <a:pt x="498" y="1156"/>
                    <a:pt x="501" y="1149"/>
                    <a:pt x="505" y="1143"/>
                  </a:cubicBezTo>
                  <a:cubicBezTo>
                    <a:pt x="520" y="1121"/>
                    <a:pt x="533" y="1097"/>
                    <a:pt x="546" y="1073"/>
                  </a:cubicBezTo>
                  <a:cubicBezTo>
                    <a:pt x="555" y="1054"/>
                    <a:pt x="569" y="1034"/>
                    <a:pt x="586" y="1019"/>
                  </a:cubicBezTo>
                  <a:cubicBezTo>
                    <a:pt x="594" y="1012"/>
                    <a:pt x="605" y="1004"/>
                    <a:pt x="603" y="991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53" name="Freeform 92"/>
            <p:cNvSpPr>
              <a:spLocks/>
            </p:cNvSpPr>
            <p:nvPr/>
          </p:nvSpPr>
          <p:spPr bwMode="auto">
            <a:xfrm>
              <a:off x="3778721" y="5461313"/>
              <a:ext cx="284105" cy="553386"/>
            </a:xfrm>
            <a:custGeom>
              <a:avLst/>
              <a:gdLst/>
              <a:ahLst/>
              <a:cxnLst>
                <a:cxn ang="0">
                  <a:pos x="9" y="214"/>
                </a:cxn>
                <a:cxn ang="0">
                  <a:pos x="1" y="233"/>
                </a:cxn>
                <a:cxn ang="0">
                  <a:pos x="0" y="251"/>
                </a:cxn>
                <a:cxn ang="0">
                  <a:pos x="9" y="267"/>
                </a:cxn>
                <a:cxn ang="0">
                  <a:pos x="25" y="280"/>
                </a:cxn>
                <a:cxn ang="0">
                  <a:pos x="36" y="293"/>
                </a:cxn>
                <a:cxn ang="0">
                  <a:pos x="30" y="317"/>
                </a:cxn>
                <a:cxn ang="0">
                  <a:pos x="35" y="341"/>
                </a:cxn>
                <a:cxn ang="0">
                  <a:pos x="34" y="354"/>
                </a:cxn>
                <a:cxn ang="0">
                  <a:pos x="29" y="365"/>
                </a:cxn>
                <a:cxn ang="0">
                  <a:pos x="54" y="374"/>
                </a:cxn>
                <a:cxn ang="0">
                  <a:pos x="67" y="374"/>
                </a:cxn>
                <a:cxn ang="0">
                  <a:pos x="81" y="378"/>
                </a:cxn>
                <a:cxn ang="0">
                  <a:pos x="98" y="375"/>
                </a:cxn>
                <a:cxn ang="0">
                  <a:pos x="105" y="374"/>
                </a:cxn>
                <a:cxn ang="0">
                  <a:pos x="109" y="356"/>
                </a:cxn>
                <a:cxn ang="0">
                  <a:pos x="108" y="349"/>
                </a:cxn>
                <a:cxn ang="0">
                  <a:pos x="110" y="331"/>
                </a:cxn>
                <a:cxn ang="0">
                  <a:pos x="116" y="322"/>
                </a:cxn>
                <a:cxn ang="0">
                  <a:pos x="118" y="315"/>
                </a:cxn>
                <a:cxn ang="0">
                  <a:pos x="129" y="309"/>
                </a:cxn>
                <a:cxn ang="0">
                  <a:pos x="135" y="298"/>
                </a:cxn>
                <a:cxn ang="0">
                  <a:pos x="125" y="290"/>
                </a:cxn>
                <a:cxn ang="0">
                  <a:pos x="122" y="283"/>
                </a:cxn>
                <a:cxn ang="0">
                  <a:pos x="128" y="254"/>
                </a:cxn>
                <a:cxn ang="0">
                  <a:pos x="133" y="234"/>
                </a:cxn>
                <a:cxn ang="0">
                  <a:pos x="123" y="229"/>
                </a:cxn>
                <a:cxn ang="0">
                  <a:pos x="119" y="209"/>
                </a:cxn>
                <a:cxn ang="0">
                  <a:pos x="115" y="206"/>
                </a:cxn>
                <a:cxn ang="0">
                  <a:pos x="117" y="196"/>
                </a:cxn>
                <a:cxn ang="0">
                  <a:pos x="137" y="180"/>
                </a:cxn>
                <a:cxn ang="0">
                  <a:pos x="139" y="156"/>
                </a:cxn>
                <a:cxn ang="0">
                  <a:pos x="145" y="131"/>
                </a:cxn>
                <a:cxn ang="0">
                  <a:pos x="144" y="102"/>
                </a:cxn>
                <a:cxn ang="0">
                  <a:pos x="149" y="85"/>
                </a:cxn>
                <a:cxn ang="0">
                  <a:pos x="166" y="75"/>
                </a:cxn>
                <a:cxn ang="0">
                  <a:pos x="180" y="65"/>
                </a:cxn>
                <a:cxn ang="0">
                  <a:pos x="194" y="46"/>
                </a:cxn>
                <a:cxn ang="0">
                  <a:pos x="177" y="38"/>
                </a:cxn>
                <a:cxn ang="0">
                  <a:pos x="172" y="29"/>
                </a:cxn>
                <a:cxn ang="0">
                  <a:pos x="169" y="18"/>
                </a:cxn>
                <a:cxn ang="0">
                  <a:pos x="155" y="16"/>
                </a:cxn>
                <a:cxn ang="0">
                  <a:pos x="142" y="19"/>
                </a:cxn>
                <a:cxn ang="0">
                  <a:pos x="122" y="29"/>
                </a:cxn>
                <a:cxn ang="0">
                  <a:pos x="112" y="25"/>
                </a:cxn>
                <a:cxn ang="0">
                  <a:pos x="98" y="22"/>
                </a:cxn>
                <a:cxn ang="0">
                  <a:pos x="84" y="30"/>
                </a:cxn>
                <a:cxn ang="0">
                  <a:pos x="86" y="12"/>
                </a:cxn>
                <a:cxn ang="0">
                  <a:pos x="82" y="1"/>
                </a:cxn>
                <a:cxn ang="0">
                  <a:pos x="73" y="7"/>
                </a:cxn>
                <a:cxn ang="0">
                  <a:pos x="47" y="19"/>
                </a:cxn>
                <a:cxn ang="0">
                  <a:pos x="42" y="29"/>
                </a:cxn>
                <a:cxn ang="0">
                  <a:pos x="44" y="42"/>
                </a:cxn>
                <a:cxn ang="0">
                  <a:pos x="44" y="61"/>
                </a:cxn>
                <a:cxn ang="0">
                  <a:pos x="39" y="72"/>
                </a:cxn>
                <a:cxn ang="0">
                  <a:pos x="44" y="90"/>
                </a:cxn>
                <a:cxn ang="0">
                  <a:pos x="44" y="127"/>
                </a:cxn>
                <a:cxn ang="0">
                  <a:pos x="39" y="139"/>
                </a:cxn>
                <a:cxn ang="0">
                  <a:pos x="37" y="147"/>
                </a:cxn>
                <a:cxn ang="0">
                  <a:pos x="38" y="159"/>
                </a:cxn>
                <a:cxn ang="0">
                  <a:pos x="28" y="171"/>
                </a:cxn>
                <a:cxn ang="0">
                  <a:pos x="26" y="186"/>
                </a:cxn>
              </a:cxnLst>
              <a:rect l="0" t="0" r="r" b="b"/>
              <a:pathLst>
                <a:path w="195" h="380">
                  <a:moveTo>
                    <a:pt x="26" y="188"/>
                  </a:moveTo>
                  <a:cubicBezTo>
                    <a:pt x="25" y="192"/>
                    <a:pt x="23" y="197"/>
                    <a:pt x="20" y="200"/>
                  </a:cubicBezTo>
                  <a:cubicBezTo>
                    <a:pt x="17" y="205"/>
                    <a:pt x="13" y="210"/>
                    <a:pt x="9" y="214"/>
                  </a:cubicBezTo>
                  <a:cubicBezTo>
                    <a:pt x="7" y="216"/>
                    <a:pt x="6" y="218"/>
                    <a:pt x="5" y="220"/>
                  </a:cubicBezTo>
                  <a:cubicBezTo>
                    <a:pt x="4" y="222"/>
                    <a:pt x="5" y="224"/>
                    <a:pt x="4" y="226"/>
                  </a:cubicBezTo>
                  <a:cubicBezTo>
                    <a:pt x="4" y="228"/>
                    <a:pt x="2" y="231"/>
                    <a:pt x="1" y="233"/>
                  </a:cubicBezTo>
                  <a:cubicBezTo>
                    <a:pt x="1" y="237"/>
                    <a:pt x="0" y="241"/>
                    <a:pt x="0" y="245"/>
                  </a:cubicBezTo>
                  <a:cubicBezTo>
                    <a:pt x="0" y="246"/>
                    <a:pt x="0" y="247"/>
                    <a:pt x="0" y="249"/>
                  </a:cubicBezTo>
                  <a:cubicBezTo>
                    <a:pt x="0" y="249"/>
                    <a:pt x="0" y="250"/>
                    <a:pt x="0" y="251"/>
                  </a:cubicBezTo>
                  <a:cubicBezTo>
                    <a:pt x="0" y="252"/>
                    <a:pt x="0" y="253"/>
                    <a:pt x="1" y="254"/>
                  </a:cubicBezTo>
                  <a:cubicBezTo>
                    <a:pt x="3" y="255"/>
                    <a:pt x="7" y="253"/>
                    <a:pt x="9" y="256"/>
                  </a:cubicBezTo>
                  <a:cubicBezTo>
                    <a:pt x="10" y="259"/>
                    <a:pt x="8" y="264"/>
                    <a:pt x="9" y="267"/>
                  </a:cubicBezTo>
                  <a:cubicBezTo>
                    <a:pt x="11" y="272"/>
                    <a:pt x="17" y="271"/>
                    <a:pt x="16" y="277"/>
                  </a:cubicBezTo>
                  <a:cubicBezTo>
                    <a:pt x="16" y="280"/>
                    <a:pt x="15" y="278"/>
                    <a:pt x="14" y="281"/>
                  </a:cubicBezTo>
                  <a:cubicBezTo>
                    <a:pt x="12" y="285"/>
                    <a:pt x="22" y="282"/>
                    <a:pt x="25" y="280"/>
                  </a:cubicBezTo>
                  <a:cubicBezTo>
                    <a:pt x="26" y="279"/>
                    <a:pt x="30" y="277"/>
                    <a:pt x="32" y="279"/>
                  </a:cubicBezTo>
                  <a:cubicBezTo>
                    <a:pt x="33" y="279"/>
                    <a:pt x="37" y="284"/>
                    <a:pt x="37" y="285"/>
                  </a:cubicBezTo>
                  <a:cubicBezTo>
                    <a:pt x="38" y="287"/>
                    <a:pt x="36" y="290"/>
                    <a:pt x="36" y="293"/>
                  </a:cubicBezTo>
                  <a:cubicBezTo>
                    <a:pt x="35" y="296"/>
                    <a:pt x="35" y="300"/>
                    <a:pt x="35" y="303"/>
                  </a:cubicBezTo>
                  <a:cubicBezTo>
                    <a:pt x="35" y="306"/>
                    <a:pt x="35" y="307"/>
                    <a:pt x="34" y="310"/>
                  </a:cubicBezTo>
                  <a:cubicBezTo>
                    <a:pt x="33" y="312"/>
                    <a:pt x="30" y="315"/>
                    <a:pt x="30" y="317"/>
                  </a:cubicBezTo>
                  <a:cubicBezTo>
                    <a:pt x="30" y="321"/>
                    <a:pt x="36" y="322"/>
                    <a:pt x="38" y="325"/>
                  </a:cubicBezTo>
                  <a:cubicBezTo>
                    <a:pt x="39" y="327"/>
                    <a:pt x="40" y="330"/>
                    <a:pt x="39" y="332"/>
                  </a:cubicBezTo>
                  <a:cubicBezTo>
                    <a:pt x="38" y="335"/>
                    <a:pt x="36" y="338"/>
                    <a:pt x="35" y="341"/>
                  </a:cubicBezTo>
                  <a:cubicBezTo>
                    <a:pt x="34" y="343"/>
                    <a:pt x="34" y="345"/>
                    <a:pt x="34" y="347"/>
                  </a:cubicBezTo>
                  <a:cubicBezTo>
                    <a:pt x="34" y="348"/>
                    <a:pt x="34" y="348"/>
                    <a:pt x="34" y="349"/>
                  </a:cubicBezTo>
                  <a:cubicBezTo>
                    <a:pt x="34" y="351"/>
                    <a:pt x="34" y="353"/>
                    <a:pt x="34" y="354"/>
                  </a:cubicBezTo>
                  <a:cubicBezTo>
                    <a:pt x="34" y="355"/>
                    <a:pt x="33" y="356"/>
                    <a:pt x="33" y="357"/>
                  </a:cubicBezTo>
                  <a:cubicBezTo>
                    <a:pt x="33" y="358"/>
                    <a:pt x="32" y="360"/>
                    <a:pt x="31" y="361"/>
                  </a:cubicBezTo>
                  <a:cubicBezTo>
                    <a:pt x="30" y="362"/>
                    <a:pt x="30" y="364"/>
                    <a:pt x="29" y="365"/>
                  </a:cubicBezTo>
                  <a:cubicBezTo>
                    <a:pt x="28" y="370"/>
                    <a:pt x="29" y="375"/>
                    <a:pt x="26" y="379"/>
                  </a:cubicBezTo>
                  <a:cubicBezTo>
                    <a:pt x="31" y="380"/>
                    <a:pt x="37" y="375"/>
                    <a:pt x="41" y="374"/>
                  </a:cubicBezTo>
                  <a:cubicBezTo>
                    <a:pt x="45" y="373"/>
                    <a:pt x="50" y="373"/>
                    <a:pt x="54" y="374"/>
                  </a:cubicBezTo>
                  <a:cubicBezTo>
                    <a:pt x="56" y="374"/>
                    <a:pt x="57" y="374"/>
                    <a:pt x="59" y="374"/>
                  </a:cubicBezTo>
                  <a:cubicBezTo>
                    <a:pt x="60" y="374"/>
                    <a:pt x="62" y="374"/>
                    <a:pt x="63" y="374"/>
                  </a:cubicBezTo>
                  <a:cubicBezTo>
                    <a:pt x="65" y="374"/>
                    <a:pt x="66" y="374"/>
                    <a:pt x="67" y="374"/>
                  </a:cubicBezTo>
                  <a:cubicBezTo>
                    <a:pt x="69" y="375"/>
                    <a:pt x="70" y="376"/>
                    <a:pt x="72" y="376"/>
                  </a:cubicBezTo>
                  <a:cubicBezTo>
                    <a:pt x="74" y="377"/>
                    <a:pt x="76" y="378"/>
                    <a:pt x="78" y="379"/>
                  </a:cubicBezTo>
                  <a:cubicBezTo>
                    <a:pt x="80" y="379"/>
                    <a:pt x="80" y="379"/>
                    <a:pt x="81" y="378"/>
                  </a:cubicBezTo>
                  <a:cubicBezTo>
                    <a:pt x="84" y="378"/>
                    <a:pt x="84" y="377"/>
                    <a:pt x="85" y="377"/>
                  </a:cubicBezTo>
                  <a:cubicBezTo>
                    <a:pt x="89" y="375"/>
                    <a:pt x="92" y="375"/>
                    <a:pt x="95" y="375"/>
                  </a:cubicBezTo>
                  <a:cubicBezTo>
                    <a:pt x="96" y="375"/>
                    <a:pt x="97" y="375"/>
                    <a:pt x="98" y="375"/>
                  </a:cubicBezTo>
                  <a:cubicBezTo>
                    <a:pt x="98" y="375"/>
                    <a:pt x="99" y="375"/>
                    <a:pt x="99" y="375"/>
                  </a:cubicBezTo>
                  <a:cubicBezTo>
                    <a:pt x="101" y="375"/>
                    <a:pt x="103" y="374"/>
                    <a:pt x="105" y="374"/>
                  </a:cubicBezTo>
                  <a:cubicBezTo>
                    <a:pt x="105" y="374"/>
                    <a:pt x="105" y="374"/>
                    <a:pt x="105" y="374"/>
                  </a:cubicBezTo>
                  <a:cubicBezTo>
                    <a:pt x="106" y="374"/>
                    <a:pt x="107" y="373"/>
                    <a:pt x="108" y="373"/>
                  </a:cubicBezTo>
                  <a:cubicBezTo>
                    <a:pt x="108" y="371"/>
                    <a:pt x="108" y="369"/>
                    <a:pt x="108" y="367"/>
                  </a:cubicBezTo>
                  <a:cubicBezTo>
                    <a:pt x="109" y="363"/>
                    <a:pt x="109" y="360"/>
                    <a:pt x="109" y="356"/>
                  </a:cubicBezTo>
                  <a:cubicBezTo>
                    <a:pt x="109" y="355"/>
                    <a:pt x="109" y="353"/>
                    <a:pt x="109" y="351"/>
                  </a:cubicBezTo>
                  <a:cubicBezTo>
                    <a:pt x="109" y="351"/>
                    <a:pt x="109" y="351"/>
                    <a:pt x="108" y="351"/>
                  </a:cubicBezTo>
                  <a:cubicBezTo>
                    <a:pt x="108" y="350"/>
                    <a:pt x="108" y="350"/>
                    <a:pt x="108" y="349"/>
                  </a:cubicBezTo>
                  <a:cubicBezTo>
                    <a:pt x="107" y="348"/>
                    <a:pt x="107" y="346"/>
                    <a:pt x="107" y="345"/>
                  </a:cubicBezTo>
                  <a:cubicBezTo>
                    <a:pt x="107" y="344"/>
                    <a:pt x="106" y="343"/>
                    <a:pt x="106" y="341"/>
                  </a:cubicBezTo>
                  <a:cubicBezTo>
                    <a:pt x="106" y="338"/>
                    <a:pt x="108" y="334"/>
                    <a:pt x="110" y="331"/>
                  </a:cubicBezTo>
                  <a:cubicBezTo>
                    <a:pt x="110" y="331"/>
                    <a:pt x="111" y="330"/>
                    <a:pt x="111" y="329"/>
                  </a:cubicBezTo>
                  <a:cubicBezTo>
                    <a:pt x="112" y="328"/>
                    <a:pt x="113" y="326"/>
                    <a:pt x="114" y="325"/>
                  </a:cubicBezTo>
                  <a:cubicBezTo>
                    <a:pt x="115" y="324"/>
                    <a:pt x="116" y="323"/>
                    <a:pt x="116" y="322"/>
                  </a:cubicBezTo>
                  <a:cubicBezTo>
                    <a:pt x="117" y="321"/>
                    <a:pt x="117" y="321"/>
                    <a:pt x="117" y="321"/>
                  </a:cubicBezTo>
                  <a:cubicBezTo>
                    <a:pt x="117" y="320"/>
                    <a:pt x="118" y="319"/>
                    <a:pt x="118" y="318"/>
                  </a:cubicBezTo>
                  <a:cubicBezTo>
                    <a:pt x="119" y="317"/>
                    <a:pt x="118" y="316"/>
                    <a:pt x="118" y="315"/>
                  </a:cubicBezTo>
                  <a:cubicBezTo>
                    <a:pt x="118" y="311"/>
                    <a:pt x="121" y="313"/>
                    <a:pt x="124" y="312"/>
                  </a:cubicBezTo>
                  <a:cubicBezTo>
                    <a:pt x="125" y="312"/>
                    <a:pt x="127" y="312"/>
                    <a:pt x="128" y="311"/>
                  </a:cubicBezTo>
                  <a:cubicBezTo>
                    <a:pt x="128" y="311"/>
                    <a:pt x="129" y="310"/>
                    <a:pt x="129" y="309"/>
                  </a:cubicBezTo>
                  <a:cubicBezTo>
                    <a:pt x="130" y="309"/>
                    <a:pt x="130" y="309"/>
                    <a:pt x="131" y="309"/>
                  </a:cubicBezTo>
                  <a:cubicBezTo>
                    <a:pt x="134" y="308"/>
                    <a:pt x="136" y="307"/>
                    <a:pt x="136" y="304"/>
                  </a:cubicBezTo>
                  <a:cubicBezTo>
                    <a:pt x="136" y="302"/>
                    <a:pt x="137" y="299"/>
                    <a:pt x="135" y="298"/>
                  </a:cubicBezTo>
                  <a:cubicBezTo>
                    <a:pt x="134" y="299"/>
                    <a:pt x="132" y="300"/>
                    <a:pt x="130" y="299"/>
                  </a:cubicBezTo>
                  <a:cubicBezTo>
                    <a:pt x="128" y="298"/>
                    <a:pt x="129" y="297"/>
                    <a:pt x="128" y="295"/>
                  </a:cubicBezTo>
                  <a:cubicBezTo>
                    <a:pt x="128" y="293"/>
                    <a:pt x="126" y="291"/>
                    <a:pt x="125" y="290"/>
                  </a:cubicBezTo>
                  <a:cubicBezTo>
                    <a:pt x="125" y="289"/>
                    <a:pt x="124" y="288"/>
                    <a:pt x="124" y="287"/>
                  </a:cubicBezTo>
                  <a:cubicBezTo>
                    <a:pt x="123" y="286"/>
                    <a:pt x="123" y="285"/>
                    <a:pt x="123" y="284"/>
                  </a:cubicBezTo>
                  <a:cubicBezTo>
                    <a:pt x="123" y="284"/>
                    <a:pt x="122" y="283"/>
                    <a:pt x="122" y="283"/>
                  </a:cubicBezTo>
                  <a:cubicBezTo>
                    <a:pt x="120" y="279"/>
                    <a:pt x="118" y="275"/>
                    <a:pt x="118" y="271"/>
                  </a:cubicBezTo>
                  <a:cubicBezTo>
                    <a:pt x="119" y="267"/>
                    <a:pt x="122" y="264"/>
                    <a:pt x="123" y="261"/>
                  </a:cubicBezTo>
                  <a:cubicBezTo>
                    <a:pt x="124" y="257"/>
                    <a:pt x="125" y="256"/>
                    <a:pt x="128" y="254"/>
                  </a:cubicBezTo>
                  <a:cubicBezTo>
                    <a:pt x="130" y="253"/>
                    <a:pt x="132" y="253"/>
                    <a:pt x="134" y="252"/>
                  </a:cubicBezTo>
                  <a:cubicBezTo>
                    <a:pt x="138" y="248"/>
                    <a:pt x="136" y="241"/>
                    <a:pt x="134" y="237"/>
                  </a:cubicBezTo>
                  <a:cubicBezTo>
                    <a:pt x="134" y="236"/>
                    <a:pt x="134" y="235"/>
                    <a:pt x="133" y="234"/>
                  </a:cubicBezTo>
                  <a:cubicBezTo>
                    <a:pt x="133" y="234"/>
                    <a:pt x="132" y="233"/>
                    <a:pt x="131" y="233"/>
                  </a:cubicBezTo>
                  <a:cubicBezTo>
                    <a:pt x="130" y="232"/>
                    <a:pt x="129" y="232"/>
                    <a:pt x="127" y="231"/>
                  </a:cubicBezTo>
                  <a:cubicBezTo>
                    <a:pt x="126" y="231"/>
                    <a:pt x="124" y="231"/>
                    <a:pt x="123" y="229"/>
                  </a:cubicBezTo>
                  <a:cubicBezTo>
                    <a:pt x="123" y="227"/>
                    <a:pt x="124" y="226"/>
                    <a:pt x="123" y="224"/>
                  </a:cubicBezTo>
                  <a:cubicBezTo>
                    <a:pt x="122" y="223"/>
                    <a:pt x="120" y="222"/>
                    <a:pt x="119" y="223"/>
                  </a:cubicBezTo>
                  <a:cubicBezTo>
                    <a:pt x="119" y="219"/>
                    <a:pt x="120" y="213"/>
                    <a:pt x="119" y="209"/>
                  </a:cubicBezTo>
                  <a:cubicBezTo>
                    <a:pt x="119" y="209"/>
                    <a:pt x="118" y="208"/>
                    <a:pt x="118" y="207"/>
                  </a:cubicBezTo>
                  <a:cubicBezTo>
                    <a:pt x="118" y="207"/>
                    <a:pt x="117" y="207"/>
                    <a:pt x="117" y="207"/>
                  </a:cubicBezTo>
                  <a:cubicBezTo>
                    <a:pt x="116" y="208"/>
                    <a:pt x="115" y="207"/>
                    <a:pt x="115" y="206"/>
                  </a:cubicBezTo>
                  <a:cubicBezTo>
                    <a:pt x="114" y="206"/>
                    <a:pt x="113" y="203"/>
                    <a:pt x="112" y="202"/>
                  </a:cubicBezTo>
                  <a:cubicBezTo>
                    <a:pt x="111" y="201"/>
                    <a:pt x="109" y="199"/>
                    <a:pt x="110" y="197"/>
                  </a:cubicBezTo>
                  <a:cubicBezTo>
                    <a:pt x="110" y="195"/>
                    <a:pt x="115" y="196"/>
                    <a:pt x="117" y="196"/>
                  </a:cubicBezTo>
                  <a:cubicBezTo>
                    <a:pt x="122" y="196"/>
                    <a:pt x="132" y="197"/>
                    <a:pt x="133" y="191"/>
                  </a:cubicBezTo>
                  <a:cubicBezTo>
                    <a:pt x="133" y="189"/>
                    <a:pt x="132" y="186"/>
                    <a:pt x="133" y="184"/>
                  </a:cubicBezTo>
                  <a:cubicBezTo>
                    <a:pt x="133" y="183"/>
                    <a:pt x="136" y="180"/>
                    <a:pt x="137" y="180"/>
                  </a:cubicBezTo>
                  <a:cubicBezTo>
                    <a:pt x="139" y="177"/>
                    <a:pt x="141" y="174"/>
                    <a:pt x="141" y="171"/>
                  </a:cubicBezTo>
                  <a:cubicBezTo>
                    <a:pt x="140" y="166"/>
                    <a:pt x="135" y="164"/>
                    <a:pt x="134" y="159"/>
                  </a:cubicBezTo>
                  <a:cubicBezTo>
                    <a:pt x="136" y="159"/>
                    <a:pt x="137" y="157"/>
                    <a:pt x="139" y="156"/>
                  </a:cubicBezTo>
                  <a:cubicBezTo>
                    <a:pt x="141" y="155"/>
                    <a:pt x="143" y="154"/>
                    <a:pt x="144" y="152"/>
                  </a:cubicBezTo>
                  <a:cubicBezTo>
                    <a:pt x="145" y="149"/>
                    <a:pt x="144" y="143"/>
                    <a:pt x="144" y="140"/>
                  </a:cubicBezTo>
                  <a:cubicBezTo>
                    <a:pt x="144" y="137"/>
                    <a:pt x="145" y="134"/>
                    <a:pt x="145" y="131"/>
                  </a:cubicBezTo>
                  <a:cubicBezTo>
                    <a:pt x="146" y="125"/>
                    <a:pt x="144" y="119"/>
                    <a:pt x="144" y="113"/>
                  </a:cubicBezTo>
                  <a:cubicBezTo>
                    <a:pt x="144" y="110"/>
                    <a:pt x="144" y="107"/>
                    <a:pt x="144" y="105"/>
                  </a:cubicBezTo>
                  <a:cubicBezTo>
                    <a:pt x="144" y="104"/>
                    <a:pt x="144" y="103"/>
                    <a:pt x="144" y="102"/>
                  </a:cubicBezTo>
                  <a:cubicBezTo>
                    <a:pt x="143" y="102"/>
                    <a:pt x="141" y="101"/>
                    <a:pt x="141" y="101"/>
                  </a:cubicBezTo>
                  <a:cubicBezTo>
                    <a:pt x="139" y="98"/>
                    <a:pt x="141" y="97"/>
                    <a:pt x="144" y="96"/>
                  </a:cubicBezTo>
                  <a:cubicBezTo>
                    <a:pt x="144" y="92"/>
                    <a:pt x="147" y="88"/>
                    <a:pt x="149" y="85"/>
                  </a:cubicBezTo>
                  <a:cubicBezTo>
                    <a:pt x="151" y="82"/>
                    <a:pt x="152" y="83"/>
                    <a:pt x="155" y="82"/>
                  </a:cubicBezTo>
                  <a:cubicBezTo>
                    <a:pt x="158" y="82"/>
                    <a:pt x="161" y="81"/>
                    <a:pt x="163" y="79"/>
                  </a:cubicBezTo>
                  <a:cubicBezTo>
                    <a:pt x="164" y="78"/>
                    <a:pt x="165" y="76"/>
                    <a:pt x="166" y="75"/>
                  </a:cubicBezTo>
                  <a:cubicBezTo>
                    <a:pt x="168" y="74"/>
                    <a:pt x="169" y="72"/>
                    <a:pt x="170" y="72"/>
                  </a:cubicBezTo>
                  <a:cubicBezTo>
                    <a:pt x="172" y="70"/>
                    <a:pt x="174" y="69"/>
                    <a:pt x="176" y="67"/>
                  </a:cubicBezTo>
                  <a:cubicBezTo>
                    <a:pt x="177" y="66"/>
                    <a:pt x="178" y="66"/>
                    <a:pt x="180" y="65"/>
                  </a:cubicBezTo>
                  <a:cubicBezTo>
                    <a:pt x="182" y="64"/>
                    <a:pt x="183" y="64"/>
                    <a:pt x="184" y="62"/>
                  </a:cubicBezTo>
                  <a:cubicBezTo>
                    <a:pt x="186" y="60"/>
                    <a:pt x="186" y="58"/>
                    <a:pt x="188" y="56"/>
                  </a:cubicBezTo>
                  <a:cubicBezTo>
                    <a:pt x="191" y="53"/>
                    <a:pt x="194" y="50"/>
                    <a:pt x="194" y="46"/>
                  </a:cubicBezTo>
                  <a:cubicBezTo>
                    <a:pt x="195" y="44"/>
                    <a:pt x="194" y="44"/>
                    <a:pt x="192" y="43"/>
                  </a:cubicBezTo>
                  <a:cubicBezTo>
                    <a:pt x="189" y="42"/>
                    <a:pt x="186" y="40"/>
                    <a:pt x="183" y="39"/>
                  </a:cubicBezTo>
                  <a:cubicBezTo>
                    <a:pt x="181" y="38"/>
                    <a:pt x="179" y="38"/>
                    <a:pt x="177" y="38"/>
                  </a:cubicBezTo>
                  <a:cubicBezTo>
                    <a:pt x="176" y="38"/>
                    <a:pt x="177" y="39"/>
                    <a:pt x="175" y="38"/>
                  </a:cubicBezTo>
                  <a:cubicBezTo>
                    <a:pt x="174" y="38"/>
                    <a:pt x="173" y="35"/>
                    <a:pt x="172" y="34"/>
                  </a:cubicBezTo>
                  <a:cubicBezTo>
                    <a:pt x="171" y="32"/>
                    <a:pt x="171" y="30"/>
                    <a:pt x="172" y="29"/>
                  </a:cubicBezTo>
                  <a:cubicBezTo>
                    <a:pt x="173" y="27"/>
                    <a:pt x="176" y="25"/>
                    <a:pt x="175" y="23"/>
                  </a:cubicBezTo>
                  <a:cubicBezTo>
                    <a:pt x="177" y="17"/>
                    <a:pt x="177" y="17"/>
                    <a:pt x="177" y="17"/>
                  </a:cubicBezTo>
                  <a:cubicBezTo>
                    <a:pt x="174" y="17"/>
                    <a:pt x="172" y="18"/>
                    <a:pt x="169" y="18"/>
                  </a:cubicBezTo>
                  <a:cubicBezTo>
                    <a:pt x="167" y="18"/>
                    <a:pt x="163" y="19"/>
                    <a:pt x="161" y="17"/>
                  </a:cubicBezTo>
                  <a:cubicBezTo>
                    <a:pt x="160" y="15"/>
                    <a:pt x="162" y="14"/>
                    <a:pt x="160" y="14"/>
                  </a:cubicBezTo>
                  <a:cubicBezTo>
                    <a:pt x="159" y="14"/>
                    <a:pt x="157" y="16"/>
                    <a:pt x="155" y="16"/>
                  </a:cubicBezTo>
                  <a:cubicBezTo>
                    <a:pt x="153" y="16"/>
                    <a:pt x="145" y="15"/>
                    <a:pt x="145" y="17"/>
                  </a:cubicBezTo>
                  <a:cubicBezTo>
                    <a:pt x="145" y="17"/>
                    <a:pt x="144" y="16"/>
                    <a:pt x="143" y="16"/>
                  </a:cubicBezTo>
                  <a:cubicBezTo>
                    <a:pt x="142" y="17"/>
                    <a:pt x="143" y="18"/>
                    <a:pt x="142" y="19"/>
                  </a:cubicBezTo>
                  <a:cubicBezTo>
                    <a:pt x="141" y="20"/>
                    <a:pt x="140" y="21"/>
                    <a:pt x="139" y="22"/>
                  </a:cubicBezTo>
                  <a:cubicBezTo>
                    <a:pt x="137" y="24"/>
                    <a:pt x="137" y="25"/>
                    <a:pt x="134" y="26"/>
                  </a:cubicBezTo>
                  <a:cubicBezTo>
                    <a:pt x="130" y="28"/>
                    <a:pt x="122" y="23"/>
                    <a:pt x="122" y="29"/>
                  </a:cubicBezTo>
                  <a:cubicBezTo>
                    <a:pt x="119" y="30"/>
                    <a:pt x="117" y="28"/>
                    <a:pt x="115" y="27"/>
                  </a:cubicBezTo>
                  <a:cubicBezTo>
                    <a:pt x="114" y="27"/>
                    <a:pt x="114" y="29"/>
                    <a:pt x="112" y="28"/>
                  </a:cubicBezTo>
                  <a:cubicBezTo>
                    <a:pt x="112" y="27"/>
                    <a:pt x="112" y="25"/>
                    <a:pt x="112" y="25"/>
                  </a:cubicBezTo>
                  <a:cubicBezTo>
                    <a:pt x="110" y="24"/>
                    <a:pt x="107" y="23"/>
                    <a:pt x="105" y="24"/>
                  </a:cubicBezTo>
                  <a:cubicBezTo>
                    <a:pt x="104" y="25"/>
                    <a:pt x="103" y="27"/>
                    <a:pt x="101" y="26"/>
                  </a:cubicBezTo>
                  <a:cubicBezTo>
                    <a:pt x="99" y="25"/>
                    <a:pt x="99" y="23"/>
                    <a:pt x="98" y="22"/>
                  </a:cubicBezTo>
                  <a:cubicBezTo>
                    <a:pt x="94" y="18"/>
                    <a:pt x="94" y="24"/>
                    <a:pt x="93" y="26"/>
                  </a:cubicBezTo>
                  <a:cubicBezTo>
                    <a:pt x="91" y="28"/>
                    <a:pt x="90" y="27"/>
                    <a:pt x="88" y="28"/>
                  </a:cubicBezTo>
                  <a:cubicBezTo>
                    <a:pt x="87" y="28"/>
                    <a:pt x="85" y="30"/>
                    <a:pt x="84" y="30"/>
                  </a:cubicBezTo>
                  <a:cubicBezTo>
                    <a:pt x="82" y="30"/>
                    <a:pt x="81" y="22"/>
                    <a:pt x="81" y="21"/>
                  </a:cubicBezTo>
                  <a:cubicBezTo>
                    <a:pt x="82" y="19"/>
                    <a:pt x="84" y="19"/>
                    <a:pt x="85" y="17"/>
                  </a:cubicBezTo>
                  <a:cubicBezTo>
                    <a:pt x="86" y="16"/>
                    <a:pt x="86" y="14"/>
                    <a:pt x="86" y="12"/>
                  </a:cubicBezTo>
                  <a:cubicBezTo>
                    <a:pt x="85" y="11"/>
                    <a:pt x="83" y="12"/>
                    <a:pt x="82" y="11"/>
                  </a:cubicBezTo>
                  <a:cubicBezTo>
                    <a:pt x="81" y="10"/>
                    <a:pt x="81" y="7"/>
                    <a:pt x="81" y="6"/>
                  </a:cubicBezTo>
                  <a:cubicBezTo>
                    <a:pt x="82" y="4"/>
                    <a:pt x="84" y="2"/>
                    <a:pt x="82" y="1"/>
                  </a:cubicBezTo>
                  <a:cubicBezTo>
                    <a:pt x="80" y="0"/>
                    <a:pt x="79" y="2"/>
                    <a:pt x="78" y="3"/>
                  </a:cubicBezTo>
                  <a:cubicBezTo>
                    <a:pt x="78" y="4"/>
                    <a:pt x="77" y="6"/>
                    <a:pt x="77" y="6"/>
                  </a:cubicBezTo>
                  <a:cubicBezTo>
                    <a:pt x="76" y="7"/>
                    <a:pt x="74" y="7"/>
                    <a:pt x="73" y="7"/>
                  </a:cubicBezTo>
                  <a:cubicBezTo>
                    <a:pt x="69" y="8"/>
                    <a:pt x="66" y="10"/>
                    <a:pt x="63" y="11"/>
                  </a:cubicBezTo>
                  <a:cubicBezTo>
                    <a:pt x="60" y="13"/>
                    <a:pt x="56" y="15"/>
                    <a:pt x="53" y="16"/>
                  </a:cubicBezTo>
                  <a:cubicBezTo>
                    <a:pt x="51" y="17"/>
                    <a:pt x="48" y="18"/>
                    <a:pt x="47" y="19"/>
                  </a:cubicBezTo>
                  <a:cubicBezTo>
                    <a:pt x="46" y="20"/>
                    <a:pt x="46" y="23"/>
                    <a:pt x="45" y="24"/>
                  </a:cubicBezTo>
                  <a:cubicBezTo>
                    <a:pt x="45" y="24"/>
                    <a:pt x="43" y="26"/>
                    <a:pt x="42" y="26"/>
                  </a:cubicBezTo>
                  <a:cubicBezTo>
                    <a:pt x="42" y="27"/>
                    <a:pt x="42" y="28"/>
                    <a:pt x="42" y="29"/>
                  </a:cubicBezTo>
                  <a:cubicBezTo>
                    <a:pt x="42" y="30"/>
                    <a:pt x="42" y="31"/>
                    <a:pt x="41" y="31"/>
                  </a:cubicBezTo>
                  <a:cubicBezTo>
                    <a:pt x="41" y="33"/>
                    <a:pt x="41" y="35"/>
                    <a:pt x="41" y="36"/>
                  </a:cubicBezTo>
                  <a:cubicBezTo>
                    <a:pt x="42" y="39"/>
                    <a:pt x="43" y="40"/>
                    <a:pt x="44" y="42"/>
                  </a:cubicBezTo>
                  <a:cubicBezTo>
                    <a:pt x="46" y="45"/>
                    <a:pt x="46" y="51"/>
                    <a:pt x="45" y="54"/>
                  </a:cubicBezTo>
                  <a:cubicBezTo>
                    <a:pt x="44" y="55"/>
                    <a:pt x="43" y="56"/>
                    <a:pt x="43" y="57"/>
                  </a:cubicBezTo>
                  <a:cubicBezTo>
                    <a:pt x="42" y="59"/>
                    <a:pt x="44" y="60"/>
                    <a:pt x="44" y="61"/>
                  </a:cubicBezTo>
                  <a:cubicBezTo>
                    <a:pt x="45" y="62"/>
                    <a:pt x="46" y="65"/>
                    <a:pt x="46" y="66"/>
                  </a:cubicBezTo>
                  <a:cubicBezTo>
                    <a:pt x="46" y="69"/>
                    <a:pt x="45" y="68"/>
                    <a:pt x="43" y="69"/>
                  </a:cubicBezTo>
                  <a:cubicBezTo>
                    <a:pt x="42" y="70"/>
                    <a:pt x="39" y="71"/>
                    <a:pt x="39" y="72"/>
                  </a:cubicBezTo>
                  <a:cubicBezTo>
                    <a:pt x="38" y="73"/>
                    <a:pt x="38" y="75"/>
                    <a:pt x="38" y="76"/>
                  </a:cubicBezTo>
                  <a:cubicBezTo>
                    <a:pt x="38" y="81"/>
                    <a:pt x="40" y="83"/>
                    <a:pt x="42" y="87"/>
                  </a:cubicBezTo>
                  <a:cubicBezTo>
                    <a:pt x="43" y="88"/>
                    <a:pt x="44" y="88"/>
                    <a:pt x="44" y="90"/>
                  </a:cubicBezTo>
                  <a:cubicBezTo>
                    <a:pt x="44" y="95"/>
                    <a:pt x="46" y="99"/>
                    <a:pt x="47" y="103"/>
                  </a:cubicBezTo>
                  <a:cubicBezTo>
                    <a:pt x="47" y="108"/>
                    <a:pt x="47" y="113"/>
                    <a:pt x="47" y="118"/>
                  </a:cubicBezTo>
                  <a:cubicBezTo>
                    <a:pt x="47" y="121"/>
                    <a:pt x="46" y="124"/>
                    <a:pt x="44" y="127"/>
                  </a:cubicBezTo>
                  <a:cubicBezTo>
                    <a:pt x="43" y="129"/>
                    <a:pt x="42" y="132"/>
                    <a:pt x="41" y="134"/>
                  </a:cubicBezTo>
                  <a:cubicBezTo>
                    <a:pt x="41" y="134"/>
                    <a:pt x="40" y="135"/>
                    <a:pt x="40" y="136"/>
                  </a:cubicBezTo>
                  <a:cubicBezTo>
                    <a:pt x="40" y="137"/>
                    <a:pt x="39" y="138"/>
                    <a:pt x="39" y="139"/>
                  </a:cubicBezTo>
                  <a:cubicBezTo>
                    <a:pt x="38" y="140"/>
                    <a:pt x="38" y="140"/>
                    <a:pt x="38" y="141"/>
                  </a:cubicBezTo>
                  <a:cubicBezTo>
                    <a:pt x="38" y="142"/>
                    <a:pt x="37" y="143"/>
                    <a:pt x="37" y="145"/>
                  </a:cubicBezTo>
                  <a:cubicBezTo>
                    <a:pt x="37" y="145"/>
                    <a:pt x="37" y="146"/>
                    <a:pt x="37" y="147"/>
                  </a:cubicBezTo>
                  <a:cubicBezTo>
                    <a:pt x="37" y="149"/>
                    <a:pt x="37" y="151"/>
                    <a:pt x="38" y="153"/>
                  </a:cubicBezTo>
                  <a:cubicBezTo>
                    <a:pt x="38" y="154"/>
                    <a:pt x="39" y="156"/>
                    <a:pt x="38" y="157"/>
                  </a:cubicBezTo>
                  <a:cubicBezTo>
                    <a:pt x="38" y="158"/>
                    <a:pt x="38" y="158"/>
                    <a:pt x="38" y="159"/>
                  </a:cubicBezTo>
                  <a:cubicBezTo>
                    <a:pt x="38" y="159"/>
                    <a:pt x="37" y="160"/>
                    <a:pt x="37" y="161"/>
                  </a:cubicBezTo>
                  <a:cubicBezTo>
                    <a:pt x="36" y="162"/>
                    <a:pt x="34" y="163"/>
                    <a:pt x="33" y="164"/>
                  </a:cubicBezTo>
                  <a:cubicBezTo>
                    <a:pt x="32" y="166"/>
                    <a:pt x="30" y="168"/>
                    <a:pt x="28" y="171"/>
                  </a:cubicBezTo>
                  <a:cubicBezTo>
                    <a:pt x="26" y="174"/>
                    <a:pt x="26" y="177"/>
                    <a:pt x="26" y="181"/>
                  </a:cubicBezTo>
                  <a:cubicBezTo>
                    <a:pt x="26" y="182"/>
                    <a:pt x="26" y="183"/>
                    <a:pt x="26" y="184"/>
                  </a:cubicBezTo>
                  <a:cubicBezTo>
                    <a:pt x="26" y="185"/>
                    <a:pt x="26" y="186"/>
                    <a:pt x="26" y="186"/>
                  </a:cubicBezTo>
                  <a:cubicBezTo>
                    <a:pt x="26" y="187"/>
                    <a:pt x="26" y="188"/>
                    <a:pt x="26" y="188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grpSp>
          <p:nvGrpSpPr>
            <p:cNvPr id="154" name="Group 153"/>
            <p:cNvGrpSpPr/>
            <p:nvPr/>
          </p:nvGrpSpPr>
          <p:grpSpPr>
            <a:xfrm>
              <a:off x="3778721" y="5284673"/>
              <a:ext cx="1085771" cy="827607"/>
              <a:chOff x="1272257" y="5130263"/>
              <a:chExt cx="733974" cy="559457"/>
            </a:xfrm>
            <a:solidFill>
              <a:schemeClr val="tx2"/>
            </a:solidFill>
          </p:grpSpPr>
          <p:sp>
            <p:nvSpPr>
              <p:cNvPr id="184" name="Freeform 93"/>
              <p:cNvSpPr>
                <a:spLocks noEditPoints="1"/>
              </p:cNvSpPr>
              <p:nvPr/>
            </p:nvSpPr>
            <p:spPr bwMode="auto">
              <a:xfrm>
                <a:off x="1272257" y="5130263"/>
                <a:ext cx="719779" cy="559457"/>
              </a:xfrm>
              <a:custGeom>
                <a:avLst/>
                <a:gdLst/>
                <a:ahLst/>
                <a:cxnLst>
                  <a:cxn ang="0">
                    <a:pos x="99" y="497"/>
                  </a:cxn>
                  <a:cxn ang="0">
                    <a:pos x="34" y="469"/>
                  </a:cxn>
                  <a:cxn ang="0">
                    <a:pos x="34" y="466"/>
                  </a:cxn>
                  <a:cxn ang="0">
                    <a:pos x="33" y="479"/>
                  </a:cxn>
                  <a:cxn ang="0">
                    <a:pos x="35" y="465"/>
                  </a:cxn>
                  <a:cxn ang="0">
                    <a:pos x="37" y="282"/>
                  </a:cxn>
                  <a:cxn ang="0">
                    <a:pos x="38" y="276"/>
                  </a:cxn>
                  <a:cxn ang="0">
                    <a:pos x="38" y="457"/>
                  </a:cxn>
                  <a:cxn ang="0">
                    <a:pos x="26" y="306"/>
                  </a:cxn>
                  <a:cxn ang="0">
                    <a:pos x="34" y="285"/>
                  </a:cxn>
                  <a:cxn ang="0">
                    <a:pos x="40" y="258"/>
                  </a:cxn>
                  <a:cxn ang="0">
                    <a:pos x="45" y="246"/>
                  </a:cxn>
                  <a:cxn ang="0">
                    <a:pos x="48" y="495"/>
                  </a:cxn>
                  <a:cxn ang="0">
                    <a:pos x="52" y="496"/>
                  </a:cxn>
                  <a:cxn ang="0">
                    <a:pos x="0" y="373"/>
                  </a:cxn>
                  <a:cxn ang="0">
                    <a:pos x="0" y="375"/>
                  </a:cxn>
                  <a:cxn ang="0">
                    <a:pos x="1" y="359"/>
                  </a:cxn>
                  <a:cxn ang="0">
                    <a:pos x="499" y="314"/>
                  </a:cxn>
                  <a:cxn ang="0">
                    <a:pos x="672" y="99"/>
                  </a:cxn>
                  <a:cxn ang="0">
                    <a:pos x="648" y="101"/>
                  </a:cxn>
                  <a:cxn ang="0">
                    <a:pos x="621" y="96"/>
                  </a:cxn>
                  <a:cxn ang="0">
                    <a:pos x="617" y="77"/>
                  </a:cxn>
                  <a:cxn ang="0">
                    <a:pos x="577" y="77"/>
                  </a:cxn>
                  <a:cxn ang="0">
                    <a:pos x="490" y="58"/>
                  </a:cxn>
                  <a:cxn ang="0">
                    <a:pos x="456" y="31"/>
                  </a:cxn>
                  <a:cxn ang="0">
                    <a:pos x="373" y="28"/>
                  </a:cxn>
                  <a:cxn ang="0">
                    <a:pos x="285" y="25"/>
                  </a:cxn>
                  <a:cxn ang="0">
                    <a:pos x="205" y="15"/>
                  </a:cxn>
                  <a:cxn ang="0">
                    <a:pos x="83" y="15"/>
                  </a:cxn>
                  <a:cxn ang="0">
                    <a:pos x="63" y="39"/>
                  </a:cxn>
                  <a:cxn ang="0">
                    <a:pos x="27" y="69"/>
                  </a:cxn>
                  <a:cxn ang="0">
                    <a:pos x="53" y="92"/>
                  </a:cxn>
                  <a:cxn ang="0">
                    <a:pos x="24" y="129"/>
                  </a:cxn>
                  <a:cxn ang="0">
                    <a:pos x="47" y="141"/>
                  </a:cxn>
                  <a:cxn ang="0">
                    <a:pos x="82" y="133"/>
                  </a:cxn>
                  <a:cxn ang="0">
                    <a:pos x="101" y="148"/>
                  </a:cxn>
                  <a:cxn ang="0">
                    <a:pos x="142" y="141"/>
                  </a:cxn>
                  <a:cxn ang="0">
                    <a:pos x="175" y="145"/>
                  </a:cxn>
                  <a:cxn ang="0">
                    <a:pos x="188" y="178"/>
                  </a:cxn>
                  <a:cxn ang="0">
                    <a:pos x="149" y="207"/>
                  </a:cxn>
                  <a:cxn ang="0">
                    <a:pos x="144" y="274"/>
                  </a:cxn>
                  <a:cxn ang="0">
                    <a:pos x="110" y="319"/>
                  </a:cxn>
                  <a:cxn ang="0">
                    <a:pos x="123" y="351"/>
                  </a:cxn>
                  <a:cxn ang="0">
                    <a:pos x="118" y="393"/>
                  </a:cxn>
                  <a:cxn ang="0">
                    <a:pos x="136" y="426"/>
                  </a:cxn>
                  <a:cxn ang="0">
                    <a:pos x="116" y="444"/>
                  </a:cxn>
                  <a:cxn ang="0">
                    <a:pos x="109" y="473"/>
                  </a:cxn>
                  <a:cxn ang="0">
                    <a:pos x="159" y="506"/>
                  </a:cxn>
                  <a:cxn ang="0">
                    <a:pos x="205" y="564"/>
                  </a:cxn>
                  <a:cxn ang="0">
                    <a:pos x="263" y="534"/>
                  </a:cxn>
                  <a:cxn ang="0">
                    <a:pos x="351" y="521"/>
                  </a:cxn>
                  <a:cxn ang="0">
                    <a:pos x="399" y="517"/>
                  </a:cxn>
                  <a:cxn ang="0">
                    <a:pos x="438" y="466"/>
                  </a:cxn>
                  <a:cxn ang="0">
                    <a:pos x="472" y="442"/>
                  </a:cxn>
                  <a:cxn ang="0">
                    <a:pos x="513" y="394"/>
                  </a:cxn>
                  <a:cxn ang="0">
                    <a:pos x="493" y="328"/>
                  </a:cxn>
                  <a:cxn ang="0">
                    <a:pos x="547" y="255"/>
                  </a:cxn>
                  <a:cxn ang="0">
                    <a:pos x="619" y="203"/>
                  </a:cxn>
                  <a:cxn ang="0">
                    <a:pos x="671" y="178"/>
                  </a:cxn>
                  <a:cxn ang="0">
                    <a:pos x="731" y="134"/>
                  </a:cxn>
                </a:cxnLst>
                <a:rect l="0" t="0" r="r" b="b"/>
                <a:pathLst>
                  <a:path w="732" h="569">
                    <a:moveTo>
                      <a:pt x="108" y="495"/>
                    </a:moveTo>
                    <a:cubicBezTo>
                      <a:pt x="107" y="495"/>
                      <a:pt x="106" y="496"/>
                      <a:pt x="105" y="496"/>
                    </a:cubicBezTo>
                    <a:cubicBezTo>
                      <a:pt x="106" y="496"/>
                      <a:pt x="107" y="495"/>
                      <a:pt x="108" y="495"/>
                    </a:cubicBezTo>
                    <a:moveTo>
                      <a:pt x="98" y="497"/>
                    </a:moveTo>
                    <a:cubicBezTo>
                      <a:pt x="97" y="497"/>
                      <a:pt x="96" y="497"/>
                      <a:pt x="95" y="497"/>
                    </a:cubicBezTo>
                    <a:cubicBezTo>
                      <a:pt x="99" y="497"/>
                      <a:pt x="102" y="497"/>
                      <a:pt x="105" y="496"/>
                    </a:cubicBezTo>
                    <a:cubicBezTo>
                      <a:pt x="105" y="496"/>
                      <a:pt x="105" y="496"/>
                      <a:pt x="105" y="496"/>
                    </a:cubicBezTo>
                    <a:cubicBezTo>
                      <a:pt x="103" y="496"/>
                      <a:pt x="101" y="497"/>
                      <a:pt x="99" y="497"/>
                    </a:cubicBezTo>
                    <a:cubicBezTo>
                      <a:pt x="99" y="497"/>
                      <a:pt x="98" y="497"/>
                      <a:pt x="98" y="497"/>
                    </a:cubicBezTo>
                    <a:moveTo>
                      <a:pt x="59" y="496"/>
                    </a:moveTo>
                    <a:cubicBezTo>
                      <a:pt x="57" y="496"/>
                      <a:pt x="56" y="496"/>
                      <a:pt x="54" y="496"/>
                    </a:cubicBezTo>
                    <a:cubicBezTo>
                      <a:pt x="56" y="496"/>
                      <a:pt x="57" y="496"/>
                      <a:pt x="59" y="496"/>
                    </a:cubicBezTo>
                    <a:cubicBezTo>
                      <a:pt x="60" y="496"/>
                      <a:pt x="60" y="496"/>
                      <a:pt x="61" y="496"/>
                    </a:cubicBezTo>
                    <a:cubicBezTo>
                      <a:pt x="60" y="496"/>
                      <a:pt x="60" y="496"/>
                      <a:pt x="59" y="496"/>
                    </a:cubicBezTo>
                    <a:moveTo>
                      <a:pt x="34" y="471"/>
                    </a:moveTo>
                    <a:cubicBezTo>
                      <a:pt x="34" y="470"/>
                      <a:pt x="34" y="470"/>
                      <a:pt x="34" y="469"/>
                    </a:cubicBezTo>
                    <a:cubicBezTo>
                      <a:pt x="34" y="470"/>
                      <a:pt x="34" y="470"/>
                      <a:pt x="34" y="471"/>
                    </a:cubicBezTo>
                    <a:moveTo>
                      <a:pt x="34" y="472"/>
                    </a:moveTo>
                    <a:cubicBezTo>
                      <a:pt x="34" y="472"/>
                      <a:pt x="34" y="471"/>
                      <a:pt x="34" y="471"/>
                    </a:cubicBezTo>
                    <a:cubicBezTo>
                      <a:pt x="34" y="471"/>
                      <a:pt x="34" y="472"/>
                      <a:pt x="34" y="472"/>
                    </a:cubicBezTo>
                    <a:moveTo>
                      <a:pt x="34" y="473"/>
                    </a:moveTo>
                    <a:cubicBezTo>
                      <a:pt x="34" y="473"/>
                      <a:pt x="34" y="474"/>
                      <a:pt x="34" y="474"/>
                    </a:cubicBezTo>
                    <a:cubicBezTo>
                      <a:pt x="34" y="474"/>
                      <a:pt x="34" y="473"/>
                      <a:pt x="34" y="473"/>
                    </a:cubicBezTo>
                    <a:moveTo>
                      <a:pt x="34" y="466"/>
                    </a:moveTo>
                    <a:cubicBezTo>
                      <a:pt x="34" y="467"/>
                      <a:pt x="34" y="467"/>
                      <a:pt x="34" y="467"/>
                    </a:cubicBezTo>
                    <a:cubicBezTo>
                      <a:pt x="34" y="467"/>
                      <a:pt x="34" y="467"/>
                      <a:pt x="34" y="466"/>
                    </a:cubicBezTo>
                    <a:moveTo>
                      <a:pt x="34" y="476"/>
                    </a:moveTo>
                    <a:cubicBezTo>
                      <a:pt x="34" y="476"/>
                      <a:pt x="34" y="475"/>
                      <a:pt x="34" y="475"/>
                    </a:cubicBezTo>
                    <a:cubicBezTo>
                      <a:pt x="34" y="475"/>
                      <a:pt x="34" y="476"/>
                      <a:pt x="34" y="476"/>
                    </a:cubicBezTo>
                    <a:moveTo>
                      <a:pt x="33" y="479"/>
                    </a:moveTo>
                    <a:cubicBezTo>
                      <a:pt x="33" y="478"/>
                      <a:pt x="34" y="477"/>
                      <a:pt x="34" y="476"/>
                    </a:cubicBezTo>
                    <a:cubicBezTo>
                      <a:pt x="34" y="477"/>
                      <a:pt x="33" y="478"/>
                      <a:pt x="33" y="479"/>
                    </a:cubicBezTo>
                    <a:moveTo>
                      <a:pt x="30" y="485"/>
                    </a:moveTo>
                    <a:cubicBezTo>
                      <a:pt x="31" y="484"/>
                      <a:pt x="31" y="484"/>
                      <a:pt x="31" y="483"/>
                    </a:cubicBezTo>
                    <a:cubicBezTo>
                      <a:pt x="31" y="484"/>
                      <a:pt x="31" y="484"/>
                      <a:pt x="30" y="485"/>
                    </a:cubicBezTo>
                    <a:moveTo>
                      <a:pt x="32" y="481"/>
                    </a:moveTo>
                    <a:cubicBezTo>
                      <a:pt x="32" y="481"/>
                      <a:pt x="32" y="481"/>
                      <a:pt x="32" y="481"/>
                    </a:cubicBezTo>
                    <a:cubicBezTo>
                      <a:pt x="32" y="481"/>
                      <a:pt x="32" y="481"/>
                      <a:pt x="32" y="481"/>
                    </a:cubicBezTo>
                    <a:moveTo>
                      <a:pt x="34" y="465"/>
                    </a:moveTo>
                    <a:cubicBezTo>
                      <a:pt x="34" y="465"/>
                      <a:pt x="35" y="465"/>
                      <a:pt x="35" y="465"/>
                    </a:cubicBezTo>
                    <a:cubicBezTo>
                      <a:pt x="35" y="465"/>
                      <a:pt x="34" y="465"/>
                      <a:pt x="34" y="465"/>
                    </a:cubicBezTo>
                    <a:moveTo>
                      <a:pt x="35" y="463"/>
                    </a:moveTo>
                    <a:cubicBezTo>
                      <a:pt x="35" y="462"/>
                      <a:pt x="36" y="461"/>
                      <a:pt x="36" y="461"/>
                    </a:cubicBezTo>
                    <a:cubicBezTo>
                      <a:pt x="36" y="461"/>
                      <a:pt x="35" y="462"/>
                      <a:pt x="35" y="463"/>
                    </a:cubicBezTo>
                    <a:moveTo>
                      <a:pt x="37" y="460"/>
                    </a:moveTo>
                    <a:cubicBezTo>
                      <a:pt x="37" y="459"/>
                      <a:pt x="37" y="459"/>
                      <a:pt x="37" y="458"/>
                    </a:cubicBezTo>
                    <a:cubicBezTo>
                      <a:pt x="37" y="459"/>
                      <a:pt x="37" y="459"/>
                      <a:pt x="37" y="460"/>
                    </a:cubicBezTo>
                    <a:moveTo>
                      <a:pt x="37" y="282"/>
                    </a:moveTo>
                    <a:cubicBezTo>
                      <a:pt x="38" y="282"/>
                      <a:pt x="38" y="282"/>
                      <a:pt x="38" y="282"/>
                    </a:cubicBezTo>
                    <a:cubicBezTo>
                      <a:pt x="38" y="282"/>
                      <a:pt x="38" y="282"/>
                      <a:pt x="37" y="282"/>
                    </a:cubicBezTo>
                    <a:moveTo>
                      <a:pt x="38" y="281"/>
                    </a:moveTo>
                    <a:cubicBezTo>
                      <a:pt x="38" y="281"/>
                      <a:pt x="38" y="281"/>
                      <a:pt x="38" y="281"/>
                    </a:cubicBezTo>
                    <a:cubicBezTo>
                      <a:pt x="38" y="281"/>
                      <a:pt x="38" y="281"/>
                      <a:pt x="38" y="281"/>
                    </a:cubicBezTo>
                    <a:moveTo>
                      <a:pt x="38" y="275"/>
                    </a:moveTo>
                    <a:cubicBezTo>
                      <a:pt x="38" y="274"/>
                      <a:pt x="38" y="274"/>
                      <a:pt x="37" y="273"/>
                    </a:cubicBezTo>
                    <a:cubicBezTo>
                      <a:pt x="38" y="274"/>
                      <a:pt x="38" y="275"/>
                      <a:pt x="38" y="276"/>
                    </a:cubicBezTo>
                    <a:cubicBezTo>
                      <a:pt x="38" y="276"/>
                      <a:pt x="38" y="275"/>
                      <a:pt x="38" y="275"/>
                    </a:cubicBezTo>
                    <a:moveTo>
                      <a:pt x="38" y="278"/>
                    </a:moveTo>
                    <a:cubicBezTo>
                      <a:pt x="39" y="278"/>
                      <a:pt x="39" y="279"/>
                      <a:pt x="38" y="279"/>
                    </a:cubicBezTo>
                    <a:cubicBezTo>
                      <a:pt x="39" y="279"/>
                      <a:pt x="39" y="278"/>
                      <a:pt x="38" y="278"/>
                    </a:cubicBezTo>
                    <a:moveTo>
                      <a:pt x="38" y="278"/>
                    </a:moveTo>
                    <a:cubicBezTo>
                      <a:pt x="38" y="277"/>
                      <a:pt x="38" y="277"/>
                      <a:pt x="38" y="277"/>
                    </a:cubicBezTo>
                    <a:cubicBezTo>
                      <a:pt x="38" y="277"/>
                      <a:pt x="38" y="277"/>
                      <a:pt x="38" y="278"/>
                    </a:cubicBezTo>
                    <a:moveTo>
                      <a:pt x="38" y="457"/>
                    </a:moveTo>
                    <a:cubicBezTo>
                      <a:pt x="38" y="456"/>
                      <a:pt x="38" y="456"/>
                      <a:pt x="38" y="456"/>
                    </a:cubicBezTo>
                    <a:cubicBezTo>
                      <a:pt x="38" y="456"/>
                      <a:pt x="38" y="456"/>
                      <a:pt x="38" y="457"/>
                    </a:cubicBezTo>
                    <a:moveTo>
                      <a:pt x="30" y="485"/>
                    </a:moveTo>
                    <a:cubicBezTo>
                      <a:pt x="30" y="486"/>
                      <a:pt x="29" y="486"/>
                      <a:pt x="29" y="487"/>
                    </a:cubicBezTo>
                    <a:cubicBezTo>
                      <a:pt x="29" y="486"/>
                      <a:pt x="30" y="486"/>
                      <a:pt x="30" y="485"/>
                    </a:cubicBezTo>
                    <a:moveTo>
                      <a:pt x="26" y="306"/>
                    </a:moveTo>
                    <a:cubicBezTo>
                      <a:pt x="26" y="307"/>
                      <a:pt x="26" y="308"/>
                      <a:pt x="26" y="308"/>
                    </a:cubicBezTo>
                    <a:cubicBezTo>
                      <a:pt x="26" y="308"/>
                      <a:pt x="26" y="307"/>
                      <a:pt x="26" y="306"/>
                    </a:cubicBezTo>
                    <a:moveTo>
                      <a:pt x="26" y="303"/>
                    </a:moveTo>
                    <a:cubicBezTo>
                      <a:pt x="26" y="304"/>
                      <a:pt x="26" y="305"/>
                      <a:pt x="26" y="306"/>
                    </a:cubicBezTo>
                    <a:cubicBezTo>
                      <a:pt x="26" y="305"/>
                      <a:pt x="26" y="304"/>
                      <a:pt x="26" y="303"/>
                    </a:cubicBezTo>
                    <a:moveTo>
                      <a:pt x="36" y="284"/>
                    </a:moveTo>
                    <a:cubicBezTo>
                      <a:pt x="36" y="284"/>
                      <a:pt x="36" y="284"/>
                      <a:pt x="35" y="284"/>
                    </a:cubicBezTo>
                    <a:cubicBezTo>
                      <a:pt x="36" y="284"/>
                      <a:pt x="36" y="284"/>
                      <a:pt x="36" y="284"/>
                    </a:cubicBezTo>
                    <a:moveTo>
                      <a:pt x="35" y="285"/>
                    </a:moveTo>
                    <a:cubicBezTo>
                      <a:pt x="35" y="285"/>
                      <a:pt x="34" y="285"/>
                      <a:pt x="34" y="285"/>
                    </a:cubicBezTo>
                    <a:cubicBezTo>
                      <a:pt x="34" y="285"/>
                      <a:pt x="35" y="285"/>
                      <a:pt x="35" y="285"/>
                    </a:cubicBezTo>
                    <a:moveTo>
                      <a:pt x="33" y="286"/>
                    </a:moveTo>
                    <a:cubicBezTo>
                      <a:pt x="33" y="286"/>
                      <a:pt x="34" y="286"/>
                      <a:pt x="34" y="286"/>
                    </a:cubicBezTo>
                    <a:cubicBezTo>
                      <a:pt x="34" y="286"/>
                      <a:pt x="33" y="286"/>
                      <a:pt x="33" y="286"/>
                    </a:cubicBezTo>
                    <a:moveTo>
                      <a:pt x="37" y="282"/>
                    </a:moveTo>
                    <a:cubicBezTo>
                      <a:pt x="37" y="282"/>
                      <a:pt x="37" y="283"/>
                      <a:pt x="37" y="283"/>
                    </a:cubicBezTo>
                    <a:cubicBezTo>
                      <a:pt x="37" y="283"/>
                      <a:pt x="37" y="282"/>
                      <a:pt x="37" y="282"/>
                    </a:cubicBezTo>
                    <a:moveTo>
                      <a:pt x="40" y="258"/>
                    </a:moveTo>
                    <a:cubicBezTo>
                      <a:pt x="40" y="259"/>
                      <a:pt x="39" y="260"/>
                      <a:pt x="39" y="261"/>
                    </a:cubicBezTo>
                    <a:cubicBezTo>
                      <a:pt x="39" y="260"/>
                      <a:pt x="40" y="259"/>
                      <a:pt x="40" y="258"/>
                    </a:cubicBezTo>
                    <a:moveTo>
                      <a:pt x="41" y="153"/>
                    </a:moveTo>
                    <a:cubicBezTo>
                      <a:pt x="42" y="153"/>
                      <a:pt x="42" y="152"/>
                      <a:pt x="42" y="151"/>
                    </a:cubicBezTo>
                    <a:cubicBezTo>
                      <a:pt x="42" y="151"/>
                      <a:pt x="42" y="151"/>
                      <a:pt x="42" y="151"/>
                    </a:cubicBezTo>
                    <a:cubicBezTo>
                      <a:pt x="42" y="152"/>
                      <a:pt x="42" y="153"/>
                      <a:pt x="41" y="153"/>
                    </a:cubicBezTo>
                    <a:moveTo>
                      <a:pt x="45" y="247"/>
                    </a:moveTo>
                    <a:cubicBezTo>
                      <a:pt x="45" y="247"/>
                      <a:pt x="45" y="247"/>
                      <a:pt x="45" y="246"/>
                    </a:cubicBezTo>
                    <a:cubicBezTo>
                      <a:pt x="45" y="247"/>
                      <a:pt x="45" y="247"/>
                      <a:pt x="45" y="247"/>
                    </a:cubicBezTo>
                    <a:moveTo>
                      <a:pt x="46" y="245"/>
                    </a:moveTo>
                    <a:cubicBezTo>
                      <a:pt x="46" y="245"/>
                      <a:pt x="46" y="244"/>
                      <a:pt x="46" y="244"/>
                    </a:cubicBezTo>
                    <a:cubicBezTo>
                      <a:pt x="46" y="244"/>
                      <a:pt x="46" y="245"/>
                      <a:pt x="46" y="245"/>
                    </a:cubicBezTo>
                    <a:moveTo>
                      <a:pt x="46" y="243"/>
                    </a:moveTo>
                    <a:cubicBezTo>
                      <a:pt x="46" y="243"/>
                      <a:pt x="46" y="242"/>
                      <a:pt x="46" y="242"/>
                    </a:cubicBezTo>
                    <a:cubicBezTo>
                      <a:pt x="46" y="242"/>
                      <a:pt x="46" y="243"/>
                      <a:pt x="46" y="243"/>
                    </a:cubicBezTo>
                    <a:moveTo>
                      <a:pt x="48" y="495"/>
                    </a:moveTo>
                    <a:cubicBezTo>
                      <a:pt x="47" y="495"/>
                      <a:pt x="46" y="495"/>
                      <a:pt x="45" y="495"/>
                    </a:cubicBezTo>
                    <a:cubicBezTo>
                      <a:pt x="46" y="495"/>
                      <a:pt x="47" y="495"/>
                      <a:pt x="48" y="495"/>
                    </a:cubicBezTo>
                    <a:moveTo>
                      <a:pt x="43" y="496"/>
                    </a:moveTo>
                    <a:cubicBezTo>
                      <a:pt x="42" y="496"/>
                      <a:pt x="41" y="496"/>
                      <a:pt x="41" y="496"/>
                    </a:cubicBezTo>
                    <a:cubicBezTo>
                      <a:pt x="41" y="496"/>
                      <a:pt x="42" y="496"/>
                      <a:pt x="43" y="496"/>
                    </a:cubicBezTo>
                    <a:moveTo>
                      <a:pt x="52" y="496"/>
                    </a:moveTo>
                    <a:cubicBezTo>
                      <a:pt x="51" y="496"/>
                      <a:pt x="51" y="496"/>
                      <a:pt x="50" y="495"/>
                    </a:cubicBezTo>
                    <a:cubicBezTo>
                      <a:pt x="51" y="496"/>
                      <a:pt x="51" y="496"/>
                      <a:pt x="52" y="496"/>
                    </a:cubicBezTo>
                    <a:moveTo>
                      <a:pt x="50" y="495"/>
                    </a:moveTo>
                    <a:cubicBezTo>
                      <a:pt x="49" y="495"/>
                      <a:pt x="48" y="495"/>
                      <a:pt x="48" y="495"/>
                    </a:cubicBezTo>
                    <a:cubicBezTo>
                      <a:pt x="48" y="495"/>
                      <a:pt x="49" y="495"/>
                      <a:pt x="50" y="495"/>
                    </a:cubicBezTo>
                    <a:moveTo>
                      <a:pt x="45" y="495"/>
                    </a:moveTo>
                    <a:cubicBezTo>
                      <a:pt x="44" y="495"/>
                      <a:pt x="44" y="495"/>
                      <a:pt x="43" y="495"/>
                    </a:cubicBezTo>
                    <a:cubicBezTo>
                      <a:pt x="44" y="495"/>
                      <a:pt x="44" y="495"/>
                      <a:pt x="45" y="495"/>
                    </a:cubicBezTo>
                    <a:moveTo>
                      <a:pt x="0" y="373"/>
                    </a:moveTo>
                    <a:cubicBezTo>
                      <a:pt x="0" y="373"/>
                      <a:pt x="0" y="373"/>
                      <a:pt x="0" y="373"/>
                    </a:cubicBezTo>
                    <a:cubicBezTo>
                      <a:pt x="0" y="373"/>
                      <a:pt x="0" y="373"/>
                      <a:pt x="0" y="373"/>
                    </a:cubicBezTo>
                    <a:moveTo>
                      <a:pt x="0" y="372"/>
                    </a:moveTo>
                    <a:cubicBezTo>
                      <a:pt x="0" y="372"/>
                      <a:pt x="0" y="372"/>
                      <a:pt x="0" y="373"/>
                    </a:cubicBezTo>
                    <a:cubicBezTo>
                      <a:pt x="0" y="372"/>
                      <a:pt x="0" y="372"/>
                      <a:pt x="0" y="372"/>
                    </a:cubicBezTo>
                    <a:moveTo>
                      <a:pt x="1" y="376"/>
                    </a:moveTo>
                    <a:cubicBezTo>
                      <a:pt x="1" y="375"/>
                      <a:pt x="0" y="375"/>
                      <a:pt x="0" y="375"/>
                    </a:cubicBezTo>
                    <a:cubicBezTo>
                      <a:pt x="0" y="375"/>
                      <a:pt x="1" y="375"/>
                      <a:pt x="1" y="376"/>
                    </a:cubicBezTo>
                    <a:moveTo>
                      <a:pt x="0" y="375"/>
                    </a:moveTo>
                    <a:cubicBezTo>
                      <a:pt x="0" y="375"/>
                      <a:pt x="0" y="375"/>
                      <a:pt x="0" y="374"/>
                    </a:cubicBezTo>
                    <a:cubicBezTo>
                      <a:pt x="0" y="375"/>
                      <a:pt x="0" y="375"/>
                      <a:pt x="0" y="375"/>
                    </a:cubicBezTo>
                    <a:moveTo>
                      <a:pt x="0" y="374"/>
                    </a:moveTo>
                    <a:cubicBezTo>
                      <a:pt x="0" y="374"/>
                      <a:pt x="0" y="374"/>
                      <a:pt x="0" y="374"/>
                    </a:cubicBezTo>
                    <a:cubicBezTo>
                      <a:pt x="0" y="374"/>
                      <a:pt x="0" y="374"/>
                      <a:pt x="0" y="374"/>
                    </a:cubicBezTo>
                    <a:moveTo>
                      <a:pt x="1" y="359"/>
                    </a:moveTo>
                    <a:cubicBezTo>
                      <a:pt x="1" y="359"/>
                      <a:pt x="1" y="360"/>
                      <a:pt x="1" y="360"/>
                    </a:cubicBezTo>
                    <a:cubicBezTo>
                      <a:pt x="1" y="360"/>
                      <a:pt x="1" y="359"/>
                      <a:pt x="1" y="359"/>
                    </a:cubicBezTo>
                    <a:moveTo>
                      <a:pt x="0" y="362"/>
                    </a:moveTo>
                    <a:cubicBezTo>
                      <a:pt x="0" y="363"/>
                      <a:pt x="0" y="363"/>
                      <a:pt x="0" y="363"/>
                    </a:cubicBezTo>
                    <a:cubicBezTo>
                      <a:pt x="0" y="363"/>
                      <a:pt x="0" y="363"/>
                      <a:pt x="0" y="362"/>
                    </a:cubicBezTo>
                    <a:moveTo>
                      <a:pt x="447" y="26"/>
                    </a:moveTo>
                    <a:cubicBezTo>
                      <a:pt x="447" y="26"/>
                      <a:pt x="448" y="26"/>
                      <a:pt x="448" y="26"/>
                    </a:cubicBezTo>
                    <a:cubicBezTo>
                      <a:pt x="448" y="26"/>
                      <a:pt x="448" y="26"/>
                      <a:pt x="448" y="26"/>
                    </a:cubicBezTo>
                    <a:cubicBezTo>
                      <a:pt x="451" y="24"/>
                      <a:pt x="447" y="26"/>
                      <a:pt x="447" y="26"/>
                    </a:cubicBezTo>
                    <a:moveTo>
                      <a:pt x="499" y="314"/>
                    </a:moveTo>
                    <a:cubicBezTo>
                      <a:pt x="499" y="313"/>
                      <a:pt x="500" y="313"/>
                      <a:pt x="500" y="313"/>
                    </a:cubicBezTo>
                    <a:cubicBezTo>
                      <a:pt x="500" y="313"/>
                      <a:pt x="499" y="313"/>
                      <a:pt x="499" y="314"/>
                    </a:cubicBezTo>
                    <a:moveTo>
                      <a:pt x="731" y="104"/>
                    </a:moveTo>
                    <a:cubicBezTo>
                      <a:pt x="732" y="100"/>
                      <a:pt x="727" y="98"/>
                      <a:pt x="724" y="97"/>
                    </a:cubicBezTo>
                    <a:cubicBezTo>
                      <a:pt x="719" y="96"/>
                      <a:pt x="714" y="96"/>
                      <a:pt x="709" y="96"/>
                    </a:cubicBezTo>
                    <a:cubicBezTo>
                      <a:pt x="705" y="96"/>
                      <a:pt x="703" y="97"/>
                      <a:pt x="699" y="98"/>
                    </a:cubicBezTo>
                    <a:cubicBezTo>
                      <a:pt x="695" y="100"/>
                      <a:pt x="694" y="103"/>
                      <a:pt x="689" y="102"/>
                    </a:cubicBezTo>
                    <a:cubicBezTo>
                      <a:pt x="684" y="101"/>
                      <a:pt x="677" y="98"/>
                      <a:pt x="672" y="99"/>
                    </a:cubicBezTo>
                    <a:cubicBezTo>
                      <a:pt x="671" y="99"/>
                      <a:pt x="670" y="100"/>
                      <a:pt x="669" y="100"/>
                    </a:cubicBezTo>
                    <a:cubicBezTo>
                      <a:pt x="669" y="101"/>
                      <a:pt x="669" y="101"/>
                      <a:pt x="668" y="102"/>
                    </a:cubicBezTo>
                    <a:cubicBezTo>
                      <a:pt x="668" y="102"/>
                      <a:pt x="667" y="102"/>
                      <a:pt x="667" y="102"/>
                    </a:cubicBezTo>
                    <a:cubicBezTo>
                      <a:pt x="665" y="103"/>
                      <a:pt x="665" y="104"/>
                      <a:pt x="663" y="104"/>
                    </a:cubicBezTo>
                    <a:cubicBezTo>
                      <a:pt x="661" y="105"/>
                      <a:pt x="661" y="104"/>
                      <a:pt x="659" y="103"/>
                    </a:cubicBezTo>
                    <a:cubicBezTo>
                      <a:pt x="659" y="103"/>
                      <a:pt x="659" y="103"/>
                      <a:pt x="659" y="103"/>
                    </a:cubicBezTo>
                    <a:cubicBezTo>
                      <a:pt x="658" y="104"/>
                      <a:pt x="656" y="104"/>
                      <a:pt x="655" y="103"/>
                    </a:cubicBezTo>
                    <a:cubicBezTo>
                      <a:pt x="652" y="103"/>
                      <a:pt x="650" y="102"/>
                      <a:pt x="648" y="101"/>
                    </a:cubicBezTo>
                    <a:cubicBezTo>
                      <a:pt x="647" y="100"/>
                      <a:pt x="646" y="99"/>
                      <a:pt x="645" y="99"/>
                    </a:cubicBezTo>
                    <a:cubicBezTo>
                      <a:pt x="644" y="99"/>
                      <a:pt x="643" y="98"/>
                      <a:pt x="641" y="98"/>
                    </a:cubicBezTo>
                    <a:cubicBezTo>
                      <a:pt x="640" y="98"/>
                      <a:pt x="639" y="98"/>
                      <a:pt x="638" y="98"/>
                    </a:cubicBezTo>
                    <a:cubicBezTo>
                      <a:pt x="637" y="98"/>
                      <a:pt x="636" y="98"/>
                      <a:pt x="636" y="98"/>
                    </a:cubicBezTo>
                    <a:cubicBezTo>
                      <a:pt x="635" y="99"/>
                      <a:pt x="635" y="99"/>
                      <a:pt x="634" y="99"/>
                    </a:cubicBezTo>
                    <a:cubicBezTo>
                      <a:pt x="633" y="100"/>
                      <a:pt x="632" y="100"/>
                      <a:pt x="631" y="99"/>
                    </a:cubicBezTo>
                    <a:cubicBezTo>
                      <a:pt x="629" y="99"/>
                      <a:pt x="627" y="99"/>
                      <a:pt x="625" y="99"/>
                    </a:cubicBezTo>
                    <a:cubicBezTo>
                      <a:pt x="623" y="98"/>
                      <a:pt x="622" y="97"/>
                      <a:pt x="621" y="96"/>
                    </a:cubicBezTo>
                    <a:cubicBezTo>
                      <a:pt x="619" y="94"/>
                      <a:pt x="617" y="93"/>
                      <a:pt x="617" y="91"/>
                    </a:cubicBezTo>
                    <a:cubicBezTo>
                      <a:pt x="616" y="90"/>
                      <a:pt x="616" y="88"/>
                      <a:pt x="617" y="87"/>
                    </a:cubicBezTo>
                    <a:cubicBezTo>
                      <a:pt x="618" y="85"/>
                      <a:pt x="621" y="85"/>
                      <a:pt x="623" y="84"/>
                    </a:cubicBezTo>
                    <a:cubicBezTo>
                      <a:pt x="623" y="83"/>
                      <a:pt x="623" y="83"/>
                      <a:pt x="623" y="83"/>
                    </a:cubicBezTo>
                    <a:cubicBezTo>
                      <a:pt x="624" y="83"/>
                      <a:pt x="624" y="83"/>
                      <a:pt x="624" y="83"/>
                    </a:cubicBezTo>
                    <a:cubicBezTo>
                      <a:pt x="624" y="83"/>
                      <a:pt x="624" y="83"/>
                      <a:pt x="624" y="83"/>
                    </a:cubicBezTo>
                    <a:cubicBezTo>
                      <a:pt x="624" y="83"/>
                      <a:pt x="624" y="83"/>
                      <a:pt x="624" y="83"/>
                    </a:cubicBezTo>
                    <a:cubicBezTo>
                      <a:pt x="623" y="80"/>
                      <a:pt x="620" y="78"/>
                      <a:pt x="617" y="77"/>
                    </a:cubicBezTo>
                    <a:cubicBezTo>
                      <a:pt x="615" y="76"/>
                      <a:pt x="614" y="75"/>
                      <a:pt x="611" y="74"/>
                    </a:cubicBezTo>
                    <a:cubicBezTo>
                      <a:pt x="609" y="73"/>
                      <a:pt x="607" y="73"/>
                      <a:pt x="605" y="73"/>
                    </a:cubicBezTo>
                    <a:cubicBezTo>
                      <a:pt x="600" y="72"/>
                      <a:pt x="596" y="69"/>
                      <a:pt x="592" y="68"/>
                    </a:cubicBezTo>
                    <a:cubicBezTo>
                      <a:pt x="589" y="68"/>
                      <a:pt x="587" y="66"/>
                      <a:pt x="584" y="65"/>
                    </a:cubicBezTo>
                    <a:cubicBezTo>
                      <a:pt x="584" y="67"/>
                      <a:pt x="584" y="69"/>
                      <a:pt x="583" y="70"/>
                    </a:cubicBezTo>
                    <a:cubicBezTo>
                      <a:pt x="583" y="71"/>
                      <a:pt x="582" y="71"/>
                      <a:pt x="582" y="73"/>
                    </a:cubicBezTo>
                    <a:cubicBezTo>
                      <a:pt x="581" y="74"/>
                      <a:pt x="582" y="75"/>
                      <a:pt x="581" y="76"/>
                    </a:cubicBezTo>
                    <a:cubicBezTo>
                      <a:pt x="580" y="78"/>
                      <a:pt x="579" y="77"/>
                      <a:pt x="577" y="77"/>
                    </a:cubicBezTo>
                    <a:cubicBezTo>
                      <a:pt x="569" y="78"/>
                      <a:pt x="560" y="77"/>
                      <a:pt x="552" y="77"/>
                    </a:cubicBezTo>
                    <a:cubicBezTo>
                      <a:pt x="549" y="77"/>
                      <a:pt x="547" y="78"/>
                      <a:pt x="545" y="78"/>
                    </a:cubicBezTo>
                    <a:cubicBezTo>
                      <a:pt x="543" y="78"/>
                      <a:pt x="541" y="77"/>
                      <a:pt x="540" y="76"/>
                    </a:cubicBezTo>
                    <a:cubicBezTo>
                      <a:pt x="538" y="75"/>
                      <a:pt x="536" y="74"/>
                      <a:pt x="534" y="73"/>
                    </a:cubicBezTo>
                    <a:cubicBezTo>
                      <a:pt x="534" y="72"/>
                      <a:pt x="532" y="70"/>
                      <a:pt x="531" y="70"/>
                    </a:cubicBezTo>
                    <a:cubicBezTo>
                      <a:pt x="529" y="69"/>
                      <a:pt x="525" y="71"/>
                      <a:pt x="522" y="70"/>
                    </a:cubicBezTo>
                    <a:cubicBezTo>
                      <a:pt x="517" y="70"/>
                      <a:pt x="512" y="68"/>
                      <a:pt x="506" y="67"/>
                    </a:cubicBezTo>
                    <a:cubicBezTo>
                      <a:pt x="504" y="58"/>
                      <a:pt x="497" y="61"/>
                      <a:pt x="490" y="58"/>
                    </a:cubicBezTo>
                    <a:cubicBezTo>
                      <a:pt x="488" y="57"/>
                      <a:pt x="486" y="56"/>
                      <a:pt x="484" y="54"/>
                    </a:cubicBezTo>
                    <a:cubicBezTo>
                      <a:pt x="481" y="52"/>
                      <a:pt x="475" y="50"/>
                      <a:pt x="475" y="46"/>
                    </a:cubicBezTo>
                    <a:cubicBezTo>
                      <a:pt x="472" y="45"/>
                      <a:pt x="471" y="48"/>
                      <a:pt x="469" y="49"/>
                    </a:cubicBezTo>
                    <a:cubicBezTo>
                      <a:pt x="467" y="51"/>
                      <a:pt x="465" y="50"/>
                      <a:pt x="464" y="46"/>
                    </a:cubicBezTo>
                    <a:cubicBezTo>
                      <a:pt x="463" y="42"/>
                      <a:pt x="469" y="39"/>
                      <a:pt x="466" y="35"/>
                    </a:cubicBezTo>
                    <a:cubicBezTo>
                      <a:pt x="465" y="33"/>
                      <a:pt x="463" y="34"/>
                      <a:pt x="462" y="33"/>
                    </a:cubicBezTo>
                    <a:cubicBezTo>
                      <a:pt x="461" y="33"/>
                      <a:pt x="460" y="33"/>
                      <a:pt x="459" y="33"/>
                    </a:cubicBezTo>
                    <a:cubicBezTo>
                      <a:pt x="458" y="32"/>
                      <a:pt x="457" y="32"/>
                      <a:pt x="456" y="31"/>
                    </a:cubicBezTo>
                    <a:cubicBezTo>
                      <a:pt x="456" y="31"/>
                      <a:pt x="455" y="30"/>
                      <a:pt x="453" y="30"/>
                    </a:cubicBezTo>
                    <a:cubicBezTo>
                      <a:pt x="453" y="30"/>
                      <a:pt x="452" y="29"/>
                      <a:pt x="451" y="28"/>
                    </a:cubicBezTo>
                    <a:cubicBezTo>
                      <a:pt x="450" y="27"/>
                      <a:pt x="449" y="27"/>
                      <a:pt x="448" y="26"/>
                    </a:cubicBezTo>
                    <a:cubicBezTo>
                      <a:pt x="444" y="29"/>
                      <a:pt x="439" y="31"/>
                      <a:pt x="434" y="31"/>
                    </a:cubicBezTo>
                    <a:cubicBezTo>
                      <a:pt x="429" y="31"/>
                      <a:pt x="424" y="32"/>
                      <a:pt x="419" y="31"/>
                    </a:cubicBezTo>
                    <a:cubicBezTo>
                      <a:pt x="413" y="31"/>
                      <a:pt x="406" y="29"/>
                      <a:pt x="400" y="28"/>
                    </a:cubicBezTo>
                    <a:cubicBezTo>
                      <a:pt x="393" y="28"/>
                      <a:pt x="386" y="27"/>
                      <a:pt x="379" y="27"/>
                    </a:cubicBezTo>
                    <a:cubicBezTo>
                      <a:pt x="377" y="27"/>
                      <a:pt x="375" y="27"/>
                      <a:pt x="373" y="28"/>
                    </a:cubicBezTo>
                    <a:cubicBezTo>
                      <a:pt x="372" y="29"/>
                      <a:pt x="372" y="31"/>
                      <a:pt x="371" y="31"/>
                    </a:cubicBezTo>
                    <a:cubicBezTo>
                      <a:pt x="369" y="32"/>
                      <a:pt x="367" y="29"/>
                      <a:pt x="365" y="28"/>
                    </a:cubicBezTo>
                    <a:cubicBezTo>
                      <a:pt x="363" y="27"/>
                      <a:pt x="362" y="27"/>
                      <a:pt x="360" y="26"/>
                    </a:cubicBezTo>
                    <a:cubicBezTo>
                      <a:pt x="355" y="24"/>
                      <a:pt x="350" y="24"/>
                      <a:pt x="346" y="24"/>
                    </a:cubicBezTo>
                    <a:cubicBezTo>
                      <a:pt x="340" y="23"/>
                      <a:pt x="334" y="24"/>
                      <a:pt x="328" y="24"/>
                    </a:cubicBezTo>
                    <a:cubicBezTo>
                      <a:pt x="319" y="24"/>
                      <a:pt x="311" y="23"/>
                      <a:pt x="303" y="26"/>
                    </a:cubicBezTo>
                    <a:cubicBezTo>
                      <a:pt x="299" y="28"/>
                      <a:pt x="296" y="27"/>
                      <a:pt x="292" y="27"/>
                    </a:cubicBezTo>
                    <a:cubicBezTo>
                      <a:pt x="288" y="27"/>
                      <a:pt x="288" y="27"/>
                      <a:pt x="285" y="25"/>
                    </a:cubicBezTo>
                    <a:cubicBezTo>
                      <a:pt x="279" y="23"/>
                      <a:pt x="272" y="23"/>
                      <a:pt x="266" y="22"/>
                    </a:cubicBezTo>
                    <a:cubicBezTo>
                      <a:pt x="263" y="22"/>
                      <a:pt x="259" y="21"/>
                      <a:pt x="256" y="21"/>
                    </a:cubicBezTo>
                    <a:cubicBezTo>
                      <a:pt x="252" y="20"/>
                      <a:pt x="249" y="20"/>
                      <a:pt x="246" y="20"/>
                    </a:cubicBezTo>
                    <a:cubicBezTo>
                      <a:pt x="244" y="19"/>
                      <a:pt x="242" y="18"/>
                      <a:pt x="240" y="18"/>
                    </a:cubicBezTo>
                    <a:cubicBezTo>
                      <a:pt x="236" y="16"/>
                      <a:pt x="231" y="17"/>
                      <a:pt x="227" y="16"/>
                    </a:cubicBezTo>
                    <a:cubicBezTo>
                      <a:pt x="226" y="11"/>
                      <a:pt x="220" y="12"/>
                      <a:pt x="216" y="12"/>
                    </a:cubicBezTo>
                    <a:cubicBezTo>
                      <a:pt x="214" y="13"/>
                      <a:pt x="212" y="14"/>
                      <a:pt x="209" y="15"/>
                    </a:cubicBezTo>
                    <a:cubicBezTo>
                      <a:pt x="208" y="15"/>
                      <a:pt x="207" y="15"/>
                      <a:pt x="205" y="15"/>
                    </a:cubicBezTo>
                    <a:cubicBezTo>
                      <a:pt x="204" y="16"/>
                      <a:pt x="203" y="16"/>
                      <a:pt x="201" y="16"/>
                    </a:cubicBezTo>
                    <a:cubicBezTo>
                      <a:pt x="194" y="18"/>
                      <a:pt x="185" y="17"/>
                      <a:pt x="178" y="17"/>
                    </a:cubicBezTo>
                    <a:cubicBezTo>
                      <a:pt x="157" y="17"/>
                      <a:pt x="157" y="17"/>
                      <a:pt x="157" y="17"/>
                    </a:cubicBezTo>
                    <a:cubicBezTo>
                      <a:pt x="153" y="17"/>
                      <a:pt x="148" y="18"/>
                      <a:pt x="144" y="15"/>
                    </a:cubicBezTo>
                    <a:cubicBezTo>
                      <a:pt x="139" y="13"/>
                      <a:pt x="135" y="10"/>
                      <a:pt x="130" y="8"/>
                    </a:cubicBezTo>
                    <a:cubicBezTo>
                      <a:pt x="125" y="5"/>
                      <a:pt x="121" y="4"/>
                      <a:pt x="116" y="3"/>
                    </a:cubicBezTo>
                    <a:cubicBezTo>
                      <a:pt x="109" y="2"/>
                      <a:pt x="101" y="0"/>
                      <a:pt x="95" y="2"/>
                    </a:cubicBezTo>
                    <a:cubicBezTo>
                      <a:pt x="88" y="4"/>
                      <a:pt x="87" y="10"/>
                      <a:pt x="83" y="15"/>
                    </a:cubicBezTo>
                    <a:cubicBezTo>
                      <a:pt x="82" y="17"/>
                      <a:pt x="80" y="17"/>
                      <a:pt x="80" y="19"/>
                    </a:cubicBezTo>
                    <a:cubicBezTo>
                      <a:pt x="80" y="20"/>
                      <a:pt x="81" y="22"/>
                      <a:pt x="81" y="23"/>
                    </a:cubicBezTo>
                    <a:cubicBezTo>
                      <a:pt x="82" y="25"/>
                      <a:pt x="83" y="31"/>
                      <a:pt x="81" y="33"/>
                    </a:cubicBezTo>
                    <a:cubicBezTo>
                      <a:pt x="80" y="33"/>
                      <a:pt x="77" y="33"/>
                      <a:pt x="76" y="33"/>
                    </a:cubicBezTo>
                    <a:cubicBezTo>
                      <a:pt x="73" y="33"/>
                      <a:pt x="73" y="33"/>
                      <a:pt x="72" y="35"/>
                    </a:cubicBezTo>
                    <a:cubicBezTo>
                      <a:pt x="71" y="36"/>
                      <a:pt x="70" y="37"/>
                      <a:pt x="68" y="38"/>
                    </a:cubicBezTo>
                    <a:cubicBezTo>
                      <a:pt x="67" y="38"/>
                      <a:pt x="66" y="38"/>
                      <a:pt x="65" y="38"/>
                    </a:cubicBezTo>
                    <a:cubicBezTo>
                      <a:pt x="64" y="38"/>
                      <a:pt x="64" y="39"/>
                      <a:pt x="63" y="39"/>
                    </a:cubicBezTo>
                    <a:cubicBezTo>
                      <a:pt x="59" y="41"/>
                      <a:pt x="54" y="39"/>
                      <a:pt x="49" y="39"/>
                    </a:cubicBezTo>
                    <a:cubicBezTo>
                      <a:pt x="47" y="39"/>
                      <a:pt x="45" y="39"/>
                      <a:pt x="43" y="40"/>
                    </a:cubicBezTo>
                    <a:cubicBezTo>
                      <a:pt x="41" y="40"/>
                      <a:pt x="39" y="42"/>
                      <a:pt x="37" y="43"/>
                    </a:cubicBezTo>
                    <a:cubicBezTo>
                      <a:pt x="33" y="45"/>
                      <a:pt x="30" y="48"/>
                      <a:pt x="27" y="51"/>
                    </a:cubicBezTo>
                    <a:cubicBezTo>
                      <a:pt x="26" y="52"/>
                      <a:pt x="24" y="54"/>
                      <a:pt x="24" y="55"/>
                    </a:cubicBezTo>
                    <a:cubicBezTo>
                      <a:pt x="23" y="56"/>
                      <a:pt x="23" y="58"/>
                      <a:pt x="23" y="60"/>
                    </a:cubicBezTo>
                    <a:cubicBezTo>
                      <a:pt x="23" y="62"/>
                      <a:pt x="23" y="64"/>
                      <a:pt x="23" y="66"/>
                    </a:cubicBezTo>
                    <a:cubicBezTo>
                      <a:pt x="24" y="69"/>
                      <a:pt x="24" y="68"/>
                      <a:pt x="27" y="69"/>
                    </a:cubicBezTo>
                    <a:cubicBezTo>
                      <a:pt x="29" y="70"/>
                      <a:pt x="29" y="70"/>
                      <a:pt x="29" y="73"/>
                    </a:cubicBezTo>
                    <a:cubicBezTo>
                      <a:pt x="29" y="74"/>
                      <a:pt x="29" y="75"/>
                      <a:pt x="30" y="77"/>
                    </a:cubicBezTo>
                    <a:cubicBezTo>
                      <a:pt x="30" y="78"/>
                      <a:pt x="31" y="82"/>
                      <a:pt x="32" y="82"/>
                    </a:cubicBezTo>
                    <a:cubicBezTo>
                      <a:pt x="34" y="84"/>
                      <a:pt x="34" y="81"/>
                      <a:pt x="35" y="80"/>
                    </a:cubicBezTo>
                    <a:cubicBezTo>
                      <a:pt x="40" y="86"/>
                      <a:pt x="32" y="89"/>
                      <a:pt x="34" y="96"/>
                    </a:cubicBezTo>
                    <a:cubicBezTo>
                      <a:pt x="35" y="101"/>
                      <a:pt x="42" y="98"/>
                      <a:pt x="45" y="96"/>
                    </a:cubicBezTo>
                    <a:cubicBezTo>
                      <a:pt x="46" y="94"/>
                      <a:pt x="46" y="90"/>
                      <a:pt x="48" y="89"/>
                    </a:cubicBezTo>
                    <a:cubicBezTo>
                      <a:pt x="49" y="89"/>
                      <a:pt x="52" y="90"/>
                      <a:pt x="53" y="92"/>
                    </a:cubicBezTo>
                    <a:cubicBezTo>
                      <a:pt x="53" y="93"/>
                      <a:pt x="52" y="93"/>
                      <a:pt x="51" y="95"/>
                    </a:cubicBezTo>
                    <a:cubicBezTo>
                      <a:pt x="51" y="96"/>
                      <a:pt x="51" y="99"/>
                      <a:pt x="51" y="101"/>
                    </a:cubicBezTo>
                    <a:cubicBezTo>
                      <a:pt x="51" y="105"/>
                      <a:pt x="49" y="108"/>
                      <a:pt x="48" y="112"/>
                    </a:cubicBezTo>
                    <a:cubicBezTo>
                      <a:pt x="48" y="114"/>
                      <a:pt x="48" y="114"/>
                      <a:pt x="47" y="116"/>
                    </a:cubicBezTo>
                    <a:cubicBezTo>
                      <a:pt x="47" y="117"/>
                      <a:pt x="45" y="118"/>
                      <a:pt x="44" y="119"/>
                    </a:cubicBezTo>
                    <a:cubicBezTo>
                      <a:pt x="43" y="121"/>
                      <a:pt x="45" y="124"/>
                      <a:pt x="44" y="126"/>
                    </a:cubicBezTo>
                    <a:cubicBezTo>
                      <a:pt x="40" y="127"/>
                      <a:pt x="36" y="127"/>
                      <a:pt x="32" y="127"/>
                    </a:cubicBezTo>
                    <a:cubicBezTo>
                      <a:pt x="30" y="127"/>
                      <a:pt x="26" y="128"/>
                      <a:pt x="24" y="129"/>
                    </a:cubicBezTo>
                    <a:cubicBezTo>
                      <a:pt x="23" y="129"/>
                      <a:pt x="23" y="129"/>
                      <a:pt x="22" y="130"/>
                    </a:cubicBezTo>
                    <a:cubicBezTo>
                      <a:pt x="22" y="132"/>
                      <a:pt x="25" y="135"/>
                      <a:pt x="26" y="136"/>
                    </a:cubicBezTo>
                    <a:cubicBezTo>
                      <a:pt x="27" y="138"/>
                      <a:pt x="28" y="139"/>
                      <a:pt x="31" y="139"/>
                    </a:cubicBezTo>
                    <a:cubicBezTo>
                      <a:pt x="34" y="140"/>
                      <a:pt x="36" y="140"/>
                      <a:pt x="38" y="141"/>
                    </a:cubicBezTo>
                    <a:cubicBezTo>
                      <a:pt x="41" y="142"/>
                      <a:pt x="42" y="142"/>
                      <a:pt x="42" y="145"/>
                    </a:cubicBezTo>
                    <a:cubicBezTo>
                      <a:pt x="42" y="146"/>
                      <a:pt x="42" y="147"/>
                      <a:pt x="42" y="148"/>
                    </a:cubicBezTo>
                    <a:cubicBezTo>
                      <a:pt x="43" y="148"/>
                      <a:pt x="45" y="146"/>
                      <a:pt x="45" y="146"/>
                    </a:cubicBezTo>
                    <a:cubicBezTo>
                      <a:pt x="46" y="145"/>
                      <a:pt x="46" y="142"/>
                      <a:pt x="47" y="141"/>
                    </a:cubicBezTo>
                    <a:cubicBezTo>
                      <a:pt x="48" y="140"/>
                      <a:pt x="51" y="139"/>
                      <a:pt x="53" y="138"/>
                    </a:cubicBezTo>
                    <a:cubicBezTo>
                      <a:pt x="56" y="137"/>
                      <a:pt x="60" y="135"/>
                      <a:pt x="63" y="133"/>
                    </a:cubicBezTo>
                    <a:cubicBezTo>
                      <a:pt x="66" y="132"/>
                      <a:pt x="69" y="130"/>
                      <a:pt x="73" y="129"/>
                    </a:cubicBezTo>
                    <a:cubicBezTo>
                      <a:pt x="74" y="129"/>
                      <a:pt x="76" y="129"/>
                      <a:pt x="77" y="128"/>
                    </a:cubicBezTo>
                    <a:cubicBezTo>
                      <a:pt x="77" y="128"/>
                      <a:pt x="78" y="126"/>
                      <a:pt x="78" y="125"/>
                    </a:cubicBezTo>
                    <a:cubicBezTo>
                      <a:pt x="79" y="124"/>
                      <a:pt x="80" y="122"/>
                      <a:pt x="82" y="123"/>
                    </a:cubicBezTo>
                    <a:cubicBezTo>
                      <a:pt x="84" y="124"/>
                      <a:pt x="82" y="126"/>
                      <a:pt x="81" y="128"/>
                    </a:cubicBezTo>
                    <a:cubicBezTo>
                      <a:pt x="81" y="129"/>
                      <a:pt x="81" y="132"/>
                      <a:pt x="82" y="133"/>
                    </a:cubicBezTo>
                    <a:cubicBezTo>
                      <a:pt x="83" y="134"/>
                      <a:pt x="85" y="133"/>
                      <a:pt x="86" y="134"/>
                    </a:cubicBezTo>
                    <a:cubicBezTo>
                      <a:pt x="86" y="136"/>
                      <a:pt x="86" y="138"/>
                      <a:pt x="85" y="139"/>
                    </a:cubicBezTo>
                    <a:cubicBezTo>
                      <a:pt x="84" y="141"/>
                      <a:pt x="82" y="141"/>
                      <a:pt x="81" y="143"/>
                    </a:cubicBezTo>
                    <a:cubicBezTo>
                      <a:pt x="81" y="144"/>
                      <a:pt x="82" y="152"/>
                      <a:pt x="84" y="152"/>
                    </a:cubicBezTo>
                    <a:cubicBezTo>
                      <a:pt x="85" y="152"/>
                      <a:pt x="87" y="150"/>
                      <a:pt x="88" y="150"/>
                    </a:cubicBezTo>
                    <a:cubicBezTo>
                      <a:pt x="90" y="149"/>
                      <a:pt x="91" y="150"/>
                      <a:pt x="93" y="148"/>
                    </a:cubicBezTo>
                    <a:cubicBezTo>
                      <a:pt x="94" y="146"/>
                      <a:pt x="94" y="140"/>
                      <a:pt x="98" y="144"/>
                    </a:cubicBezTo>
                    <a:cubicBezTo>
                      <a:pt x="99" y="145"/>
                      <a:pt x="99" y="147"/>
                      <a:pt x="101" y="148"/>
                    </a:cubicBezTo>
                    <a:cubicBezTo>
                      <a:pt x="103" y="149"/>
                      <a:pt x="104" y="147"/>
                      <a:pt x="105" y="146"/>
                    </a:cubicBezTo>
                    <a:cubicBezTo>
                      <a:pt x="107" y="145"/>
                      <a:pt x="110" y="146"/>
                      <a:pt x="112" y="147"/>
                    </a:cubicBezTo>
                    <a:cubicBezTo>
                      <a:pt x="112" y="147"/>
                      <a:pt x="112" y="149"/>
                      <a:pt x="112" y="150"/>
                    </a:cubicBezTo>
                    <a:cubicBezTo>
                      <a:pt x="114" y="151"/>
                      <a:pt x="114" y="149"/>
                      <a:pt x="115" y="149"/>
                    </a:cubicBezTo>
                    <a:cubicBezTo>
                      <a:pt x="117" y="150"/>
                      <a:pt x="119" y="152"/>
                      <a:pt x="122" y="151"/>
                    </a:cubicBezTo>
                    <a:cubicBezTo>
                      <a:pt x="122" y="145"/>
                      <a:pt x="130" y="150"/>
                      <a:pt x="134" y="148"/>
                    </a:cubicBezTo>
                    <a:cubicBezTo>
                      <a:pt x="137" y="147"/>
                      <a:pt x="137" y="146"/>
                      <a:pt x="139" y="144"/>
                    </a:cubicBezTo>
                    <a:cubicBezTo>
                      <a:pt x="140" y="143"/>
                      <a:pt x="141" y="142"/>
                      <a:pt x="142" y="141"/>
                    </a:cubicBezTo>
                    <a:cubicBezTo>
                      <a:pt x="143" y="140"/>
                      <a:pt x="142" y="139"/>
                      <a:pt x="143" y="138"/>
                    </a:cubicBezTo>
                    <a:cubicBezTo>
                      <a:pt x="144" y="138"/>
                      <a:pt x="144" y="139"/>
                      <a:pt x="145" y="139"/>
                    </a:cubicBezTo>
                    <a:cubicBezTo>
                      <a:pt x="145" y="137"/>
                      <a:pt x="153" y="138"/>
                      <a:pt x="155" y="138"/>
                    </a:cubicBezTo>
                    <a:cubicBezTo>
                      <a:pt x="157" y="138"/>
                      <a:pt x="159" y="136"/>
                      <a:pt x="160" y="136"/>
                    </a:cubicBezTo>
                    <a:cubicBezTo>
                      <a:pt x="162" y="136"/>
                      <a:pt x="160" y="137"/>
                      <a:pt x="161" y="139"/>
                    </a:cubicBezTo>
                    <a:cubicBezTo>
                      <a:pt x="163" y="141"/>
                      <a:pt x="167" y="140"/>
                      <a:pt x="169" y="140"/>
                    </a:cubicBezTo>
                    <a:cubicBezTo>
                      <a:pt x="172" y="140"/>
                      <a:pt x="174" y="139"/>
                      <a:pt x="177" y="139"/>
                    </a:cubicBezTo>
                    <a:cubicBezTo>
                      <a:pt x="175" y="145"/>
                      <a:pt x="175" y="145"/>
                      <a:pt x="175" y="145"/>
                    </a:cubicBezTo>
                    <a:cubicBezTo>
                      <a:pt x="176" y="147"/>
                      <a:pt x="173" y="149"/>
                      <a:pt x="172" y="151"/>
                    </a:cubicBezTo>
                    <a:cubicBezTo>
                      <a:pt x="171" y="152"/>
                      <a:pt x="171" y="154"/>
                      <a:pt x="172" y="156"/>
                    </a:cubicBezTo>
                    <a:cubicBezTo>
                      <a:pt x="173" y="157"/>
                      <a:pt x="174" y="160"/>
                      <a:pt x="175" y="160"/>
                    </a:cubicBezTo>
                    <a:cubicBezTo>
                      <a:pt x="177" y="161"/>
                      <a:pt x="176" y="160"/>
                      <a:pt x="177" y="160"/>
                    </a:cubicBezTo>
                    <a:cubicBezTo>
                      <a:pt x="179" y="160"/>
                      <a:pt x="181" y="160"/>
                      <a:pt x="183" y="161"/>
                    </a:cubicBezTo>
                    <a:cubicBezTo>
                      <a:pt x="186" y="162"/>
                      <a:pt x="189" y="164"/>
                      <a:pt x="192" y="165"/>
                    </a:cubicBezTo>
                    <a:cubicBezTo>
                      <a:pt x="194" y="166"/>
                      <a:pt x="195" y="166"/>
                      <a:pt x="194" y="168"/>
                    </a:cubicBezTo>
                    <a:cubicBezTo>
                      <a:pt x="194" y="172"/>
                      <a:pt x="191" y="175"/>
                      <a:pt x="188" y="178"/>
                    </a:cubicBezTo>
                    <a:cubicBezTo>
                      <a:pt x="186" y="180"/>
                      <a:pt x="186" y="182"/>
                      <a:pt x="184" y="184"/>
                    </a:cubicBezTo>
                    <a:cubicBezTo>
                      <a:pt x="183" y="186"/>
                      <a:pt x="182" y="186"/>
                      <a:pt x="180" y="187"/>
                    </a:cubicBezTo>
                    <a:cubicBezTo>
                      <a:pt x="178" y="188"/>
                      <a:pt x="177" y="188"/>
                      <a:pt x="176" y="189"/>
                    </a:cubicBezTo>
                    <a:cubicBezTo>
                      <a:pt x="174" y="191"/>
                      <a:pt x="172" y="192"/>
                      <a:pt x="170" y="194"/>
                    </a:cubicBezTo>
                    <a:cubicBezTo>
                      <a:pt x="169" y="194"/>
                      <a:pt x="168" y="196"/>
                      <a:pt x="166" y="197"/>
                    </a:cubicBezTo>
                    <a:cubicBezTo>
                      <a:pt x="165" y="198"/>
                      <a:pt x="164" y="200"/>
                      <a:pt x="163" y="201"/>
                    </a:cubicBezTo>
                    <a:cubicBezTo>
                      <a:pt x="161" y="203"/>
                      <a:pt x="158" y="204"/>
                      <a:pt x="155" y="204"/>
                    </a:cubicBezTo>
                    <a:cubicBezTo>
                      <a:pt x="152" y="205"/>
                      <a:pt x="151" y="204"/>
                      <a:pt x="149" y="207"/>
                    </a:cubicBezTo>
                    <a:cubicBezTo>
                      <a:pt x="147" y="210"/>
                      <a:pt x="144" y="214"/>
                      <a:pt x="144" y="218"/>
                    </a:cubicBezTo>
                    <a:cubicBezTo>
                      <a:pt x="141" y="219"/>
                      <a:pt x="139" y="220"/>
                      <a:pt x="141" y="223"/>
                    </a:cubicBezTo>
                    <a:cubicBezTo>
                      <a:pt x="141" y="223"/>
                      <a:pt x="143" y="224"/>
                      <a:pt x="144" y="224"/>
                    </a:cubicBezTo>
                    <a:cubicBezTo>
                      <a:pt x="144" y="225"/>
                      <a:pt x="144" y="226"/>
                      <a:pt x="144" y="227"/>
                    </a:cubicBezTo>
                    <a:cubicBezTo>
                      <a:pt x="144" y="229"/>
                      <a:pt x="144" y="232"/>
                      <a:pt x="144" y="235"/>
                    </a:cubicBezTo>
                    <a:cubicBezTo>
                      <a:pt x="144" y="241"/>
                      <a:pt x="146" y="247"/>
                      <a:pt x="145" y="253"/>
                    </a:cubicBezTo>
                    <a:cubicBezTo>
                      <a:pt x="145" y="256"/>
                      <a:pt x="144" y="259"/>
                      <a:pt x="144" y="262"/>
                    </a:cubicBezTo>
                    <a:cubicBezTo>
                      <a:pt x="144" y="265"/>
                      <a:pt x="145" y="271"/>
                      <a:pt x="144" y="274"/>
                    </a:cubicBezTo>
                    <a:cubicBezTo>
                      <a:pt x="143" y="276"/>
                      <a:pt x="141" y="277"/>
                      <a:pt x="139" y="278"/>
                    </a:cubicBezTo>
                    <a:cubicBezTo>
                      <a:pt x="137" y="279"/>
                      <a:pt x="136" y="281"/>
                      <a:pt x="134" y="281"/>
                    </a:cubicBezTo>
                    <a:cubicBezTo>
                      <a:pt x="135" y="286"/>
                      <a:pt x="140" y="288"/>
                      <a:pt x="141" y="293"/>
                    </a:cubicBezTo>
                    <a:cubicBezTo>
                      <a:pt x="141" y="296"/>
                      <a:pt x="139" y="299"/>
                      <a:pt x="137" y="302"/>
                    </a:cubicBezTo>
                    <a:cubicBezTo>
                      <a:pt x="136" y="302"/>
                      <a:pt x="133" y="305"/>
                      <a:pt x="133" y="306"/>
                    </a:cubicBezTo>
                    <a:cubicBezTo>
                      <a:pt x="132" y="308"/>
                      <a:pt x="133" y="311"/>
                      <a:pt x="133" y="313"/>
                    </a:cubicBezTo>
                    <a:cubicBezTo>
                      <a:pt x="132" y="319"/>
                      <a:pt x="122" y="318"/>
                      <a:pt x="117" y="318"/>
                    </a:cubicBezTo>
                    <a:cubicBezTo>
                      <a:pt x="115" y="318"/>
                      <a:pt x="110" y="317"/>
                      <a:pt x="110" y="319"/>
                    </a:cubicBezTo>
                    <a:cubicBezTo>
                      <a:pt x="109" y="321"/>
                      <a:pt x="111" y="323"/>
                      <a:pt x="112" y="324"/>
                    </a:cubicBezTo>
                    <a:cubicBezTo>
                      <a:pt x="113" y="325"/>
                      <a:pt x="114" y="328"/>
                      <a:pt x="115" y="328"/>
                    </a:cubicBezTo>
                    <a:cubicBezTo>
                      <a:pt x="115" y="329"/>
                      <a:pt x="116" y="330"/>
                      <a:pt x="117" y="329"/>
                    </a:cubicBezTo>
                    <a:cubicBezTo>
                      <a:pt x="117" y="329"/>
                      <a:pt x="118" y="329"/>
                      <a:pt x="118" y="329"/>
                    </a:cubicBezTo>
                    <a:cubicBezTo>
                      <a:pt x="118" y="330"/>
                      <a:pt x="119" y="331"/>
                      <a:pt x="119" y="331"/>
                    </a:cubicBezTo>
                    <a:cubicBezTo>
                      <a:pt x="120" y="335"/>
                      <a:pt x="119" y="341"/>
                      <a:pt x="119" y="345"/>
                    </a:cubicBezTo>
                    <a:cubicBezTo>
                      <a:pt x="120" y="344"/>
                      <a:pt x="122" y="345"/>
                      <a:pt x="123" y="346"/>
                    </a:cubicBezTo>
                    <a:cubicBezTo>
                      <a:pt x="124" y="348"/>
                      <a:pt x="123" y="349"/>
                      <a:pt x="123" y="351"/>
                    </a:cubicBezTo>
                    <a:cubicBezTo>
                      <a:pt x="124" y="353"/>
                      <a:pt x="126" y="353"/>
                      <a:pt x="127" y="353"/>
                    </a:cubicBezTo>
                    <a:cubicBezTo>
                      <a:pt x="129" y="354"/>
                      <a:pt x="130" y="354"/>
                      <a:pt x="131" y="355"/>
                    </a:cubicBezTo>
                    <a:cubicBezTo>
                      <a:pt x="132" y="355"/>
                      <a:pt x="133" y="356"/>
                      <a:pt x="133" y="356"/>
                    </a:cubicBezTo>
                    <a:cubicBezTo>
                      <a:pt x="134" y="357"/>
                      <a:pt x="134" y="358"/>
                      <a:pt x="134" y="359"/>
                    </a:cubicBezTo>
                    <a:cubicBezTo>
                      <a:pt x="136" y="363"/>
                      <a:pt x="138" y="370"/>
                      <a:pt x="134" y="374"/>
                    </a:cubicBezTo>
                    <a:cubicBezTo>
                      <a:pt x="132" y="375"/>
                      <a:pt x="130" y="375"/>
                      <a:pt x="128" y="376"/>
                    </a:cubicBezTo>
                    <a:cubicBezTo>
                      <a:pt x="125" y="378"/>
                      <a:pt x="124" y="379"/>
                      <a:pt x="123" y="383"/>
                    </a:cubicBezTo>
                    <a:cubicBezTo>
                      <a:pt x="122" y="386"/>
                      <a:pt x="119" y="389"/>
                      <a:pt x="118" y="393"/>
                    </a:cubicBezTo>
                    <a:cubicBezTo>
                      <a:pt x="118" y="397"/>
                      <a:pt x="120" y="401"/>
                      <a:pt x="122" y="405"/>
                    </a:cubicBezTo>
                    <a:cubicBezTo>
                      <a:pt x="122" y="405"/>
                      <a:pt x="123" y="406"/>
                      <a:pt x="123" y="406"/>
                    </a:cubicBezTo>
                    <a:cubicBezTo>
                      <a:pt x="123" y="407"/>
                      <a:pt x="123" y="408"/>
                      <a:pt x="124" y="409"/>
                    </a:cubicBezTo>
                    <a:cubicBezTo>
                      <a:pt x="124" y="410"/>
                      <a:pt x="125" y="411"/>
                      <a:pt x="125" y="412"/>
                    </a:cubicBezTo>
                    <a:cubicBezTo>
                      <a:pt x="126" y="413"/>
                      <a:pt x="128" y="415"/>
                      <a:pt x="128" y="417"/>
                    </a:cubicBezTo>
                    <a:cubicBezTo>
                      <a:pt x="129" y="419"/>
                      <a:pt x="128" y="420"/>
                      <a:pt x="130" y="421"/>
                    </a:cubicBezTo>
                    <a:cubicBezTo>
                      <a:pt x="132" y="422"/>
                      <a:pt x="134" y="421"/>
                      <a:pt x="135" y="420"/>
                    </a:cubicBezTo>
                    <a:cubicBezTo>
                      <a:pt x="137" y="421"/>
                      <a:pt x="136" y="424"/>
                      <a:pt x="136" y="426"/>
                    </a:cubicBezTo>
                    <a:cubicBezTo>
                      <a:pt x="136" y="429"/>
                      <a:pt x="134" y="430"/>
                      <a:pt x="131" y="431"/>
                    </a:cubicBezTo>
                    <a:cubicBezTo>
                      <a:pt x="130" y="431"/>
                      <a:pt x="130" y="431"/>
                      <a:pt x="129" y="431"/>
                    </a:cubicBezTo>
                    <a:cubicBezTo>
                      <a:pt x="129" y="432"/>
                      <a:pt x="128" y="433"/>
                      <a:pt x="128" y="433"/>
                    </a:cubicBezTo>
                    <a:cubicBezTo>
                      <a:pt x="127" y="434"/>
                      <a:pt x="125" y="434"/>
                      <a:pt x="124" y="434"/>
                    </a:cubicBezTo>
                    <a:cubicBezTo>
                      <a:pt x="121" y="435"/>
                      <a:pt x="118" y="433"/>
                      <a:pt x="118" y="437"/>
                    </a:cubicBezTo>
                    <a:cubicBezTo>
                      <a:pt x="118" y="438"/>
                      <a:pt x="119" y="439"/>
                      <a:pt x="118" y="440"/>
                    </a:cubicBezTo>
                    <a:cubicBezTo>
                      <a:pt x="118" y="441"/>
                      <a:pt x="117" y="442"/>
                      <a:pt x="117" y="443"/>
                    </a:cubicBezTo>
                    <a:cubicBezTo>
                      <a:pt x="117" y="443"/>
                      <a:pt x="117" y="443"/>
                      <a:pt x="116" y="444"/>
                    </a:cubicBezTo>
                    <a:cubicBezTo>
                      <a:pt x="116" y="445"/>
                      <a:pt x="115" y="446"/>
                      <a:pt x="114" y="447"/>
                    </a:cubicBezTo>
                    <a:cubicBezTo>
                      <a:pt x="113" y="448"/>
                      <a:pt x="112" y="450"/>
                      <a:pt x="111" y="451"/>
                    </a:cubicBezTo>
                    <a:cubicBezTo>
                      <a:pt x="111" y="452"/>
                      <a:pt x="110" y="453"/>
                      <a:pt x="110" y="453"/>
                    </a:cubicBezTo>
                    <a:cubicBezTo>
                      <a:pt x="108" y="456"/>
                      <a:pt x="106" y="460"/>
                      <a:pt x="106" y="463"/>
                    </a:cubicBezTo>
                    <a:cubicBezTo>
                      <a:pt x="106" y="465"/>
                      <a:pt x="107" y="466"/>
                      <a:pt x="107" y="467"/>
                    </a:cubicBezTo>
                    <a:cubicBezTo>
                      <a:pt x="107" y="468"/>
                      <a:pt x="107" y="470"/>
                      <a:pt x="108" y="471"/>
                    </a:cubicBezTo>
                    <a:cubicBezTo>
                      <a:pt x="108" y="472"/>
                      <a:pt x="108" y="472"/>
                      <a:pt x="108" y="473"/>
                    </a:cubicBezTo>
                    <a:cubicBezTo>
                      <a:pt x="109" y="473"/>
                      <a:pt x="109" y="473"/>
                      <a:pt x="109" y="473"/>
                    </a:cubicBezTo>
                    <a:cubicBezTo>
                      <a:pt x="109" y="475"/>
                      <a:pt x="109" y="477"/>
                      <a:pt x="109" y="478"/>
                    </a:cubicBezTo>
                    <a:cubicBezTo>
                      <a:pt x="109" y="482"/>
                      <a:pt x="109" y="485"/>
                      <a:pt x="108" y="489"/>
                    </a:cubicBezTo>
                    <a:cubicBezTo>
                      <a:pt x="108" y="491"/>
                      <a:pt x="108" y="493"/>
                      <a:pt x="108" y="495"/>
                    </a:cubicBezTo>
                    <a:cubicBezTo>
                      <a:pt x="109" y="495"/>
                      <a:pt x="111" y="494"/>
                      <a:pt x="113" y="493"/>
                    </a:cubicBezTo>
                    <a:cubicBezTo>
                      <a:pt x="118" y="490"/>
                      <a:pt x="124" y="492"/>
                      <a:pt x="130" y="492"/>
                    </a:cubicBezTo>
                    <a:cubicBezTo>
                      <a:pt x="137" y="491"/>
                      <a:pt x="145" y="493"/>
                      <a:pt x="150" y="497"/>
                    </a:cubicBezTo>
                    <a:cubicBezTo>
                      <a:pt x="153" y="499"/>
                      <a:pt x="154" y="501"/>
                      <a:pt x="157" y="503"/>
                    </a:cubicBezTo>
                    <a:cubicBezTo>
                      <a:pt x="158" y="504"/>
                      <a:pt x="159" y="504"/>
                      <a:pt x="159" y="506"/>
                    </a:cubicBezTo>
                    <a:cubicBezTo>
                      <a:pt x="161" y="510"/>
                      <a:pt x="162" y="512"/>
                      <a:pt x="163" y="516"/>
                    </a:cubicBezTo>
                    <a:cubicBezTo>
                      <a:pt x="164" y="519"/>
                      <a:pt x="165" y="523"/>
                      <a:pt x="165" y="526"/>
                    </a:cubicBezTo>
                    <a:cubicBezTo>
                      <a:pt x="165" y="530"/>
                      <a:pt x="165" y="531"/>
                      <a:pt x="169" y="533"/>
                    </a:cubicBezTo>
                    <a:cubicBezTo>
                      <a:pt x="173" y="535"/>
                      <a:pt x="175" y="534"/>
                      <a:pt x="176" y="538"/>
                    </a:cubicBezTo>
                    <a:cubicBezTo>
                      <a:pt x="177" y="541"/>
                      <a:pt x="176" y="540"/>
                      <a:pt x="178" y="542"/>
                    </a:cubicBezTo>
                    <a:cubicBezTo>
                      <a:pt x="179" y="544"/>
                      <a:pt x="181" y="546"/>
                      <a:pt x="182" y="548"/>
                    </a:cubicBezTo>
                    <a:cubicBezTo>
                      <a:pt x="184" y="552"/>
                      <a:pt x="186" y="555"/>
                      <a:pt x="190" y="557"/>
                    </a:cubicBezTo>
                    <a:cubicBezTo>
                      <a:pt x="196" y="560"/>
                      <a:pt x="202" y="559"/>
                      <a:pt x="205" y="564"/>
                    </a:cubicBezTo>
                    <a:cubicBezTo>
                      <a:pt x="208" y="567"/>
                      <a:pt x="208" y="568"/>
                      <a:pt x="212" y="568"/>
                    </a:cubicBezTo>
                    <a:cubicBezTo>
                      <a:pt x="216" y="568"/>
                      <a:pt x="219" y="569"/>
                      <a:pt x="221" y="566"/>
                    </a:cubicBezTo>
                    <a:cubicBezTo>
                      <a:pt x="222" y="564"/>
                      <a:pt x="222" y="563"/>
                      <a:pt x="224" y="562"/>
                    </a:cubicBezTo>
                    <a:cubicBezTo>
                      <a:pt x="225" y="561"/>
                      <a:pt x="226" y="560"/>
                      <a:pt x="227" y="559"/>
                    </a:cubicBezTo>
                    <a:cubicBezTo>
                      <a:pt x="229" y="557"/>
                      <a:pt x="230" y="554"/>
                      <a:pt x="232" y="552"/>
                    </a:cubicBezTo>
                    <a:cubicBezTo>
                      <a:pt x="236" y="548"/>
                      <a:pt x="242" y="546"/>
                      <a:pt x="247" y="543"/>
                    </a:cubicBezTo>
                    <a:cubicBezTo>
                      <a:pt x="249" y="542"/>
                      <a:pt x="250" y="541"/>
                      <a:pt x="252" y="540"/>
                    </a:cubicBezTo>
                    <a:cubicBezTo>
                      <a:pt x="256" y="538"/>
                      <a:pt x="260" y="536"/>
                      <a:pt x="263" y="534"/>
                    </a:cubicBezTo>
                    <a:cubicBezTo>
                      <a:pt x="265" y="532"/>
                      <a:pt x="266" y="531"/>
                      <a:pt x="268" y="530"/>
                    </a:cubicBezTo>
                    <a:cubicBezTo>
                      <a:pt x="272" y="529"/>
                      <a:pt x="275" y="527"/>
                      <a:pt x="279" y="526"/>
                    </a:cubicBezTo>
                    <a:cubicBezTo>
                      <a:pt x="282" y="525"/>
                      <a:pt x="285" y="525"/>
                      <a:pt x="288" y="524"/>
                    </a:cubicBezTo>
                    <a:cubicBezTo>
                      <a:pt x="290" y="523"/>
                      <a:pt x="292" y="522"/>
                      <a:pt x="295" y="522"/>
                    </a:cubicBezTo>
                    <a:cubicBezTo>
                      <a:pt x="298" y="521"/>
                      <a:pt x="302" y="522"/>
                      <a:pt x="305" y="522"/>
                    </a:cubicBezTo>
                    <a:cubicBezTo>
                      <a:pt x="313" y="522"/>
                      <a:pt x="322" y="523"/>
                      <a:pt x="330" y="522"/>
                    </a:cubicBezTo>
                    <a:cubicBezTo>
                      <a:pt x="333" y="521"/>
                      <a:pt x="336" y="521"/>
                      <a:pt x="339" y="521"/>
                    </a:cubicBezTo>
                    <a:cubicBezTo>
                      <a:pt x="341" y="521"/>
                      <a:pt x="348" y="522"/>
                      <a:pt x="351" y="521"/>
                    </a:cubicBezTo>
                    <a:cubicBezTo>
                      <a:pt x="352" y="523"/>
                      <a:pt x="356" y="522"/>
                      <a:pt x="359" y="522"/>
                    </a:cubicBezTo>
                    <a:cubicBezTo>
                      <a:pt x="362" y="522"/>
                      <a:pt x="363" y="523"/>
                      <a:pt x="366" y="524"/>
                    </a:cubicBezTo>
                    <a:cubicBezTo>
                      <a:pt x="367" y="524"/>
                      <a:pt x="368" y="524"/>
                      <a:pt x="369" y="524"/>
                    </a:cubicBezTo>
                    <a:cubicBezTo>
                      <a:pt x="369" y="524"/>
                      <a:pt x="369" y="525"/>
                      <a:pt x="370" y="526"/>
                    </a:cubicBezTo>
                    <a:cubicBezTo>
                      <a:pt x="372" y="526"/>
                      <a:pt x="373" y="525"/>
                      <a:pt x="374" y="523"/>
                    </a:cubicBezTo>
                    <a:cubicBezTo>
                      <a:pt x="376" y="520"/>
                      <a:pt x="373" y="518"/>
                      <a:pt x="378" y="517"/>
                    </a:cubicBezTo>
                    <a:cubicBezTo>
                      <a:pt x="381" y="516"/>
                      <a:pt x="385" y="516"/>
                      <a:pt x="389" y="517"/>
                    </a:cubicBezTo>
                    <a:cubicBezTo>
                      <a:pt x="392" y="517"/>
                      <a:pt x="396" y="518"/>
                      <a:pt x="399" y="517"/>
                    </a:cubicBezTo>
                    <a:cubicBezTo>
                      <a:pt x="401" y="517"/>
                      <a:pt x="405" y="517"/>
                      <a:pt x="406" y="516"/>
                    </a:cubicBezTo>
                    <a:cubicBezTo>
                      <a:pt x="409" y="513"/>
                      <a:pt x="410" y="508"/>
                      <a:pt x="411" y="505"/>
                    </a:cubicBezTo>
                    <a:cubicBezTo>
                      <a:pt x="413" y="499"/>
                      <a:pt x="415" y="494"/>
                      <a:pt x="416" y="488"/>
                    </a:cubicBezTo>
                    <a:cubicBezTo>
                      <a:pt x="416" y="484"/>
                      <a:pt x="418" y="481"/>
                      <a:pt x="421" y="479"/>
                    </a:cubicBezTo>
                    <a:cubicBezTo>
                      <a:pt x="423" y="477"/>
                      <a:pt x="424" y="477"/>
                      <a:pt x="426" y="477"/>
                    </a:cubicBezTo>
                    <a:cubicBezTo>
                      <a:pt x="428" y="477"/>
                      <a:pt x="432" y="477"/>
                      <a:pt x="433" y="476"/>
                    </a:cubicBezTo>
                    <a:cubicBezTo>
                      <a:pt x="434" y="476"/>
                      <a:pt x="437" y="473"/>
                      <a:pt x="437" y="473"/>
                    </a:cubicBezTo>
                    <a:cubicBezTo>
                      <a:pt x="438" y="471"/>
                      <a:pt x="436" y="467"/>
                      <a:pt x="438" y="466"/>
                    </a:cubicBezTo>
                    <a:cubicBezTo>
                      <a:pt x="440" y="463"/>
                      <a:pt x="447" y="463"/>
                      <a:pt x="451" y="463"/>
                    </a:cubicBezTo>
                    <a:cubicBezTo>
                      <a:pt x="453" y="462"/>
                      <a:pt x="455" y="462"/>
                      <a:pt x="458" y="462"/>
                    </a:cubicBezTo>
                    <a:cubicBezTo>
                      <a:pt x="461" y="462"/>
                      <a:pt x="464" y="461"/>
                      <a:pt x="467" y="460"/>
                    </a:cubicBezTo>
                    <a:cubicBezTo>
                      <a:pt x="470" y="458"/>
                      <a:pt x="474" y="457"/>
                      <a:pt x="476" y="455"/>
                    </a:cubicBezTo>
                    <a:cubicBezTo>
                      <a:pt x="479" y="453"/>
                      <a:pt x="477" y="453"/>
                      <a:pt x="475" y="452"/>
                    </a:cubicBezTo>
                    <a:cubicBezTo>
                      <a:pt x="474" y="451"/>
                      <a:pt x="472" y="449"/>
                      <a:pt x="472" y="448"/>
                    </a:cubicBezTo>
                    <a:cubicBezTo>
                      <a:pt x="471" y="446"/>
                      <a:pt x="471" y="446"/>
                      <a:pt x="471" y="445"/>
                    </a:cubicBezTo>
                    <a:cubicBezTo>
                      <a:pt x="471" y="444"/>
                      <a:pt x="471" y="443"/>
                      <a:pt x="472" y="442"/>
                    </a:cubicBezTo>
                    <a:cubicBezTo>
                      <a:pt x="472" y="439"/>
                      <a:pt x="472" y="439"/>
                      <a:pt x="475" y="437"/>
                    </a:cubicBezTo>
                    <a:cubicBezTo>
                      <a:pt x="477" y="435"/>
                      <a:pt x="478" y="432"/>
                      <a:pt x="480" y="429"/>
                    </a:cubicBezTo>
                    <a:cubicBezTo>
                      <a:pt x="481" y="427"/>
                      <a:pt x="483" y="426"/>
                      <a:pt x="484" y="424"/>
                    </a:cubicBezTo>
                    <a:cubicBezTo>
                      <a:pt x="486" y="421"/>
                      <a:pt x="487" y="420"/>
                      <a:pt x="487" y="417"/>
                    </a:cubicBezTo>
                    <a:cubicBezTo>
                      <a:pt x="487" y="414"/>
                      <a:pt x="486" y="412"/>
                      <a:pt x="489" y="409"/>
                    </a:cubicBezTo>
                    <a:cubicBezTo>
                      <a:pt x="493" y="407"/>
                      <a:pt x="497" y="404"/>
                      <a:pt x="502" y="403"/>
                    </a:cubicBezTo>
                    <a:cubicBezTo>
                      <a:pt x="506" y="402"/>
                      <a:pt x="511" y="404"/>
                      <a:pt x="515" y="403"/>
                    </a:cubicBezTo>
                    <a:cubicBezTo>
                      <a:pt x="516" y="400"/>
                      <a:pt x="513" y="397"/>
                      <a:pt x="513" y="394"/>
                    </a:cubicBezTo>
                    <a:cubicBezTo>
                      <a:pt x="513" y="389"/>
                      <a:pt x="518" y="390"/>
                      <a:pt x="521" y="387"/>
                    </a:cubicBezTo>
                    <a:cubicBezTo>
                      <a:pt x="525" y="385"/>
                      <a:pt x="524" y="381"/>
                      <a:pt x="522" y="378"/>
                    </a:cubicBezTo>
                    <a:cubicBezTo>
                      <a:pt x="519" y="373"/>
                      <a:pt x="511" y="373"/>
                      <a:pt x="507" y="369"/>
                    </a:cubicBezTo>
                    <a:cubicBezTo>
                      <a:pt x="506" y="368"/>
                      <a:pt x="506" y="367"/>
                      <a:pt x="505" y="366"/>
                    </a:cubicBezTo>
                    <a:cubicBezTo>
                      <a:pt x="503" y="364"/>
                      <a:pt x="500" y="363"/>
                      <a:pt x="499" y="360"/>
                    </a:cubicBezTo>
                    <a:cubicBezTo>
                      <a:pt x="496" y="356"/>
                      <a:pt x="496" y="351"/>
                      <a:pt x="496" y="346"/>
                    </a:cubicBezTo>
                    <a:cubicBezTo>
                      <a:pt x="497" y="344"/>
                      <a:pt x="496" y="342"/>
                      <a:pt x="496" y="341"/>
                    </a:cubicBezTo>
                    <a:cubicBezTo>
                      <a:pt x="494" y="337"/>
                      <a:pt x="494" y="333"/>
                      <a:pt x="493" y="328"/>
                    </a:cubicBezTo>
                    <a:cubicBezTo>
                      <a:pt x="493" y="326"/>
                      <a:pt x="494" y="323"/>
                      <a:pt x="494" y="321"/>
                    </a:cubicBezTo>
                    <a:cubicBezTo>
                      <a:pt x="495" y="318"/>
                      <a:pt x="498" y="311"/>
                      <a:pt x="500" y="309"/>
                    </a:cubicBezTo>
                    <a:cubicBezTo>
                      <a:pt x="500" y="311"/>
                      <a:pt x="501" y="312"/>
                      <a:pt x="500" y="313"/>
                    </a:cubicBezTo>
                    <a:cubicBezTo>
                      <a:pt x="504" y="310"/>
                      <a:pt x="507" y="306"/>
                      <a:pt x="509" y="301"/>
                    </a:cubicBezTo>
                    <a:cubicBezTo>
                      <a:pt x="510" y="298"/>
                      <a:pt x="512" y="293"/>
                      <a:pt x="514" y="290"/>
                    </a:cubicBezTo>
                    <a:cubicBezTo>
                      <a:pt x="518" y="285"/>
                      <a:pt x="524" y="279"/>
                      <a:pt x="529" y="275"/>
                    </a:cubicBezTo>
                    <a:cubicBezTo>
                      <a:pt x="533" y="272"/>
                      <a:pt x="535" y="269"/>
                      <a:pt x="538" y="265"/>
                    </a:cubicBezTo>
                    <a:cubicBezTo>
                      <a:pt x="541" y="262"/>
                      <a:pt x="545" y="259"/>
                      <a:pt x="547" y="255"/>
                    </a:cubicBezTo>
                    <a:cubicBezTo>
                      <a:pt x="551" y="251"/>
                      <a:pt x="555" y="246"/>
                      <a:pt x="557" y="241"/>
                    </a:cubicBezTo>
                    <a:cubicBezTo>
                      <a:pt x="557" y="240"/>
                      <a:pt x="558" y="240"/>
                      <a:pt x="558" y="238"/>
                    </a:cubicBezTo>
                    <a:cubicBezTo>
                      <a:pt x="558" y="236"/>
                      <a:pt x="556" y="237"/>
                      <a:pt x="555" y="235"/>
                    </a:cubicBezTo>
                    <a:cubicBezTo>
                      <a:pt x="555" y="232"/>
                      <a:pt x="561" y="230"/>
                      <a:pt x="563" y="228"/>
                    </a:cubicBezTo>
                    <a:cubicBezTo>
                      <a:pt x="568" y="226"/>
                      <a:pt x="573" y="223"/>
                      <a:pt x="578" y="221"/>
                    </a:cubicBezTo>
                    <a:cubicBezTo>
                      <a:pt x="583" y="218"/>
                      <a:pt x="588" y="215"/>
                      <a:pt x="593" y="213"/>
                    </a:cubicBezTo>
                    <a:cubicBezTo>
                      <a:pt x="598" y="211"/>
                      <a:pt x="602" y="209"/>
                      <a:pt x="606" y="206"/>
                    </a:cubicBezTo>
                    <a:cubicBezTo>
                      <a:pt x="610" y="204"/>
                      <a:pt x="615" y="204"/>
                      <a:pt x="619" y="203"/>
                    </a:cubicBezTo>
                    <a:cubicBezTo>
                      <a:pt x="623" y="202"/>
                      <a:pt x="627" y="200"/>
                      <a:pt x="631" y="200"/>
                    </a:cubicBezTo>
                    <a:cubicBezTo>
                      <a:pt x="635" y="199"/>
                      <a:pt x="638" y="196"/>
                      <a:pt x="639" y="192"/>
                    </a:cubicBezTo>
                    <a:cubicBezTo>
                      <a:pt x="639" y="191"/>
                      <a:pt x="639" y="187"/>
                      <a:pt x="637" y="187"/>
                    </a:cubicBezTo>
                    <a:cubicBezTo>
                      <a:pt x="640" y="187"/>
                      <a:pt x="643" y="187"/>
                      <a:pt x="646" y="187"/>
                    </a:cubicBezTo>
                    <a:cubicBezTo>
                      <a:pt x="647" y="187"/>
                      <a:pt x="649" y="187"/>
                      <a:pt x="650" y="187"/>
                    </a:cubicBezTo>
                    <a:cubicBezTo>
                      <a:pt x="652" y="187"/>
                      <a:pt x="652" y="186"/>
                      <a:pt x="654" y="186"/>
                    </a:cubicBezTo>
                    <a:cubicBezTo>
                      <a:pt x="657" y="185"/>
                      <a:pt x="661" y="184"/>
                      <a:pt x="664" y="183"/>
                    </a:cubicBezTo>
                    <a:cubicBezTo>
                      <a:pt x="666" y="181"/>
                      <a:pt x="670" y="180"/>
                      <a:pt x="671" y="178"/>
                    </a:cubicBezTo>
                    <a:cubicBezTo>
                      <a:pt x="673" y="175"/>
                      <a:pt x="670" y="172"/>
                      <a:pt x="674" y="171"/>
                    </a:cubicBezTo>
                    <a:cubicBezTo>
                      <a:pt x="677" y="170"/>
                      <a:pt x="681" y="172"/>
                      <a:pt x="684" y="172"/>
                    </a:cubicBezTo>
                    <a:cubicBezTo>
                      <a:pt x="688" y="172"/>
                      <a:pt x="692" y="170"/>
                      <a:pt x="696" y="169"/>
                    </a:cubicBezTo>
                    <a:cubicBezTo>
                      <a:pt x="698" y="169"/>
                      <a:pt x="701" y="169"/>
                      <a:pt x="703" y="169"/>
                    </a:cubicBezTo>
                    <a:cubicBezTo>
                      <a:pt x="704" y="166"/>
                      <a:pt x="703" y="164"/>
                      <a:pt x="703" y="161"/>
                    </a:cubicBezTo>
                    <a:cubicBezTo>
                      <a:pt x="703" y="156"/>
                      <a:pt x="710" y="154"/>
                      <a:pt x="715" y="152"/>
                    </a:cubicBezTo>
                    <a:cubicBezTo>
                      <a:pt x="720" y="149"/>
                      <a:pt x="728" y="146"/>
                      <a:pt x="731" y="142"/>
                    </a:cubicBezTo>
                    <a:cubicBezTo>
                      <a:pt x="732" y="139"/>
                      <a:pt x="731" y="136"/>
                      <a:pt x="731" y="134"/>
                    </a:cubicBezTo>
                    <a:cubicBezTo>
                      <a:pt x="730" y="132"/>
                      <a:pt x="730" y="129"/>
                      <a:pt x="729" y="126"/>
                    </a:cubicBezTo>
                    <a:cubicBezTo>
                      <a:pt x="729" y="125"/>
                      <a:pt x="728" y="123"/>
                      <a:pt x="728" y="122"/>
                    </a:cubicBezTo>
                    <a:cubicBezTo>
                      <a:pt x="727" y="120"/>
                      <a:pt x="726" y="120"/>
                      <a:pt x="725" y="119"/>
                    </a:cubicBezTo>
                    <a:cubicBezTo>
                      <a:pt x="722" y="116"/>
                      <a:pt x="727" y="100"/>
                      <a:pt x="731" y="104"/>
                    </a:cubicBezTo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85" name="Freeform 94"/>
              <p:cNvSpPr>
                <a:spLocks/>
              </p:cNvSpPr>
              <p:nvPr/>
            </p:nvSpPr>
            <p:spPr bwMode="auto">
              <a:xfrm>
                <a:off x="1899350" y="5420847"/>
                <a:ext cx="62626" cy="49266"/>
              </a:xfrm>
              <a:custGeom>
                <a:avLst/>
                <a:gdLst/>
                <a:ahLst/>
                <a:cxnLst>
                  <a:cxn ang="0">
                    <a:pos x="45" y="13"/>
                  </a:cxn>
                  <a:cxn ang="0">
                    <a:pos x="41" y="6"/>
                  </a:cxn>
                  <a:cxn ang="0">
                    <a:pos x="40" y="5"/>
                  </a:cxn>
                  <a:cxn ang="0">
                    <a:pos x="43" y="2"/>
                  </a:cxn>
                  <a:cxn ang="0">
                    <a:pos x="43" y="1"/>
                  </a:cxn>
                  <a:cxn ang="0">
                    <a:pos x="32" y="5"/>
                  </a:cxn>
                  <a:cxn ang="0">
                    <a:pos x="27" y="8"/>
                  </a:cxn>
                  <a:cxn ang="0">
                    <a:pos x="22" y="10"/>
                  </a:cxn>
                  <a:cxn ang="0">
                    <a:pos x="17" y="14"/>
                  </a:cxn>
                  <a:cxn ang="0">
                    <a:pos x="8" y="19"/>
                  </a:cxn>
                  <a:cxn ang="0">
                    <a:pos x="4" y="22"/>
                  </a:cxn>
                  <a:cxn ang="0">
                    <a:pos x="1" y="25"/>
                  </a:cxn>
                  <a:cxn ang="0">
                    <a:pos x="0" y="27"/>
                  </a:cxn>
                  <a:cxn ang="0">
                    <a:pos x="1" y="30"/>
                  </a:cxn>
                  <a:cxn ang="0">
                    <a:pos x="5" y="32"/>
                  </a:cxn>
                  <a:cxn ang="0">
                    <a:pos x="9" y="33"/>
                  </a:cxn>
                  <a:cxn ang="0">
                    <a:pos x="12" y="29"/>
                  </a:cxn>
                  <a:cxn ang="0">
                    <a:pos x="13" y="27"/>
                  </a:cxn>
                  <a:cxn ang="0">
                    <a:pos x="17" y="30"/>
                  </a:cxn>
                  <a:cxn ang="0">
                    <a:pos x="19" y="32"/>
                  </a:cxn>
                  <a:cxn ang="0">
                    <a:pos x="20" y="34"/>
                  </a:cxn>
                  <a:cxn ang="0">
                    <a:pos x="21" y="35"/>
                  </a:cxn>
                  <a:cxn ang="0">
                    <a:pos x="21" y="38"/>
                  </a:cxn>
                  <a:cxn ang="0">
                    <a:pos x="23" y="40"/>
                  </a:cxn>
                  <a:cxn ang="0">
                    <a:pos x="24" y="41"/>
                  </a:cxn>
                  <a:cxn ang="0">
                    <a:pos x="24" y="41"/>
                  </a:cxn>
                  <a:cxn ang="0">
                    <a:pos x="27" y="44"/>
                  </a:cxn>
                  <a:cxn ang="0">
                    <a:pos x="31" y="43"/>
                  </a:cxn>
                  <a:cxn ang="0">
                    <a:pos x="34" y="44"/>
                  </a:cxn>
                  <a:cxn ang="0">
                    <a:pos x="35" y="45"/>
                  </a:cxn>
                  <a:cxn ang="0">
                    <a:pos x="37" y="47"/>
                  </a:cxn>
                  <a:cxn ang="0">
                    <a:pos x="38" y="49"/>
                  </a:cxn>
                  <a:cxn ang="0">
                    <a:pos x="39" y="50"/>
                  </a:cxn>
                  <a:cxn ang="0">
                    <a:pos x="40" y="50"/>
                  </a:cxn>
                  <a:cxn ang="0">
                    <a:pos x="41" y="47"/>
                  </a:cxn>
                  <a:cxn ang="0">
                    <a:pos x="45" y="44"/>
                  </a:cxn>
                  <a:cxn ang="0">
                    <a:pos x="48" y="44"/>
                  </a:cxn>
                  <a:cxn ang="0">
                    <a:pos x="51" y="42"/>
                  </a:cxn>
                  <a:cxn ang="0">
                    <a:pos x="51" y="37"/>
                  </a:cxn>
                  <a:cxn ang="0">
                    <a:pos x="52" y="34"/>
                  </a:cxn>
                  <a:cxn ang="0">
                    <a:pos x="54" y="30"/>
                  </a:cxn>
                  <a:cxn ang="0">
                    <a:pos x="58" y="28"/>
                  </a:cxn>
                  <a:cxn ang="0">
                    <a:pos x="60" y="24"/>
                  </a:cxn>
                  <a:cxn ang="0">
                    <a:pos x="62" y="18"/>
                  </a:cxn>
                  <a:cxn ang="0">
                    <a:pos x="53" y="14"/>
                  </a:cxn>
                  <a:cxn ang="0">
                    <a:pos x="52" y="15"/>
                  </a:cxn>
                  <a:cxn ang="0">
                    <a:pos x="50" y="16"/>
                  </a:cxn>
                  <a:cxn ang="0">
                    <a:pos x="49" y="17"/>
                  </a:cxn>
                  <a:cxn ang="0">
                    <a:pos x="47" y="15"/>
                  </a:cxn>
                  <a:cxn ang="0">
                    <a:pos x="46" y="13"/>
                  </a:cxn>
                  <a:cxn ang="0">
                    <a:pos x="45" y="13"/>
                  </a:cxn>
                </a:cxnLst>
                <a:rect l="0" t="0" r="r" b="b"/>
                <a:pathLst>
                  <a:path w="63" h="50">
                    <a:moveTo>
                      <a:pt x="45" y="13"/>
                    </a:moveTo>
                    <a:cubicBezTo>
                      <a:pt x="45" y="11"/>
                      <a:pt x="45" y="6"/>
                      <a:pt x="41" y="6"/>
                    </a:cubicBezTo>
                    <a:cubicBezTo>
                      <a:pt x="41" y="6"/>
                      <a:pt x="40" y="6"/>
                      <a:pt x="40" y="5"/>
                    </a:cubicBezTo>
                    <a:cubicBezTo>
                      <a:pt x="41" y="3"/>
                      <a:pt x="42" y="3"/>
                      <a:pt x="43" y="2"/>
                    </a:cubicBezTo>
                    <a:cubicBezTo>
                      <a:pt x="43" y="2"/>
                      <a:pt x="44" y="2"/>
                      <a:pt x="43" y="1"/>
                    </a:cubicBezTo>
                    <a:cubicBezTo>
                      <a:pt x="39" y="0"/>
                      <a:pt x="36" y="2"/>
                      <a:pt x="32" y="5"/>
                    </a:cubicBezTo>
                    <a:cubicBezTo>
                      <a:pt x="31" y="6"/>
                      <a:pt x="29" y="7"/>
                      <a:pt x="27" y="8"/>
                    </a:cubicBezTo>
                    <a:cubicBezTo>
                      <a:pt x="25" y="9"/>
                      <a:pt x="23" y="9"/>
                      <a:pt x="22" y="10"/>
                    </a:cubicBezTo>
                    <a:cubicBezTo>
                      <a:pt x="20" y="11"/>
                      <a:pt x="19" y="13"/>
                      <a:pt x="17" y="14"/>
                    </a:cubicBezTo>
                    <a:cubicBezTo>
                      <a:pt x="14" y="15"/>
                      <a:pt x="11" y="17"/>
                      <a:pt x="8" y="19"/>
                    </a:cubicBezTo>
                    <a:cubicBezTo>
                      <a:pt x="6" y="20"/>
                      <a:pt x="5" y="20"/>
                      <a:pt x="4" y="22"/>
                    </a:cubicBezTo>
                    <a:cubicBezTo>
                      <a:pt x="3" y="23"/>
                      <a:pt x="2" y="23"/>
                      <a:pt x="1" y="25"/>
                    </a:cubicBezTo>
                    <a:cubicBezTo>
                      <a:pt x="1" y="26"/>
                      <a:pt x="0" y="26"/>
                      <a:pt x="0" y="27"/>
                    </a:cubicBezTo>
                    <a:cubicBezTo>
                      <a:pt x="0" y="28"/>
                      <a:pt x="1" y="29"/>
                      <a:pt x="1" y="30"/>
                    </a:cubicBezTo>
                    <a:cubicBezTo>
                      <a:pt x="2" y="31"/>
                      <a:pt x="3" y="31"/>
                      <a:pt x="5" y="32"/>
                    </a:cubicBezTo>
                    <a:cubicBezTo>
                      <a:pt x="6" y="32"/>
                      <a:pt x="7" y="34"/>
                      <a:pt x="9" y="33"/>
                    </a:cubicBezTo>
                    <a:cubicBezTo>
                      <a:pt x="10" y="32"/>
                      <a:pt x="11" y="31"/>
                      <a:pt x="12" y="29"/>
                    </a:cubicBezTo>
                    <a:cubicBezTo>
                      <a:pt x="12" y="29"/>
                      <a:pt x="13" y="28"/>
                      <a:pt x="13" y="27"/>
                    </a:cubicBezTo>
                    <a:cubicBezTo>
                      <a:pt x="16" y="26"/>
                      <a:pt x="16" y="28"/>
                      <a:pt x="17" y="30"/>
                    </a:cubicBezTo>
                    <a:cubicBezTo>
                      <a:pt x="18" y="30"/>
                      <a:pt x="18" y="31"/>
                      <a:pt x="19" y="32"/>
                    </a:cubicBezTo>
                    <a:cubicBezTo>
                      <a:pt x="20" y="32"/>
                      <a:pt x="20" y="33"/>
                      <a:pt x="20" y="34"/>
                    </a:cubicBezTo>
                    <a:cubicBezTo>
                      <a:pt x="21" y="34"/>
                      <a:pt x="21" y="35"/>
                      <a:pt x="21" y="35"/>
                    </a:cubicBezTo>
                    <a:cubicBezTo>
                      <a:pt x="21" y="36"/>
                      <a:pt x="21" y="37"/>
                      <a:pt x="21" y="38"/>
                    </a:cubicBezTo>
                    <a:cubicBezTo>
                      <a:pt x="21" y="39"/>
                      <a:pt x="22" y="39"/>
                      <a:pt x="23" y="40"/>
                    </a:cubicBezTo>
                    <a:cubicBezTo>
                      <a:pt x="23" y="40"/>
                      <a:pt x="24" y="40"/>
                      <a:pt x="24" y="41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25" y="42"/>
                      <a:pt x="26" y="43"/>
                      <a:pt x="27" y="44"/>
                    </a:cubicBezTo>
                    <a:cubicBezTo>
                      <a:pt x="28" y="44"/>
                      <a:pt x="29" y="43"/>
                      <a:pt x="31" y="43"/>
                    </a:cubicBezTo>
                    <a:cubicBezTo>
                      <a:pt x="32" y="43"/>
                      <a:pt x="33" y="43"/>
                      <a:pt x="34" y="44"/>
                    </a:cubicBezTo>
                    <a:cubicBezTo>
                      <a:pt x="34" y="44"/>
                      <a:pt x="34" y="45"/>
                      <a:pt x="35" y="45"/>
                    </a:cubicBezTo>
                    <a:cubicBezTo>
                      <a:pt x="36" y="46"/>
                      <a:pt x="36" y="46"/>
                      <a:pt x="37" y="47"/>
                    </a:cubicBezTo>
                    <a:cubicBezTo>
                      <a:pt x="37" y="48"/>
                      <a:pt x="37" y="49"/>
                      <a:pt x="38" y="49"/>
                    </a:cubicBezTo>
                    <a:cubicBezTo>
                      <a:pt x="38" y="50"/>
                      <a:pt x="38" y="50"/>
                      <a:pt x="39" y="50"/>
                    </a:cubicBezTo>
                    <a:cubicBezTo>
                      <a:pt x="39" y="50"/>
                      <a:pt x="40" y="50"/>
                      <a:pt x="40" y="50"/>
                    </a:cubicBezTo>
                    <a:cubicBezTo>
                      <a:pt x="40" y="49"/>
                      <a:pt x="41" y="48"/>
                      <a:pt x="41" y="47"/>
                    </a:cubicBezTo>
                    <a:cubicBezTo>
                      <a:pt x="42" y="46"/>
                      <a:pt x="44" y="45"/>
                      <a:pt x="45" y="44"/>
                    </a:cubicBezTo>
                    <a:cubicBezTo>
                      <a:pt x="46" y="44"/>
                      <a:pt x="47" y="44"/>
                      <a:pt x="48" y="44"/>
                    </a:cubicBezTo>
                    <a:cubicBezTo>
                      <a:pt x="49" y="44"/>
                      <a:pt x="50" y="43"/>
                      <a:pt x="51" y="42"/>
                    </a:cubicBezTo>
                    <a:cubicBezTo>
                      <a:pt x="53" y="41"/>
                      <a:pt x="52" y="39"/>
                      <a:pt x="51" y="37"/>
                    </a:cubicBezTo>
                    <a:cubicBezTo>
                      <a:pt x="50" y="36"/>
                      <a:pt x="51" y="35"/>
                      <a:pt x="52" y="34"/>
                    </a:cubicBezTo>
                    <a:cubicBezTo>
                      <a:pt x="53" y="33"/>
                      <a:pt x="53" y="31"/>
                      <a:pt x="54" y="30"/>
                    </a:cubicBezTo>
                    <a:cubicBezTo>
                      <a:pt x="55" y="29"/>
                      <a:pt x="57" y="29"/>
                      <a:pt x="58" y="28"/>
                    </a:cubicBezTo>
                    <a:cubicBezTo>
                      <a:pt x="59" y="27"/>
                      <a:pt x="59" y="25"/>
                      <a:pt x="60" y="24"/>
                    </a:cubicBezTo>
                    <a:cubicBezTo>
                      <a:pt x="61" y="22"/>
                      <a:pt x="63" y="20"/>
                      <a:pt x="62" y="18"/>
                    </a:cubicBezTo>
                    <a:cubicBezTo>
                      <a:pt x="61" y="14"/>
                      <a:pt x="56" y="12"/>
                      <a:pt x="53" y="14"/>
                    </a:cubicBezTo>
                    <a:cubicBezTo>
                      <a:pt x="53" y="14"/>
                      <a:pt x="53" y="15"/>
                      <a:pt x="52" y="15"/>
                    </a:cubicBezTo>
                    <a:cubicBezTo>
                      <a:pt x="51" y="15"/>
                      <a:pt x="51" y="16"/>
                      <a:pt x="50" y="16"/>
                    </a:cubicBezTo>
                    <a:cubicBezTo>
                      <a:pt x="50" y="17"/>
                      <a:pt x="50" y="17"/>
                      <a:pt x="49" y="17"/>
                    </a:cubicBezTo>
                    <a:cubicBezTo>
                      <a:pt x="48" y="17"/>
                      <a:pt x="48" y="16"/>
                      <a:pt x="47" y="15"/>
                    </a:cubicBezTo>
                    <a:cubicBezTo>
                      <a:pt x="47" y="14"/>
                      <a:pt x="46" y="13"/>
                      <a:pt x="46" y="13"/>
                    </a:cubicBezTo>
                    <a:lnTo>
                      <a:pt x="45" y="13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86" name="Freeform 95"/>
              <p:cNvSpPr>
                <a:spLocks/>
              </p:cNvSpPr>
              <p:nvPr/>
            </p:nvSpPr>
            <p:spPr bwMode="auto">
              <a:xfrm>
                <a:off x="1976171" y="5410826"/>
                <a:ext cx="30060" cy="21710"/>
              </a:xfrm>
              <a:custGeom>
                <a:avLst/>
                <a:gdLst/>
                <a:ahLst/>
                <a:cxnLst>
                  <a:cxn ang="0">
                    <a:pos x="4" y="3"/>
                  </a:cxn>
                  <a:cxn ang="0">
                    <a:pos x="0" y="4"/>
                  </a:cxn>
                  <a:cxn ang="0">
                    <a:pos x="0" y="6"/>
                  </a:cxn>
                  <a:cxn ang="0">
                    <a:pos x="1" y="11"/>
                  </a:cxn>
                  <a:cxn ang="0">
                    <a:pos x="1" y="13"/>
                  </a:cxn>
                  <a:cxn ang="0">
                    <a:pos x="4" y="12"/>
                  </a:cxn>
                  <a:cxn ang="0">
                    <a:pos x="8" y="12"/>
                  </a:cxn>
                  <a:cxn ang="0">
                    <a:pos x="9" y="12"/>
                  </a:cxn>
                  <a:cxn ang="0">
                    <a:pos x="12" y="14"/>
                  </a:cxn>
                  <a:cxn ang="0">
                    <a:pos x="24" y="20"/>
                  </a:cxn>
                  <a:cxn ang="0">
                    <a:pos x="27" y="21"/>
                  </a:cxn>
                  <a:cxn ang="0">
                    <a:pos x="28" y="21"/>
                  </a:cxn>
                  <a:cxn ang="0">
                    <a:pos x="29" y="16"/>
                  </a:cxn>
                  <a:cxn ang="0">
                    <a:pos x="27" y="12"/>
                  </a:cxn>
                  <a:cxn ang="0">
                    <a:pos x="25" y="9"/>
                  </a:cxn>
                  <a:cxn ang="0">
                    <a:pos x="24" y="5"/>
                  </a:cxn>
                  <a:cxn ang="0">
                    <a:pos x="21" y="3"/>
                  </a:cxn>
                  <a:cxn ang="0">
                    <a:pos x="16" y="0"/>
                  </a:cxn>
                  <a:cxn ang="0">
                    <a:pos x="4" y="3"/>
                  </a:cxn>
                </a:cxnLst>
                <a:rect l="0" t="0" r="r" b="b"/>
                <a:pathLst>
                  <a:path w="30" h="22">
                    <a:moveTo>
                      <a:pt x="4" y="3"/>
                    </a:moveTo>
                    <a:cubicBezTo>
                      <a:pt x="3" y="3"/>
                      <a:pt x="0" y="3"/>
                      <a:pt x="0" y="4"/>
                    </a:cubicBezTo>
                    <a:cubicBezTo>
                      <a:pt x="0" y="5"/>
                      <a:pt x="0" y="5"/>
                      <a:pt x="0" y="6"/>
                    </a:cubicBezTo>
                    <a:cubicBezTo>
                      <a:pt x="1" y="7"/>
                      <a:pt x="1" y="9"/>
                      <a:pt x="1" y="11"/>
                    </a:cubicBezTo>
                    <a:cubicBezTo>
                      <a:pt x="1" y="12"/>
                      <a:pt x="1" y="12"/>
                      <a:pt x="1" y="13"/>
                    </a:cubicBezTo>
                    <a:cubicBezTo>
                      <a:pt x="2" y="14"/>
                      <a:pt x="3" y="13"/>
                      <a:pt x="4" y="12"/>
                    </a:cubicBezTo>
                    <a:cubicBezTo>
                      <a:pt x="6" y="12"/>
                      <a:pt x="7" y="12"/>
                      <a:pt x="8" y="12"/>
                    </a:cubicBezTo>
                    <a:cubicBezTo>
                      <a:pt x="9" y="12"/>
                      <a:pt x="9" y="12"/>
                      <a:pt x="9" y="12"/>
                    </a:cubicBezTo>
                    <a:cubicBezTo>
                      <a:pt x="10" y="13"/>
                      <a:pt x="11" y="13"/>
                      <a:pt x="12" y="14"/>
                    </a:cubicBezTo>
                    <a:cubicBezTo>
                      <a:pt x="15" y="18"/>
                      <a:pt x="20" y="18"/>
                      <a:pt x="24" y="20"/>
                    </a:cubicBezTo>
                    <a:cubicBezTo>
                      <a:pt x="25" y="20"/>
                      <a:pt x="26" y="21"/>
                      <a:pt x="27" y="21"/>
                    </a:cubicBezTo>
                    <a:cubicBezTo>
                      <a:pt x="27" y="21"/>
                      <a:pt x="28" y="22"/>
                      <a:pt x="28" y="21"/>
                    </a:cubicBezTo>
                    <a:cubicBezTo>
                      <a:pt x="30" y="21"/>
                      <a:pt x="30" y="17"/>
                      <a:pt x="29" y="16"/>
                    </a:cubicBezTo>
                    <a:cubicBezTo>
                      <a:pt x="29" y="14"/>
                      <a:pt x="28" y="13"/>
                      <a:pt x="27" y="12"/>
                    </a:cubicBezTo>
                    <a:cubicBezTo>
                      <a:pt x="26" y="11"/>
                      <a:pt x="26" y="10"/>
                      <a:pt x="25" y="9"/>
                    </a:cubicBezTo>
                    <a:cubicBezTo>
                      <a:pt x="25" y="8"/>
                      <a:pt x="24" y="7"/>
                      <a:pt x="24" y="5"/>
                    </a:cubicBezTo>
                    <a:cubicBezTo>
                      <a:pt x="23" y="4"/>
                      <a:pt x="22" y="4"/>
                      <a:pt x="21" y="3"/>
                    </a:cubicBezTo>
                    <a:cubicBezTo>
                      <a:pt x="19" y="1"/>
                      <a:pt x="18" y="0"/>
                      <a:pt x="16" y="0"/>
                    </a:cubicBezTo>
                    <a:lnTo>
                      <a:pt x="4" y="3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87" name="Freeform 96"/>
              <p:cNvSpPr>
                <a:spLocks/>
              </p:cNvSpPr>
              <p:nvPr/>
            </p:nvSpPr>
            <p:spPr bwMode="auto">
              <a:xfrm>
                <a:off x="1836725" y="5480967"/>
                <a:ext cx="25050" cy="20040"/>
              </a:xfrm>
              <a:custGeom>
                <a:avLst/>
                <a:gdLst/>
                <a:ahLst/>
                <a:cxnLst>
                  <a:cxn ang="0">
                    <a:pos x="25" y="2"/>
                  </a:cxn>
                  <a:cxn ang="0">
                    <a:pos x="24" y="1"/>
                  </a:cxn>
                  <a:cxn ang="0">
                    <a:pos x="18" y="1"/>
                  </a:cxn>
                  <a:cxn ang="0">
                    <a:pos x="16" y="2"/>
                  </a:cxn>
                  <a:cxn ang="0">
                    <a:pos x="13" y="4"/>
                  </a:cxn>
                  <a:cxn ang="0">
                    <a:pos x="8" y="7"/>
                  </a:cxn>
                  <a:cxn ang="0">
                    <a:pos x="4" y="10"/>
                  </a:cxn>
                  <a:cxn ang="0">
                    <a:pos x="1" y="17"/>
                  </a:cxn>
                  <a:cxn ang="0">
                    <a:pos x="12" y="18"/>
                  </a:cxn>
                  <a:cxn ang="0">
                    <a:pos x="21" y="13"/>
                  </a:cxn>
                  <a:cxn ang="0">
                    <a:pos x="24" y="8"/>
                  </a:cxn>
                  <a:cxn ang="0">
                    <a:pos x="23" y="5"/>
                  </a:cxn>
                  <a:cxn ang="0">
                    <a:pos x="22" y="2"/>
                  </a:cxn>
                  <a:cxn ang="0">
                    <a:pos x="25" y="2"/>
                  </a:cxn>
                </a:cxnLst>
                <a:rect l="0" t="0" r="r" b="b"/>
                <a:pathLst>
                  <a:path w="25" h="20">
                    <a:moveTo>
                      <a:pt x="25" y="2"/>
                    </a:moveTo>
                    <a:cubicBezTo>
                      <a:pt x="25" y="1"/>
                      <a:pt x="25" y="1"/>
                      <a:pt x="24" y="1"/>
                    </a:cubicBezTo>
                    <a:cubicBezTo>
                      <a:pt x="22" y="0"/>
                      <a:pt x="20" y="1"/>
                      <a:pt x="18" y="1"/>
                    </a:cubicBezTo>
                    <a:cubicBezTo>
                      <a:pt x="17" y="1"/>
                      <a:pt x="17" y="1"/>
                      <a:pt x="16" y="2"/>
                    </a:cubicBezTo>
                    <a:cubicBezTo>
                      <a:pt x="15" y="3"/>
                      <a:pt x="14" y="4"/>
                      <a:pt x="13" y="4"/>
                    </a:cubicBezTo>
                    <a:cubicBezTo>
                      <a:pt x="12" y="5"/>
                      <a:pt x="10" y="6"/>
                      <a:pt x="8" y="7"/>
                    </a:cubicBezTo>
                    <a:cubicBezTo>
                      <a:pt x="7" y="8"/>
                      <a:pt x="5" y="9"/>
                      <a:pt x="4" y="10"/>
                    </a:cubicBezTo>
                    <a:cubicBezTo>
                      <a:pt x="2" y="11"/>
                      <a:pt x="0" y="15"/>
                      <a:pt x="1" y="17"/>
                    </a:cubicBezTo>
                    <a:cubicBezTo>
                      <a:pt x="4" y="20"/>
                      <a:pt x="9" y="19"/>
                      <a:pt x="12" y="18"/>
                    </a:cubicBezTo>
                    <a:cubicBezTo>
                      <a:pt x="15" y="16"/>
                      <a:pt x="18" y="16"/>
                      <a:pt x="21" y="13"/>
                    </a:cubicBezTo>
                    <a:cubicBezTo>
                      <a:pt x="22" y="11"/>
                      <a:pt x="24" y="10"/>
                      <a:pt x="24" y="8"/>
                    </a:cubicBezTo>
                    <a:cubicBezTo>
                      <a:pt x="24" y="7"/>
                      <a:pt x="23" y="6"/>
                      <a:pt x="23" y="5"/>
                    </a:cubicBezTo>
                    <a:cubicBezTo>
                      <a:pt x="23" y="4"/>
                      <a:pt x="23" y="3"/>
                      <a:pt x="22" y="2"/>
                    </a:cubicBezTo>
                    <a:lnTo>
                      <a:pt x="25" y="2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</p:grpSp>
        <p:sp>
          <p:nvSpPr>
            <p:cNvPr id="155" name="Freeform 99"/>
            <p:cNvSpPr>
              <a:spLocks/>
            </p:cNvSpPr>
            <p:nvPr/>
          </p:nvSpPr>
          <p:spPr bwMode="auto">
            <a:xfrm>
              <a:off x="5013957" y="4122317"/>
              <a:ext cx="11117" cy="9882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3" y="3"/>
                </a:cxn>
                <a:cxn ang="0">
                  <a:pos x="2" y="5"/>
                </a:cxn>
                <a:cxn ang="0">
                  <a:pos x="2" y="7"/>
                </a:cxn>
                <a:cxn ang="0">
                  <a:pos x="4" y="6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8" y="2"/>
                </a:cxn>
                <a:cxn ang="0">
                  <a:pos x="8" y="1"/>
                </a:cxn>
                <a:cxn ang="0">
                  <a:pos x="7" y="0"/>
                </a:cxn>
              </a:cxnLst>
              <a:rect l="0" t="0" r="r" b="b"/>
              <a:pathLst>
                <a:path w="8" h="7">
                  <a:moveTo>
                    <a:pt x="7" y="0"/>
                  </a:moveTo>
                  <a:cubicBezTo>
                    <a:pt x="6" y="1"/>
                    <a:pt x="4" y="1"/>
                    <a:pt x="3" y="3"/>
                  </a:cubicBezTo>
                  <a:cubicBezTo>
                    <a:pt x="3" y="3"/>
                    <a:pt x="2" y="4"/>
                    <a:pt x="2" y="5"/>
                  </a:cubicBezTo>
                  <a:cubicBezTo>
                    <a:pt x="1" y="5"/>
                    <a:pt x="0" y="7"/>
                    <a:pt x="2" y="7"/>
                  </a:cubicBezTo>
                  <a:cubicBezTo>
                    <a:pt x="2" y="7"/>
                    <a:pt x="3" y="6"/>
                    <a:pt x="4" y="6"/>
                  </a:cubicBezTo>
                  <a:cubicBezTo>
                    <a:pt x="4" y="5"/>
                    <a:pt x="5" y="5"/>
                    <a:pt x="5" y="5"/>
                  </a:cubicBezTo>
                  <a:cubicBezTo>
                    <a:pt x="6" y="4"/>
                    <a:pt x="7" y="4"/>
                    <a:pt x="7" y="3"/>
                  </a:cubicBezTo>
                  <a:cubicBezTo>
                    <a:pt x="7" y="3"/>
                    <a:pt x="7" y="3"/>
                    <a:pt x="8" y="2"/>
                  </a:cubicBezTo>
                  <a:cubicBezTo>
                    <a:pt x="8" y="2"/>
                    <a:pt x="8" y="2"/>
                    <a:pt x="8" y="1"/>
                  </a:cubicBezTo>
                  <a:lnTo>
                    <a:pt x="7" y="0"/>
                  </a:lnTo>
                  <a:close/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56" name="Freeform 102"/>
            <p:cNvSpPr>
              <a:spLocks/>
            </p:cNvSpPr>
            <p:nvPr/>
          </p:nvSpPr>
          <p:spPr bwMode="auto">
            <a:xfrm>
              <a:off x="5111540" y="4096377"/>
              <a:ext cx="16058" cy="3706"/>
            </a:xfrm>
            <a:custGeom>
              <a:avLst/>
              <a:gdLst/>
              <a:ahLst/>
              <a:cxnLst>
                <a:cxn ang="0">
                  <a:pos x="9" y="1"/>
                </a:cxn>
                <a:cxn ang="0">
                  <a:pos x="9" y="0"/>
                </a:cxn>
                <a:cxn ang="0">
                  <a:pos x="5" y="1"/>
                </a:cxn>
                <a:cxn ang="0">
                  <a:pos x="1" y="1"/>
                </a:cxn>
                <a:cxn ang="0">
                  <a:pos x="2" y="2"/>
                </a:cxn>
                <a:cxn ang="0">
                  <a:pos x="5" y="3"/>
                </a:cxn>
                <a:cxn ang="0">
                  <a:pos x="9" y="3"/>
                </a:cxn>
                <a:cxn ang="0">
                  <a:pos x="11" y="2"/>
                </a:cxn>
                <a:cxn ang="0">
                  <a:pos x="11" y="2"/>
                </a:cxn>
                <a:cxn ang="0">
                  <a:pos x="9" y="1"/>
                </a:cxn>
              </a:cxnLst>
              <a:rect l="0" t="0" r="r" b="b"/>
              <a:pathLst>
                <a:path w="11" h="3">
                  <a:moveTo>
                    <a:pt x="9" y="1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7" y="0"/>
                    <a:pt x="6" y="0"/>
                    <a:pt x="5" y="1"/>
                  </a:cubicBezTo>
                  <a:cubicBezTo>
                    <a:pt x="4" y="1"/>
                    <a:pt x="2" y="1"/>
                    <a:pt x="1" y="1"/>
                  </a:cubicBezTo>
                  <a:cubicBezTo>
                    <a:pt x="0" y="2"/>
                    <a:pt x="1" y="2"/>
                    <a:pt x="2" y="2"/>
                  </a:cubicBezTo>
                  <a:cubicBezTo>
                    <a:pt x="3" y="2"/>
                    <a:pt x="4" y="3"/>
                    <a:pt x="5" y="3"/>
                  </a:cubicBezTo>
                  <a:cubicBezTo>
                    <a:pt x="6" y="3"/>
                    <a:pt x="7" y="3"/>
                    <a:pt x="9" y="3"/>
                  </a:cubicBezTo>
                  <a:cubicBezTo>
                    <a:pt x="9" y="3"/>
                    <a:pt x="10" y="3"/>
                    <a:pt x="11" y="2"/>
                  </a:cubicBezTo>
                  <a:cubicBezTo>
                    <a:pt x="11" y="2"/>
                    <a:pt x="11" y="2"/>
                    <a:pt x="11" y="2"/>
                  </a:cubicBezTo>
                  <a:lnTo>
                    <a:pt x="9" y="1"/>
                  </a:lnTo>
                  <a:close/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grpSp>
          <p:nvGrpSpPr>
            <p:cNvPr id="157" name="Group 156"/>
            <p:cNvGrpSpPr/>
            <p:nvPr/>
          </p:nvGrpSpPr>
          <p:grpSpPr>
            <a:xfrm>
              <a:off x="5265946" y="3514581"/>
              <a:ext cx="562032" cy="447154"/>
              <a:chOff x="2277611" y="3933693"/>
              <a:chExt cx="379930" cy="302273"/>
            </a:xfrm>
            <a:solidFill>
              <a:schemeClr val="tx2"/>
            </a:solidFill>
          </p:grpSpPr>
          <p:sp>
            <p:nvSpPr>
              <p:cNvPr id="181" name="Freeform 106"/>
              <p:cNvSpPr>
                <a:spLocks noEditPoints="1"/>
              </p:cNvSpPr>
              <p:nvPr/>
            </p:nvSpPr>
            <p:spPr bwMode="auto">
              <a:xfrm>
                <a:off x="2277611" y="3933693"/>
                <a:ext cx="157817" cy="291419"/>
              </a:xfrm>
              <a:custGeom>
                <a:avLst/>
                <a:gdLst/>
                <a:ahLst/>
                <a:cxnLst>
                  <a:cxn ang="0">
                    <a:pos x="92" y="72"/>
                  </a:cxn>
                  <a:cxn ang="0">
                    <a:pos x="75" y="76"/>
                  </a:cxn>
                  <a:cxn ang="0">
                    <a:pos x="65" y="79"/>
                  </a:cxn>
                  <a:cxn ang="0">
                    <a:pos x="62" y="97"/>
                  </a:cxn>
                  <a:cxn ang="0">
                    <a:pos x="69" y="109"/>
                  </a:cxn>
                  <a:cxn ang="0">
                    <a:pos x="60" y="103"/>
                  </a:cxn>
                  <a:cxn ang="0">
                    <a:pos x="45" y="81"/>
                  </a:cxn>
                  <a:cxn ang="0">
                    <a:pos x="58" y="74"/>
                  </a:cxn>
                  <a:cxn ang="0">
                    <a:pos x="80" y="70"/>
                  </a:cxn>
                  <a:cxn ang="0">
                    <a:pos x="99" y="67"/>
                  </a:cxn>
                  <a:cxn ang="0">
                    <a:pos x="152" y="264"/>
                  </a:cxn>
                  <a:cxn ang="0">
                    <a:pos x="145" y="261"/>
                  </a:cxn>
                  <a:cxn ang="0">
                    <a:pos x="151" y="239"/>
                  </a:cxn>
                  <a:cxn ang="0">
                    <a:pos x="142" y="225"/>
                  </a:cxn>
                  <a:cxn ang="0">
                    <a:pos x="148" y="222"/>
                  </a:cxn>
                  <a:cxn ang="0">
                    <a:pos x="128" y="207"/>
                  </a:cxn>
                  <a:cxn ang="0">
                    <a:pos x="96" y="204"/>
                  </a:cxn>
                  <a:cxn ang="0">
                    <a:pos x="100" y="187"/>
                  </a:cxn>
                  <a:cxn ang="0">
                    <a:pos x="118" y="185"/>
                  </a:cxn>
                  <a:cxn ang="0">
                    <a:pos x="120" y="164"/>
                  </a:cxn>
                  <a:cxn ang="0">
                    <a:pos x="136" y="155"/>
                  </a:cxn>
                  <a:cxn ang="0">
                    <a:pos x="149" y="152"/>
                  </a:cxn>
                  <a:cxn ang="0">
                    <a:pos x="158" y="131"/>
                  </a:cxn>
                  <a:cxn ang="0">
                    <a:pos x="125" y="109"/>
                  </a:cxn>
                  <a:cxn ang="0">
                    <a:pos x="122" y="92"/>
                  </a:cxn>
                  <a:cxn ang="0">
                    <a:pos x="129" y="66"/>
                  </a:cxn>
                  <a:cxn ang="0">
                    <a:pos x="139" y="50"/>
                  </a:cxn>
                  <a:cxn ang="0">
                    <a:pos x="136" y="26"/>
                  </a:cxn>
                  <a:cxn ang="0">
                    <a:pos x="140" y="2"/>
                  </a:cxn>
                  <a:cxn ang="0">
                    <a:pos x="108" y="16"/>
                  </a:cxn>
                  <a:cxn ang="0">
                    <a:pos x="87" y="45"/>
                  </a:cxn>
                  <a:cxn ang="0">
                    <a:pos x="55" y="58"/>
                  </a:cxn>
                  <a:cxn ang="0">
                    <a:pos x="24" y="72"/>
                  </a:cxn>
                  <a:cxn ang="0">
                    <a:pos x="19" y="105"/>
                  </a:cxn>
                  <a:cxn ang="0">
                    <a:pos x="31" y="104"/>
                  </a:cxn>
                  <a:cxn ang="0">
                    <a:pos x="39" y="106"/>
                  </a:cxn>
                  <a:cxn ang="0">
                    <a:pos x="38" y="124"/>
                  </a:cxn>
                  <a:cxn ang="0">
                    <a:pos x="21" y="118"/>
                  </a:cxn>
                  <a:cxn ang="0">
                    <a:pos x="5" y="120"/>
                  </a:cxn>
                  <a:cxn ang="0">
                    <a:pos x="6" y="160"/>
                  </a:cxn>
                  <a:cxn ang="0">
                    <a:pos x="15" y="167"/>
                  </a:cxn>
                  <a:cxn ang="0">
                    <a:pos x="12" y="177"/>
                  </a:cxn>
                  <a:cxn ang="0">
                    <a:pos x="5" y="207"/>
                  </a:cxn>
                  <a:cxn ang="0">
                    <a:pos x="13" y="227"/>
                  </a:cxn>
                  <a:cxn ang="0">
                    <a:pos x="22" y="223"/>
                  </a:cxn>
                  <a:cxn ang="0">
                    <a:pos x="28" y="224"/>
                  </a:cxn>
                  <a:cxn ang="0">
                    <a:pos x="34" y="240"/>
                  </a:cxn>
                  <a:cxn ang="0">
                    <a:pos x="32" y="261"/>
                  </a:cxn>
                  <a:cxn ang="0">
                    <a:pos x="49" y="272"/>
                  </a:cxn>
                  <a:cxn ang="0">
                    <a:pos x="63" y="274"/>
                  </a:cxn>
                  <a:cxn ang="0">
                    <a:pos x="72" y="279"/>
                  </a:cxn>
                  <a:cxn ang="0">
                    <a:pos x="86" y="277"/>
                  </a:cxn>
                  <a:cxn ang="0">
                    <a:pos x="105" y="281"/>
                  </a:cxn>
                  <a:cxn ang="0">
                    <a:pos x="102" y="259"/>
                  </a:cxn>
                  <a:cxn ang="0">
                    <a:pos x="88" y="264"/>
                  </a:cxn>
                  <a:cxn ang="0">
                    <a:pos x="90" y="246"/>
                  </a:cxn>
                  <a:cxn ang="0">
                    <a:pos x="104" y="244"/>
                  </a:cxn>
                  <a:cxn ang="0">
                    <a:pos x="120" y="257"/>
                  </a:cxn>
                  <a:cxn ang="0">
                    <a:pos x="138" y="275"/>
                  </a:cxn>
                  <a:cxn ang="0">
                    <a:pos x="149" y="288"/>
                  </a:cxn>
                  <a:cxn ang="0">
                    <a:pos x="155" y="271"/>
                  </a:cxn>
                </a:cxnLst>
                <a:rect l="0" t="0" r="r" b="b"/>
                <a:pathLst>
                  <a:path w="161" h="297">
                    <a:moveTo>
                      <a:pt x="35" y="281"/>
                    </a:moveTo>
                    <a:cubicBezTo>
                      <a:pt x="35" y="281"/>
                      <a:pt x="35" y="281"/>
                      <a:pt x="36" y="281"/>
                    </a:cubicBezTo>
                    <a:cubicBezTo>
                      <a:pt x="36" y="281"/>
                      <a:pt x="36" y="281"/>
                      <a:pt x="36" y="280"/>
                    </a:cubicBezTo>
                    <a:cubicBezTo>
                      <a:pt x="35" y="280"/>
                      <a:pt x="35" y="280"/>
                      <a:pt x="35" y="280"/>
                    </a:cubicBezTo>
                    <a:cubicBezTo>
                      <a:pt x="35" y="280"/>
                      <a:pt x="35" y="281"/>
                      <a:pt x="35" y="281"/>
                    </a:cubicBezTo>
                    <a:moveTo>
                      <a:pt x="92" y="72"/>
                    </a:moveTo>
                    <a:cubicBezTo>
                      <a:pt x="90" y="72"/>
                      <a:pt x="90" y="72"/>
                      <a:pt x="89" y="74"/>
                    </a:cubicBezTo>
                    <a:cubicBezTo>
                      <a:pt x="88" y="75"/>
                      <a:pt x="88" y="76"/>
                      <a:pt x="87" y="77"/>
                    </a:cubicBezTo>
                    <a:cubicBezTo>
                      <a:pt x="86" y="77"/>
                      <a:pt x="85" y="77"/>
                      <a:pt x="85" y="77"/>
                    </a:cubicBezTo>
                    <a:cubicBezTo>
                      <a:pt x="84" y="77"/>
                      <a:pt x="84" y="78"/>
                      <a:pt x="83" y="78"/>
                    </a:cubicBezTo>
                    <a:cubicBezTo>
                      <a:pt x="81" y="78"/>
                      <a:pt x="80" y="78"/>
                      <a:pt x="79" y="77"/>
                    </a:cubicBezTo>
                    <a:cubicBezTo>
                      <a:pt x="77" y="76"/>
                      <a:pt x="77" y="76"/>
                      <a:pt x="75" y="76"/>
                    </a:cubicBezTo>
                    <a:cubicBezTo>
                      <a:pt x="73" y="76"/>
                      <a:pt x="72" y="78"/>
                      <a:pt x="71" y="78"/>
                    </a:cubicBezTo>
                    <a:cubicBezTo>
                      <a:pt x="69" y="78"/>
                      <a:pt x="69" y="78"/>
                      <a:pt x="68" y="79"/>
                    </a:cubicBezTo>
                    <a:cubicBezTo>
                      <a:pt x="67" y="79"/>
                      <a:pt x="67" y="79"/>
                      <a:pt x="66" y="79"/>
                    </a:cubicBezTo>
                    <a:cubicBezTo>
                      <a:pt x="66" y="80"/>
                      <a:pt x="67" y="81"/>
                      <a:pt x="65" y="80"/>
                    </a:cubicBezTo>
                    <a:cubicBezTo>
                      <a:pt x="68" y="76"/>
                      <a:pt x="68" y="76"/>
                      <a:pt x="68" y="76"/>
                    </a:cubicBezTo>
                    <a:cubicBezTo>
                      <a:pt x="66" y="77"/>
                      <a:pt x="66" y="78"/>
                      <a:pt x="65" y="79"/>
                    </a:cubicBezTo>
                    <a:cubicBezTo>
                      <a:pt x="64" y="80"/>
                      <a:pt x="62" y="81"/>
                      <a:pt x="61" y="82"/>
                    </a:cubicBezTo>
                    <a:cubicBezTo>
                      <a:pt x="61" y="83"/>
                      <a:pt x="61" y="84"/>
                      <a:pt x="61" y="84"/>
                    </a:cubicBezTo>
                    <a:cubicBezTo>
                      <a:pt x="61" y="85"/>
                      <a:pt x="60" y="85"/>
                      <a:pt x="60" y="85"/>
                    </a:cubicBezTo>
                    <a:cubicBezTo>
                      <a:pt x="60" y="88"/>
                      <a:pt x="64" y="88"/>
                      <a:pt x="63" y="91"/>
                    </a:cubicBezTo>
                    <a:cubicBezTo>
                      <a:pt x="62" y="92"/>
                      <a:pt x="62" y="93"/>
                      <a:pt x="62" y="94"/>
                    </a:cubicBezTo>
                    <a:cubicBezTo>
                      <a:pt x="61" y="95"/>
                      <a:pt x="62" y="96"/>
                      <a:pt x="62" y="97"/>
                    </a:cubicBezTo>
                    <a:cubicBezTo>
                      <a:pt x="62" y="98"/>
                      <a:pt x="62" y="99"/>
                      <a:pt x="62" y="100"/>
                    </a:cubicBezTo>
                    <a:cubicBezTo>
                      <a:pt x="62" y="101"/>
                      <a:pt x="63" y="101"/>
                      <a:pt x="63" y="102"/>
                    </a:cubicBezTo>
                    <a:cubicBezTo>
                      <a:pt x="63" y="102"/>
                      <a:pt x="63" y="103"/>
                      <a:pt x="63" y="104"/>
                    </a:cubicBezTo>
                    <a:cubicBezTo>
                      <a:pt x="64" y="104"/>
                      <a:pt x="65" y="104"/>
                      <a:pt x="66" y="104"/>
                    </a:cubicBezTo>
                    <a:cubicBezTo>
                      <a:pt x="67" y="104"/>
                      <a:pt x="67" y="104"/>
                      <a:pt x="68" y="104"/>
                    </a:cubicBezTo>
                    <a:cubicBezTo>
                      <a:pt x="69" y="105"/>
                      <a:pt x="70" y="108"/>
                      <a:pt x="69" y="109"/>
                    </a:cubicBezTo>
                    <a:cubicBezTo>
                      <a:pt x="69" y="110"/>
                      <a:pt x="66" y="111"/>
                      <a:pt x="65" y="111"/>
                    </a:cubicBezTo>
                    <a:cubicBezTo>
                      <a:pt x="62" y="111"/>
                      <a:pt x="60" y="110"/>
                      <a:pt x="57" y="110"/>
                    </a:cubicBezTo>
                    <a:cubicBezTo>
                      <a:pt x="54" y="109"/>
                      <a:pt x="55" y="112"/>
                      <a:pt x="54" y="115"/>
                    </a:cubicBezTo>
                    <a:cubicBezTo>
                      <a:pt x="53" y="113"/>
                      <a:pt x="54" y="110"/>
                      <a:pt x="55" y="108"/>
                    </a:cubicBezTo>
                    <a:cubicBezTo>
                      <a:pt x="55" y="107"/>
                      <a:pt x="58" y="107"/>
                      <a:pt x="58" y="107"/>
                    </a:cubicBezTo>
                    <a:cubicBezTo>
                      <a:pt x="58" y="106"/>
                      <a:pt x="60" y="103"/>
                      <a:pt x="60" y="103"/>
                    </a:cubicBezTo>
                    <a:cubicBezTo>
                      <a:pt x="60" y="99"/>
                      <a:pt x="56" y="98"/>
                      <a:pt x="56" y="94"/>
                    </a:cubicBezTo>
                    <a:cubicBezTo>
                      <a:pt x="55" y="92"/>
                      <a:pt x="51" y="91"/>
                      <a:pt x="51" y="88"/>
                    </a:cubicBezTo>
                    <a:cubicBezTo>
                      <a:pt x="50" y="88"/>
                      <a:pt x="49" y="89"/>
                      <a:pt x="48" y="90"/>
                    </a:cubicBezTo>
                    <a:cubicBezTo>
                      <a:pt x="47" y="92"/>
                      <a:pt x="47" y="92"/>
                      <a:pt x="46" y="91"/>
                    </a:cubicBezTo>
                    <a:cubicBezTo>
                      <a:pt x="43" y="90"/>
                      <a:pt x="41" y="85"/>
                      <a:pt x="45" y="84"/>
                    </a:cubicBezTo>
                    <a:cubicBezTo>
                      <a:pt x="45" y="83"/>
                      <a:pt x="45" y="82"/>
                      <a:pt x="45" y="81"/>
                    </a:cubicBezTo>
                    <a:cubicBezTo>
                      <a:pt x="44" y="81"/>
                      <a:pt x="44" y="82"/>
                      <a:pt x="43" y="82"/>
                    </a:cubicBezTo>
                    <a:cubicBezTo>
                      <a:pt x="42" y="83"/>
                      <a:pt x="41" y="84"/>
                      <a:pt x="40" y="84"/>
                    </a:cubicBezTo>
                    <a:cubicBezTo>
                      <a:pt x="36" y="85"/>
                      <a:pt x="37" y="81"/>
                      <a:pt x="36" y="79"/>
                    </a:cubicBezTo>
                    <a:cubicBezTo>
                      <a:pt x="39" y="77"/>
                      <a:pt x="43" y="79"/>
                      <a:pt x="46" y="78"/>
                    </a:cubicBezTo>
                    <a:cubicBezTo>
                      <a:pt x="49" y="78"/>
                      <a:pt x="50" y="76"/>
                      <a:pt x="52" y="75"/>
                    </a:cubicBezTo>
                    <a:cubicBezTo>
                      <a:pt x="53" y="74"/>
                      <a:pt x="56" y="74"/>
                      <a:pt x="58" y="74"/>
                    </a:cubicBezTo>
                    <a:cubicBezTo>
                      <a:pt x="59" y="74"/>
                      <a:pt x="61" y="74"/>
                      <a:pt x="62" y="73"/>
                    </a:cubicBezTo>
                    <a:cubicBezTo>
                      <a:pt x="63" y="73"/>
                      <a:pt x="64" y="74"/>
                      <a:pt x="64" y="76"/>
                    </a:cubicBezTo>
                    <a:cubicBezTo>
                      <a:pt x="66" y="76"/>
                      <a:pt x="67" y="75"/>
                      <a:pt x="68" y="74"/>
                    </a:cubicBezTo>
                    <a:cubicBezTo>
                      <a:pt x="69" y="74"/>
                      <a:pt x="70" y="73"/>
                      <a:pt x="71" y="73"/>
                    </a:cubicBezTo>
                    <a:cubicBezTo>
                      <a:pt x="73" y="73"/>
                      <a:pt x="74" y="73"/>
                      <a:pt x="75" y="72"/>
                    </a:cubicBezTo>
                    <a:cubicBezTo>
                      <a:pt x="77" y="71"/>
                      <a:pt x="78" y="70"/>
                      <a:pt x="80" y="70"/>
                    </a:cubicBezTo>
                    <a:cubicBezTo>
                      <a:pt x="81" y="70"/>
                      <a:pt x="82" y="71"/>
                      <a:pt x="83" y="70"/>
                    </a:cubicBezTo>
                    <a:cubicBezTo>
                      <a:pt x="83" y="69"/>
                      <a:pt x="83" y="67"/>
                      <a:pt x="83" y="67"/>
                    </a:cubicBezTo>
                    <a:cubicBezTo>
                      <a:pt x="84" y="64"/>
                      <a:pt x="85" y="63"/>
                      <a:pt x="88" y="63"/>
                    </a:cubicBezTo>
                    <a:cubicBezTo>
                      <a:pt x="88" y="65"/>
                      <a:pt x="88" y="66"/>
                      <a:pt x="89" y="66"/>
                    </a:cubicBezTo>
                    <a:cubicBezTo>
                      <a:pt x="90" y="67"/>
                      <a:pt x="93" y="66"/>
                      <a:pt x="94" y="66"/>
                    </a:cubicBezTo>
                    <a:cubicBezTo>
                      <a:pt x="97" y="65"/>
                      <a:pt x="98" y="64"/>
                      <a:pt x="99" y="67"/>
                    </a:cubicBezTo>
                    <a:cubicBezTo>
                      <a:pt x="99" y="68"/>
                      <a:pt x="100" y="70"/>
                      <a:pt x="99" y="71"/>
                    </a:cubicBezTo>
                    <a:cubicBezTo>
                      <a:pt x="99" y="72"/>
                      <a:pt x="94" y="72"/>
                      <a:pt x="92" y="72"/>
                    </a:cubicBezTo>
                    <a:moveTo>
                      <a:pt x="160" y="255"/>
                    </a:moveTo>
                    <a:cubicBezTo>
                      <a:pt x="160" y="254"/>
                      <a:pt x="161" y="254"/>
                      <a:pt x="160" y="253"/>
                    </a:cubicBezTo>
                    <a:cubicBezTo>
                      <a:pt x="159" y="251"/>
                      <a:pt x="156" y="254"/>
                      <a:pt x="155" y="255"/>
                    </a:cubicBezTo>
                    <a:cubicBezTo>
                      <a:pt x="153" y="258"/>
                      <a:pt x="153" y="261"/>
                      <a:pt x="152" y="264"/>
                    </a:cubicBezTo>
                    <a:cubicBezTo>
                      <a:pt x="151" y="266"/>
                      <a:pt x="150" y="268"/>
                      <a:pt x="148" y="269"/>
                    </a:cubicBezTo>
                    <a:cubicBezTo>
                      <a:pt x="147" y="270"/>
                      <a:pt x="146" y="271"/>
                      <a:pt x="145" y="271"/>
                    </a:cubicBezTo>
                    <a:cubicBezTo>
                      <a:pt x="144" y="271"/>
                      <a:pt x="145" y="270"/>
                      <a:pt x="144" y="270"/>
                    </a:cubicBezTo>
                    <a:cubicBezTo>
                      <a:pt x="144" y="269"/>
                      <a:pt x="143" y="270"/>
                      <a:pt x="143" y="270"/>
                    </a:cubicBezTo>
                    <a:cubicBezTo>
                      <a:pt x="141" y="269"/>
                      <a:pt x="142" y="265"/>
                      <a:pt x="142" y="263"/>
                    </a:cubicBezTo>
                    <a:cubicBezTo>
                      <a:pt x="143" y="262"/>
                      <a:pt x="144" y="262"/>
                      <a:pt x="145" y="261"/>
                    </a:cubicBezTo>
                    <a:cubicBezTo>
                      <a:pt x="146" y="260"/>
                      <a:pt x="146" y="259"/>
                      <a:pt x="146" y="259"/>
                    </a:cubicBezTo>
                    <a:cubicBezTo>
                      <a:pt x="148" y="257"/>
                      <a:pt x="149" y="256"/>
                      <a:pt x="150" y="254"/>
                    </a:cubicBezTo>
                    <a:cubicBezTo>
                      <a:pt x="150" y="253"/>
                      <a:pt x="151" y="251"/>
                      <a:pt x="152" y="249"/>
                    </a:cubicBezTo>
                    <a:cubicBezTo>
                      <a:pt x="152" y="248"/>
                      <a:pt x="152" y="248"/>
                      <a:pt x="152" y="247"/>
                    </a:cubicBezTo>
                    <a:cubicBezTo>
                      <a:pt x="152" y="245"/>
                      <a:pt x="153" y="242"/>
                      <a:pt x="152" y="241"/>
                    </a:cubicBezTo>
                    <a:cubicBezTo>
                      <a:pt x="152" y="240"/>
                      <a:pt x="151" y="240"/>
                      <a:pt x="151" y="239"/>
                    </a:cubicBezTo>
                    <a:cubicBezTo>
                      <a:pt x="151" y="239"/>
                      <a:pt x="150" y="238"/>
                      <a:pt x="150" y="238"/>
                    </a:cubicBezTo>
                    <a:cubicBezTo>
                      <a:pt x="150" y="237"/>
                      <a:pt x="150" y="236"/>
                      <a:pt x="150" y="235"/>
                    </a:cubicBezTo>
                    <a:cubicBezTo>
                      <a:pt x="150" y="234"/>
                      <a:pt x="150" y="234"/>
                      <a:pt x="150" y="233"/>
                    </a:cubicBezTo>
                    <a:cubicBezTo>
                      <a:pt x="149" y="232"/>
                      <a:pt x="149" y="231"/>
                      <a:pt x="148" y="230"/>
                    </a:cubicBezTo>
                    <a:cubicBezTo>
                      <a:pt x="147" y="229"/>
                      <a:pt x="145" y="228"/>
                      <a:pt x="144" y="227"/>
                    </a:cubicBezTo>
                    <a:cubicBezTo>
                      <a:pt x="144" y="226"/>
                      <a:pt x="144" y="226"/>
                      <a:pt x="142" y="225"/>
                    </a:cubicBezTo>
                    <a:cubicBezTo>
                      <a:pt x="141" y="225"/>
                      <a:pt x="139" y="225"/>
                      <a:pt x="137" y="224"/>
                    </a:cubicBezTo>
                    <a:cubicBezTo>
                      <a:pt x="136" y="224"/>
                      <a:pt x="136" y="223"/>
                      <a:pt x="135" y="223"/>
                    </a:cubicBezTo>
                    <a:cubicBezTo>
                      <a:pt x="136" y="222"/>
                      <a:pt x="136" y="221"/>
                      <a:pt x="138" y="220"/>
                    </a:cubicBezTo>
                    <a:cubicBezTo>
                      <a:pt x="140" y="219"/>
                      <a:pt x="139" y="220"/>
                      <a:pt x="140" y="221"/>
                    </a:cubicBezTo>
                    <a:cubicBezTo>
                      <a:pt x="142" y="224"/>
                      <a:pt x="145" y="225"/>
                      <a:pt x="148" y="225"/>
                    </a:cubicBezTo>
                    <a:cubicBezTo>
                      <a:pt x="148" y="224"/>
                      <a:pt x="149" y="223"/>
                      <a:pt x="148" y="222"/>
                    </a:cubicBezTo>
                    <a:cubicBezTo>
                      <a:pt x="148" y="220"/>
                      <a:pt x="147" y="220"/>
                      <a:pt x="147" y="218"/>
                    </a:cubicBezTo>
                    <a:cubicBezTo>
                      <a:pt x="146" y="218"/>
                      <a:pt x="147" y="216"/>
                      <a:pt x="147" y="215"/>
                    </a:cubicBezTo>
                    <a:cubicBezTo>
                      <a:pt x="146" y="214"/>
                      <a:pt x="146" y="212"/>
                      <a:pt x="145" y="211"/>
                    </a:cubicBezTo>
                    <a:cubicBezTo>
                      <a:pt x="145" y="208"/>
                      <a:pt x="144" y="207"/>
                      <a:pt x="141" y="207"/>
                    </a:cubicBezTo>
                    <a:cubicBezTo>
                      <a:pt x="139" y="207"/>
                      <a:pt x="137" y="208"/>
                      <a:pt x="136" y="208"/>
                    </a:cubicBezTo>
                    <a:cubicBezTo>
                      <a:pt x="133" y="208"/>
                      <a:pt x="130" y="208"/>
                      <a:pt x="128" y="207"/>
                    </a:cubicBezTo>
                    <a:cubicBezTo>
                      <a:pt x="127" y="206"/>
                      <a:pt x="125" y="205"/>
                      <a:pt x="124" y="205"/>
                    </a:cubicBezTo>
                    <a:cubicBezTo>
                      <a:pt x="122" y="205"/>
                      <a:pt x="119" y="205"/>
                      <a:pt x="117" y="205"/>
                    </a:cubicBezTo>
                    <a:cubicBezTo>
                      <a:pt x="114" y="205"/>
                      <a:pt x="111" y="207"/>
                      <a:pt x="108" y="207"/>
                    </a:cubicBezTo>
                    <a:cubicBezTo>
                      <a:pt x="106" y="207"/>
                      <a:pt x="103" y="207"/>
                      <a:pt x="101" y="207"/>
                    </a:cubicBezTo>
                    <a:cubicBezTo>
                      <a:pt x="99" y="206"/>
                      <a:pt x="95" y="207"/>
                      <a:pt x="94" y="206"/>
                    </a:cubicBezTo>
                    <a:cubicBezTo>
                      <a:pt x="95" y="206"/>
                      <a:pt x="95" y="204"/>
                      <a:pt x="96" y="204"/>
                    </a:cubicBezTo>
                    <a:cubicBezTo>
                      <a:pt x="96" y="204"/>
                      <a:pt x="98" y="204"/>
                      <a:pt x="98" y="204"/>
                    </a:cubicBezTo>
                    <a:cubicBezTo>
                      <a:pt x="100" y="203"/>
                      <a:pt x="101" y="201"/>
                      <a:pt x="102" y="200"/>
                    </a:cubicBezTo>
                    <a:cubicBezTo>
                      <a:pt x="104" y="199"/>
                      <a:pt x="107" y="200"/>
                      <a:pt x="108" y="198"/>
                    </a:cubicBezTo>
                    <a:cubicBezTo>
                      <a:pt x="108" y="197"/>
                      <a:pt x="108" y="195"/>
                      <a:pt x="108" y="193"/>
                    </a:cubicBezTo>
                    <a:cubicBezTo>
                      <a:pt x="108" y="192"/>
                      <a:pt x="108" y="191"/>
                      <a:pt x="107" y="191"/>
                    </a:cubicBezTo>
                    <a:cubicBezTo>
                      <a:pt x="105" y="189"/>
                      <a:pt x="101" y="191"/>
                      <a:pt x="100" y="187"/>
                    </a:cubicBezTo>
                    <a:cubicBezTo>
                      <a:pt x="99" y="183"/>
                      <a:pt x="102" y="185"/>
                      <a:pt x="105" y="185"/>
                    </a:cubicBezTo>
                    <a:cubicBezTo>
                      <a:pt x="106" y="185"/>
                      <a:pt x="107" y="185"/>
                      <a:pt x="108" y="185"/>
                    </a:cubicBezTo>
                    <a:cubicBezTo>
                      <a:pt x="109" y="185"/>
                      <a:pt x="110" y="184"/>
                      <a:pt x="111" y="184"/>
                    </a:cubicBezTo>
                    <a:cubicBezTo>
                      <a:pt x="112" y="184"/>
                      <a:pt x="112" y="184"/>
                      <a:pt x="114" y="186"/>
                    </a:cubicBezTo>
                    <a:cubicBezTo>
                      <a:pt x="114" y="186"/>
                      <a:pt x="115" y="189"/>
                      <a:pt x="117" y="189"/>
                    </a:cubicBezTo>
                    <a:cubicBezTo>
                      <a:pt x="117" y="187"/>
                      <a:pt x="116" y="186"/>
                      <a:pt x="118" y="185"/>
                    </a:cubicBezTo>
                    <a:cubicBezTo>
                      <a:pt x="119" y="184"/>
                      <a:pt x="119" y="185"/>
                      <a:pt x="120" y="184"/>
                    </a:cubicBezTo>
                    <a:cubicBezTo>
                      <a:pt x="120" y="184"/>
                      <a:pt x="120" y="182"/>
                      <a:pt x="120" y="182"/>
                    </a:cubicBezTo>
                    <a:cubicBezTo>
                      <a:pt x="121" y="178"/>
                      <a:pt x="122" y="175"/>
                      <a:pt x="121" y="172"/>
                    </a:cubicBezTo>
                    <a:cubicBezTo>
                      <a:pt x="121" y="171"/>
                      <a:pt x="121" y="169"/>
                      <a:pt x="121" y="168"/>
                    </a:cubicBezTo>
                    <a:cubicBezTo>
                      <a:pt x="121" y="168"/>
                      <a:pt x="121" y="167"/>
                      <a:pt x="120" y="167"/>
                    </a:cubicBezTo>
                    <a:cubicBezTo>
                      <a:pt x="120" y="166"/>
                      <a:pt x="120" y="165"/>
                      <a:pt x="120" y="164"/>
                    </a:cubicBezTo>
                    <a:cubicBezTo>
                      <a:pt x="120" y="162"/>
                      <a:pt x="119" y="162"/>
                      <a:pt x="119" y="160"/>
                    </a:cubicBezTo>
                    <a:cubicBezTo>
                      <a:pt x="119" y="159"/>
                      <a:pt x="119" y="158"/>
                      <a:pt x="120" y="157"/>
                    </a:cubicBezTo>
                    <a:cubicBezTo>
                      <a:pt x="121" y="154"/>
                      <a:pt x="121" y="152"/>
                      <a:pt x="124" y="151"/>
                    </a:cubicBezTo>
                    <a:cubicBezTo>
                      <a:pt x="127" y="151"/>
                      <a:pt x="129" y="152"/>
                      <a:pt x="130" y="154"/>
                    </a:cubicBezTo>
                    <a:cubicBezTo>
                      <a:pt x="131" y="156"/>
                      <a:pt x="130" y="156"/>
                      <a:pt x="132" y="156"/>
                    </a:cubicBezTo>
                    <a:cubicBezTo>
                      <a:pt x="134" y="156"/>
                      <a:pt x="135" y="156"/>
                      <a:pt x="136" y="155"/>
                    </a:cubicBezTo>
                    <a:cubicBezTo>
                      <a:pt x="138" y="153"/>
                      <a:pt x="138" y="151"/>
                      <a:pt x="141" y="151"/>
                    </a:cubicBezTo>
                    <a:cubicBezTo>
                      <a:pt x="141" y="153"/>
                      <a:pt x="139" y="156"/>
                      <a:pt x="140" y="158"/>
                    </a:cubicBezTo>
                    <a:cubicBezTo>
                      <a:pt x="141" y="159"/>
                      <a:pt x="143" y="158"/>
                      <a:pt x="145" y="158"/>
                    </a:cubicBezTo>
                    <a:cubicBezTo>
                      <a:pt x="146" y="158"/>
                      <a:pt x="147" y="159"/>
                      <a:pt x="147" y="157"/>
                    </a:cubicBezTo>
                    <a:cubicBezTo>
                      <a:pt x="147" y="157"/>
                      <a:pt x="147" y="156"/>
                      <a:pt x="148" y="155"/>
                    </a:cubicBezTo>
                    <a:cubicBezTo>
                      <a:pt x="148" y="154"/>
                      <a:pt x="148" y="153"/>
                      <a:pt x="149" y="152"/>
                    </a:cubicBezTo>
                    <a:cubicBezTo>
                      <a:pt x="149" y="151"/>
                      <a:pt x="151" y="151"/>
                      <a:pt x="151" y="150"/>
                    </a:cubicBezTo>
                    <a:cubicBezTo>
                      <a:pt x="152" y="149"/>
                      <a:pt x="152" y="147"/>
                      <a:pt x="152" y="146"/>
                    </a:cubicBezTo>
                    <a:cubicBezTo>
                      <a:pt x="152" y="146"/>
                      <a:pt x="152" y="145"/>
                      <a:pt x="152" y="144"/>
                    </a:cubicBezTo>
                    <a:cubicBezTo>
                      <a:pt x="152" y="143"/>
                      <a:pt x="153" y="142"/>
                      <a:pt x="154" y="141"/>
                    </a:cubicBezTo>
                    <a:cubicBezTo>
                      <a:pt x="155" y="139"/>
                      <a:pt x="155" y="137"/>
                      <a:pt x="157" y="135"/>
                    </a:cubicBezTo>
                    <a:cubicBezTo>
                      <a:pt x="157" y="133"/>
                      <a:pt x="158" y="132"/>
                      <a:pt x="158" y="131"/>
                    </a:cubicBezTo>
                    <a:cubicBezTo>
                      <a:pt x="158" y="128"/>
                      <a:pt x="158" y="126"/>
                      <a:pt x="156" y="124"/>
                    </a:cubicBezTo>
                    <a:cubicBezTo>
                      <a:pt x="154" y="122"/>
                      <a:pt x="150" y="123"/>
                      <a:pt x="147" y="123"/>
                    </a:cubicBezTo>
                    <a:cubicBezTo>
                      <a:pt x="143" y="124"/>
                      <a:pt x="139" y="125"/>
                      <a:pt x="135" y="124"/>
                    </a:cubicBezTo>
                    <a:cubicBezTo>
                      <a:pt x="133" y="123"/>
                      <a:pt x="131" y="121"/>
                      <a:pt x="129" y="119"/>
                    </a:cubicBezTo>
                    <a:cubicBezTo>
                      <a:pt x="127" y="118"/>
                      <a:pt x="127" y="118"/>
                      <a:pt x="126" y="117"/>
                    </a:cubicBezTo>
                    <a:cubicBezTo>
                      <a:pt x="126" y="114"/>
                      <a:pt x="125" y="111"/>
                      <a:pt x="125" y="109"/>
                    </a:cubicBezTo>
                    <a:cubicBezTo>
                      <a:pt x="125" y="107"/>
                      <a:pt x="125" y="106"/>
                      <a:pt x="125" y="104"/>
                    </a:cubicBezTo>
                    <a:cubicBezTo>
                      <a:pt x="124" y="103"/>
                      <a:pt x="124" y="101"/>
                      <a:pt x="123" y="100"/>
                    </a:cubicBezTo>
                    <a:cubicBezTo>
                      <a:pt x="123" y="99"/>
                      <a:pt x="123" y="98"/>
                      <a:pt x="123" y="97"/>
                    </a:cubicBezTo>
                    <a:cubicBezTo>
                      <a:pt x="123" y="96"/>
                      <a:pt x="123" y="95"/>
                      <a:pt x="123" y="94"/>
                    </a:cubicBezTo>
                    <a:cubicBezTo>
                      <a:pt x="123" y="94"/>
                      <a:pt x="122" y="94"/>
                      <a:pt x="122" y="93"/>
                    </a:cubicBezTo>
                    <a:cubicBezTo>
                      <a:pt x="122" y="93"/>
                      <a:pt x="122" y="92"/>
                      <a:pt x="122" y="92"/>
                    </a:cubicBezTo>
                    <a:cubicBezTo>
                      <a:pt x="122" y="90"/>
                      <a:pt x="122" y="87"/>
                      <a:pt x="122" y="85"/>
                    </a:cubicBezTo>
                    <a:cubicBezTo>
                      <a:pt x="122" y="83"/>
                      <a:pt x="122" y="82"/>
                      <a:pt x="122" y="80"/>
                    </a:cubicBezTo>
                    <a:cubicBezTo>
                      <a:pt x="122" y="79"/>
                      <a:pt x="121" y="78"/>
                      <a:pt x="122" y="77"/>
                    </a:cubicBezTo>
                    <a:cubicBezTo>
                      <a:pt x="123" y="76"/>
                      <a:pt x="124" y="76"/>
                      <a:pt x="125" y="75"/>
                    </a:cubicBezTo>
                    <a:cubicBezTo>
                      <a:pt x="126" y="74"/>
                      <a:pt x="128" y="72"/>
                      <a:pt x="128" y="71"/>
                    </a:cubicBezTo>
                    <a:cubicBezTo>
                      <a:pt x="129" y="70"/>
                      <a:pt x="129" y="67"/>
                      <a:pt x="129" y="66"/>
                    </a:cubicBezTo>
                    <a:cubicBezTo>
                      <a:pt x="129" y="63"/>
                      <a:pt x="129" y="63"/>
                      <a:pt x="130" y="62"/>
                    </a:cubicBezTo>
                    <a:cubicBezTo>
                      <a:pt x="130" y="61"/>
                      <a:pt x="130" y="60"/>
                      <a:pt x="131" y="59"/>
                    </a:cubicBezTo>
                    <a:cubicBezTo>
                      <a:pt x="132" y="58"/>
                      <a:pt x="133" y="58"/>
                      <a:pt x="134" y="57"/>
                    </a:cubicBezTo>
                    <a:cubicBezTo>
                      <a:pt x="135" y="56"/>
                      <a:pt x="135" y="55"/>
                      <a:pt x="136" y="55"/>
                    </a:cubicBezTo>
                    <a:cubicBezTo>
                      <a:pt x="136" y="54"/>
                      <a:pt x="138" y="54"/>
                      <a:pt x="138" y="53"/>
                    </a:cubicBezTo>
                    <a:cubicBezTo>
                      <a:pt x="139" y="52"/>
                      <a:pt x="139" y="51"/>
                      <a:pt x="139" y="50"/>
                    </a:cubicBezTo>
                    <a:cubicBezTo>
                      <a:pt x="139" y="48"/>
                      <a:pt x="138" y="47"/>
                      <a:pt x="138" y="45"/>
                    </a:cubicBezTo>
                    <a:cubicBezTo>
                      <a:pt x="138" y="43"/>
                      <a:pt x="138" y="42"/>
                      <a:pt x="138" y="40"/>
                    </a:cubicBezTo>
                    <a:cubicBezTo>
                      <a:pt x="138" y="38"/>
                      <a:pt x="138" y="35"/>
                      <a:pt x="138" y="33"/>
                    </a:cubicBezTo>
                    <a:cubicBezTo>
                      <a:pt x="138" y="32"/>
                      <a:pt x="137" y="30"/>
                      <a:pt x="137" y="29"/>
                    </a:cubicBezTo>
                    <a:cubicBezTo>
                      <a:pt x="137" y="28"/>
                      <a:pt x="136" y="28"/>
                      <a:pt x="136" y="28"/>
                    </a:cubicBezTo>
                    <a:cubicBezTo>
                      <a:pt x="136" y="27"/>
                      <a:pt x="136" y="26"/>
                      <a:pt x="136" y="26"/>
                    </a:cubicBezTo>
                    <a:cubicBezTo>
                      <a:pt x="136" y="24"/>
                      <a:pt x="134" y="22"/>
                      <a:pt x="133" y="21"/>
                    </a:cubicBezTo>
                    <a:cubicBezTo>
                      <a:pt x="131" y="20"/>
                      <a:pt x="131" y="19"/>
                      <a:pt x="130" y="16"/>
                    </a:cubicBezTo>
                    <a:cubicBezTo>
                      <a:pt x="130" y="15"/>
                      <a:pt x="130" y="13"/>
                      <a:pt x="130" y="11"/>
                    </a:cubicBezTo>
                    <a:cubicBezTo>
                      <a:pt x="131" y="9"/>
                      <a:pt x="133" y="8"/>
                      <a:pt x="134" y="6"/>
                    </a:cubicBezTo>
                    <a:cubicBezTo>
                      <a:pt x="136" y="5"/>
                      <a:pt x="141" y="3"/>
                      <a:pt x="142" y="0"/>
                    </a:cubicBezTo>
                    <a:cubicBezTo>
                      <a:pt x="140" y="2"/>
                      <a:pt x="140" y="2"/>
                      <a:pt x="140" y="2"/>
                    </a:cubicBezTo>
                    <a:cubicBezTo>
                      <a:pt x="139" y="2"/>
                      <a:pt x="138" y="2"/>
                      <a:pt x="137" y="2"/>
                    </a:cubicBezTo>
                    <a:cubicBezTo>
                      <a:pt x="135" y="3"/>
                      <a:pt x="135" y="3"/>
                      <a:pt x="134" y="5"/>
                    </a:cubicBezTo>
                    <a:cubicBezTo>
                      <a:pt x="133" y="5"/>
                      <a:pt x="131" y="6"/>
                      <a:pt x="130" y="7"/>
                    </a:cubicBezTo>
                    <a:cubicBezTo>
                      <a:pt x="128" y="7"/>
                      <a:pt x="127" y="9"/>
                      <a:pt x="125" y="10"/>
                    </a:cubicBezTo>
                    <a:cubicBezTo>
                      <a:pt x="123" y="10"/>
                      <a:pt x="122" y="11"/>
                      <a:pt x="120" y="11"/>
                    </a:cubicBezTo>
                    <a:cubicBezTo>
                      <a:pt x="116" y="12"/>
                      <a:pt x="112" y="16"/>
                      <a:pt x="108" y="16"/>
                    </a:cubicBezTo>
                    <a:cubicBezTo>
                      <a:pt x="105" y="16"/>
                      <a:pt x="102" y="16"/>
                      <a:pt x="99" y="16"/>
                    </a:cubicBezTo>
                    <a:cubicBezTo>
                      <a:pt x="99" y="17"/>
                      <a:pt x="99" y="18"/>
                      <a:pt x="98" y="20"/>
                    </a:cubicBezTo>
                    <a:cubicBezTo>
                      <a:pt x="98" y="22"/>
                      <a:pt x="96" y="23"/>
                      <a:pt x="95" y="25"/>
                    </a:cubicBezTo>
                    <a:cubicBezTo>
                      <a:pt x="93" y="28"/>
                      <a:pt x="91" y="30"/>
                      <a:pt x="90" y="33"/>
                    </a:cubicBezTo>
                    <a:cubicBezTo>
                      <a:pt x="90" y="35"/>
                      <a:pt x="89" y="37"/>
                      <a:pt x="89" y="39"/>
                    </a:cubicBezTo>
                    <a:cubicBezTo>
                      <a:pt x="89" y="42"/>
                      <a:pt x="89" y="44"/>
                      <a:pt x="87" y="45"/>
                    </a:cubicBezTo>
                    <a:cubicBezTo>
                      <a:pt x="85" y="47"/>
                      <a:pt x="84" y="48"/>
                      <a:pt x="83" y="49"/>
                    </a:cubicBezTo>
                    <a:cubicBezTo>
                      <a:pt x="81" y="50"/>
                      <a:pt x="80" y="51"/>
                      <a:pt x="79" y="52"/>
                    </a:cubicBezTo>
                    <a:cubicBezTo>
                      <a:pt x="77" y="54"/>
                      <a:pt x="76" y="54"/>
                      <a:pt x="73" y="55"/>
                    </a:cubicBezTo>
                    <a:cubicBezTo>
                      <a:pt x="70" y="55"/>
                      <a:pt x="68" y="56"/>
                      <a:pt x="66" y="58"/>
                    </a:cubicBezTo>
                    <a:cubicBezTo>
                      <a:pt x="65" y="58"/>
                      <a:pt x="65" y="58"/>
                      <a:pt x="64" y="58"/>
                    </a:cubicBezTo>
                    <a:cubicBezTo>
                      <a:pt x="61" y="58"/>
                      <a:pt x="58" y="58"/>
                      <a:pt x="55" y="58"/>
                    </a:cubicBezTo>
                    <a:cubicBezTo>
                      <a:pt x="52" y="58"/>
                      <a:pt x="50" y="59"/>
                      <a:pt x="47" y="60"/>
                    </a:cubicBezTo>
                    <a:cubicBezTo>
                      <a:pt x="46" y="60"/>
                      <a:pt x="44" y="60"/>
                      <a:pt x="43" y="61"/>
                    </a:cubicBezTo>
                    <a:cubicBezTo>
                      <a:pt x="42" y="61"/>
                      <a:pt x="41" y="62"/>
                      <a:pt x="41" y="63"/>
                    </a:cubicBezTo>
                    <a:cubicBezTo>
                      <a:pt x="39" y="65"/>
                      <a:pt x="36" y="66"/>
                      <a:pt x="33" y="66"/>
                    </a:cubicBezTo>
                    <a:cubicBezTo>
                      <a:pt x="32" y="66"/>
                      <a:pt x="31" y="66"/>
                      <a:pt x="30" y="66"/>
                    </a:cubicBezTo>
                    <a:cubicBezTo>
                      <a:pt x="27" y="68"/>
                      <a:pt x="24" y="72"/>
                      <a:pt x="24" y="72"/>
                    </a:cubicBezTo>
                    <a:cubicBezTo>
                      <a:pt x="24" y="73"/>
                      <a:pt x="20" y="77"/>
                      <a:pt x="20" y="78"/>
                    </a:cubicBezTo>
                    <a:cubicBezTo>
                      <a:pt x="18" y="80"/>
                      <a:pt x="17" y="80"/>
                      <a:pt x="14" y="85"/>
                    </a:cubicBezTo>
                    <a:cubicBezTo>
                      <a:pt x="12" y="86"/>
                      <a:pt x="12" y="88"/>
                      <a:pt x="12" y="90"/>
                    </a:cubicBezTo>
                    <a:cubicBezTo>
                      <a:pt x="12" y="93"/>
                      <a:pt x="12" y="96"/>
                      <a:pt x="14" y="98"/>
                    </a:cubicBezTo>
                    <a:cubicBezTo>
                      <a:pt x="15" y="99"/>
                      <a:pt x="16" y="100"/>
                      <a:pt x="17" y="101"/>
                    </a:cubicBezTo>
                    <a:cubicBezTo>
                      <a:pt x="18" y="101"/>
                      <a:pt x="19" y="105"/>
                      <a:pt x="19" y="105"/>
                    </a:cubicBezTo>
                    <a:cubicBezTo>
                      <a:pt x="21" y="107"/>
                      <a:pt x="24" y="107"/>
                      <a:pt x="25" y="109"/>
                    </a:cubicBezTo>
                    <a:cubicBezTo>
                      <a:pt x="26" y="110"/>
                      <a:pt x="26" y="114"/>
                      <a:pt x="28" y="115"/>
                    </a:cubicBezTo>
                    <a:cubicBezTo>
                      <a:pt x="31" y="116"/>
                      <a:pt x="31" y="113"/>
                      <a:pt x="31" y="112"/>
                    </a:cubicBezTo>
                    <a:cubicBezTo>
                      <a:pt x="31" y="111"/>
                      <a:pt x="31" y="110"/>
                      <a:pt x="31" y="109"/>
                    </a:cubicBezTo>
                    <a:cubicBezTo>
                      <a:pt x="31" y="108"/>
                      <a:pt x="32" y="108"/>
                      <a:pt x="32" y="107"/>
                    </a:cubicBezTo>
                    <a:cubicBezTo>
                      <a:pt x="32" y="106"/>
                      <a:pt x="32" y="105"/>
                      <a:pt x="31" y="104"/>
                    </a:cubicBezTo>
                    <a:cubicBezTo>
                      <a:pt x="31" y="103"/>
                      <a:pt x="29" y="103"/>
                      <a:pt x="29" y="103"/>
                    </a:cubicBezTo>
                    <a:cubicBezTo>
                      <a:pt x="28" y="100"/>
                      <a:pt x="29" y="98"/>
                      <a:pt x="31" y="98"/>
                    </a:cubicBezTo>
                    <a:cubicBezTo>
                      <a:pt x="33" y="98"/>
                      <a:pt x="33" y="98"/>
                      <a:pt x="34" y="99"/>
                    </a:cubicBezTo>
                    <a:cubicBezTo>
                      <a:pt x="34" y="100"/>
                      <a:pt x="34" y="100"/>
                      <a:pt x="34" y="101"/>
                    </a:cubicBezTo>
                    <a:cubicBezTo>
                      <a:pt x="34" y="102"/>
                      <a:pt x="35" y="103"/>
                      <a:pt x="36" y="103"/>
                    </a:cubicBezTo>
                    <a:cubicBezTo>
                      <a:pt x="36" y="104"/>
                      <a:pt x="37" y="106"/>
                      <a:pt x="39" y="106"/>
                    </a:cubicBezTo>
                    <a:cubicBezTo>
                      <a:pt x="40" y="106"/>
                      <a:pt x="41" y="105"/>
                      <a:pt x="43" y="106"/>
                    </a:cubicBezTo>
                    <a:cubicBezTo>
                      <a:pt x="42" y="107"/>
                      <a:pt x="40" y="108"/>
                      <a:pt x="39" y="109"/>
                    </a:cubicBezTo>
                    <a:cubicBezTo>
                      <a:pt x="38" y="110"/>
                      <a:pt x="38" y="111"/>
                      <a:pt x="38" y="113"/>
                    </a:cubicBezTo>
                    <a:cubicBezTo>
                      <a:pt x="39" y="114"/>
                      <a:pt x="39" y="115"/>
                      <a:pt x="40" y="116"/>
                    </a:cubicBezTo>
                    <a:cubicBezTo>
                      <a:pt x="41" y="117"/>
                      <a:pt x="42" y="116"/>
                      <a:pt x="43" y="116"/>
                    </a:cubicBezTo>
                    <a:cubicBezTo>
                      <a:pt x="46" y="117"/>
                      <a:pt x="41" y="125"/>
                      <a:pt x="38" y="124"/>
                    </a:cubicBezTo>
                    <a:cubicBezTo>
                      <a:pt x="37" y="124"/>
                      <a:pt x="36" y="124"/>
                      <a:pt x="35" y="123"/>
                    </a:cubicBezTo>
                    <a:cubicBezTo>
                      <a:pt x="34" y="123"/>
                      <a:pt x="32" y="124"/>
                      <a:pt x="31" y="123"/>
                    </a:cubicBezTo>
                    <a:cubicBezTo>
                      <a:pt x="30" y="123"/>
                      <a:pt x="31" y="123"/>
                      <a:pt x="30" y="122"/>
                    </a:cubicBezTo>
                    <a:cubicBezTo>
                      <a:pt x="30" y="122"/>
                      <a:pt x="30" y="121"/>
                      <a:pt x="30" y="121"/>
                    </a:cubicBezTo>
                    <a:cubicBezTo>
                      <a:pt x="29" y="121"/>
                      <a:pt x="27" y="121"/>
                      <a:pt x="27" y="121"/>
                    </a:cubicBezTo>
                    <a:cubicBezTo>
                      <a:pt x="25" y="121"/>
                      <a:pt x="22" y="120"/>
                      <a:pt x="21" y="118"/>
                    </a:cubicBezTo>
                    <a:cubicBezTo>
                      <a:pt x="19" y="117"/>
                      <a:pt x="20" y="116"/>
                      <a:pt x="18" y="116"/>
                    </a:cubicBezTo>
                    <a:cubicBezTo>
                      <a:pt x="16" y="116"/>
                      <a:pt x="14" y="118"/>
                      <a:pt x="11" y="117"/>
                    </a:cubicBezTo>
                    <a:cubicBezTo>
                      <a:pt x="9" y="117"/>
                      <a:pt x="12" y="116"/>
                      <a:pt x="12" y="114"/>
                    </a:cubicBezTo>
                    <a:cubicBezTo>
                      <a:pt x="11" y="113"/>
                      <a:pt x="8" y="111"/>
                      <a:pt x="7" y="112"/>
                    </a:cubicBezTo>
                    <a:cubicBezTo>
                      <a:pt x="6" y="112"/>
                      <a:pt x="5" y="116"/>
                      <a:pt x="5" y="118"/>
                    </a:cubicBezTo>
                    <a:cubicBezTo>
                      <a:pt x="5" y="118"/>
                      <a:pt x="5" y="119"/>
                      <a:pt x="5" y="120"/>
                    </a:cubicBezTo>
                    <a:cubicBezTo>
                      <a:pt x="5" y="121"/>
                      <a:pt x="4" y="121"/>
                      <a:pt x="4" y="122"/>
                    </a:cubicBezTo>
                    <a:cubicBezTo>
                      <a:pt x="4" y="123"/>
                      <a:pt x="4" y="125"/>
                      <a:pt x="4" y="126"/>
                    </a:cubicBezTo>
                    <a:cubicBezTo>
                      <a:pt x="4" y="128"/>
                      <a:pt x="4" y="129"/>
                      <a:pt x="4" y="131"/>
                    </a:cubicBezTo>
                    <a:cubicBezTo>
                      <a:pt x="4" y="135"/>
                      <a:pt x="4" y="139"/>
                      <a:pt x="5" y="143"/>
                    </a:cubicBezTo>
                    <a:cubicBezTo>
                      <a:pt x="6" y="146"/>
                      <a:pt x="5" y="150"/>
                      <a:pt x="5" y="153"/>
                    </a:cubicBezTo>
                    <a:cubicBezTo>
                      <a:pt x="6" y="155"/>
                      <a:pt x="6" y="158"/>
                      <a:pt x="6" y="160"/>
                    </a:cubicBezTo>
                    <a:cubicBezTo>
                      <a:pt x="6" y="164"/>
                      <a:pt x="6" y="167"/>
                      <a:pt x="6" y="171"/>
                    </a:cubicBezTo>
                    <a:cubicBezTo>
                      <a:pt x="7" y="170"/>
                      <a:pt x="8" y="170"/>
                      <a:pt x="9" y="170"/>
                    </a:cubicBezTo>
                    <a:cubicBezTo>
                      <a:pt x="10" y="169"/>
                      <a:pt x="10" y="169"/>
                      <a:pt x="9" y="167"/>
                    </a:cubicBezTo>
                    <a:cubicBezTo>
                      <a:pt x="9" y="165"/>
                      <a:pt x="9" y="163"/>
                      <a:pt x="11" y="163"/>
                    </a:cubicBezTo>
                    <a:cubicBezTo>
                      <a:pt x="13" y="162"/>
                      <a:pt x="15" y="164"/>
                      <a:pt x="14" y="165"/>
                    </a:cubicBezTo>
                    <a:cubicBezTo>
                      <a:pt x="15" y="167"/>
                      <a:pt x="15" y="167"/>
                      <a:pt x="15" y="167"/>
                    </a:cubicBezTo>
                    <a:cubicBezTo>
                      <a:pt x="15" y="169"/>
                      <a:pt x="13" y="169"/>
                      <a:pt x="13" y="171"/>
                    </a:cubicBezTo>
                    <a:cubicBezTo>
                      <a:pt x="13" y="173"/>
                      <a:pt x="13" y="174"/>
                      <a:pt x="14" y="175"/>
                    </a:cubicBezTo>
                    <a:cubicBezTo>
                      <a:pt x="17" y="177"/>
                      <a:pt x="23" y="180"/>
                      <a:pt x="19" y="183"/>
                    </a:cubicBezTo>
                    <a:cubicBezTo>
                      <a:pt x="17" y="184"/>
                      <a:pt x="14" y="186"/>
                      <a:pt x="13" y="184"/>
                    </a:cubicBezTo>
                    <a:cubicBezTo>
                      <a:pt x="13" y="183"/>
                      <a:pt x="13" y="181"/>
                      <a:pt x="13" y="180"/>
                    </a:cubicBezTo>
                    <a:cubicBezTo>
                      <a:pt x="13" y="179"/>
                      <a:pt x="13" y="177"/>
                      <a:pt x="12" y="177"/>
                    </a:cubicBezTo>
                    <a:cubicBezTo>
                      <a:pt x="11" y="176"/>
                      <a:pt x="7" y="178"/>
                      <a:pt x="7" y="178"/>
                    </a:cubicBezTo>
                    <a:cubicBezTo>
                      <a:pt x="7" y="178"/>
                      <a:pt x="6" y="178"/>
                      <a:pt x="6" y="178"/>
                    </a:cubicBezTo>
                    <a:cubicBezTo>
                      <a:pt x="7" y="181"/>
                      <a:pt x="7" y="185"/>
                      <a:pt x="8" y="188"/>
                    </a:cubicBezTo>
                    <a:cubicBezTo>
                      <a:pt x="8" y="190"/>
                      <a:pt x="8" y="192"/>
                      <a:pt x="8" y="195"/>
                    </a:cubicBezTo>
                    <a:cubicBezTo>
                      <a:pt x="8" y="196"/>
                      <a:pt x="8" y="198"/>
                      <a:pt x="8" y="199"/>
                    </a:cubicBezTo>
                    <a:cubicBezTo>
                      <a:pt x="8" y="202"/>
                      <a:pt x="7" y="205"/>
                      <a:pt x="5" y="207"/>
                    </a:cubicBezTo>
                    <a:cubicBezTo>
                      <a:pt x="5" y="208"/>
                      <a:pt x="4" y="209"/>
                      <a:pt x="3" y="209"/>
                    </a:cubicBezTo>
                    <a:cubicBezTo>
                      <a:pt x="2" y="211"/>
                      <a:pt x="2" y="212"/>
                      <a:pt x="0" y="213"/>
                    </a:cubicBezTo>
                    <a:cubicBezTo>
                      <a:pt x="1" y="214"/>
                      <a:pt x="2" y="214"/>
                      <a:pt x="3" y="215"/>
                    </a:cubicBezTo>
                    <a:cubicBezTo>
                      <a:pt x="5" y="216"/>
                      <a:pt x="6" y="218"/>
                      <a:pt x="8" y="220"/>
                    </a:cubicBezTo>
                    <a:cubicBezTo>
                      <a:pt x="9" y="222"/>
                      <a:pt x="11" y="223"/>
                      <a:pt x="12" y="224"/>
                    </a:cubicBezTo>
                    <a:cubicBezTo>
                      <a:pt x="12" y="225"/>
                      <a:pt x="12" y="226"/>
                      <a:pt x="13" y="227"/>
                    </a:cubicBezTo>
                    <a:cubicBezTo>
                      <a:pt x="15" y="230"/>
                      <a:pt x="17" y="231"/>
                      <a:pt x="20" y="233"/>
                    </a:cubicBezTo>
                    <a:cubicBezTo>
                      <a:pt x="21" y="234"/>
                      <a:pt x="22" y="235"/>
                      <a:pt x="23" y="235"/>
                    </a:cubicBezTo>
                    <a:cubicBezTo>
                      <a:pt x="26" y="234"/>
                      <a:pt x="26" y="231"/>
                      <a:pt x="26" y="229"/>
                    </a:cubicBezTo>
                    <a:cubicBezTo>
                      <a:pt x="25" y="228"/>
                      <a:pt x="25" y="228"/>
                      <a:pt x="24" y="227"/>
                    </a:cubicBezTo>
                    <a:cubicBezTo>
                      <a:pt x="24" y="226"/>
                      <a:pt x="24" y="226"/>
                      <a:pt x="24" y="226"/>
                    </a:cubicBezTo>
                    <a:cubicBezTo>
                      <a:pt x="23" y="225"/>
                      <a:pt x="23" y="224"/>
                      <a:pt x="22" y="223"/>
                    </a:cubicBezTo>
                    <a:cubicBezTo>
                      <a:pt x="21" y="222"/>
                      <a:pt x="19" y="221"/>
                      <a:pt x="18" y="220"/>
                    </a:cubicBezTo>
                    <a:cubicBezTo>
                      <a:pt x="17" y="218"/>
                      <a:pt x="14" y="218"/>
                      <a:pt x="16" y="215"/>
                    </a:cubicBezTo>
                    <a:cubicBezTo>
                      <a:pt x="17" y="212"/>
                      <a:pt x="19" y="214"/>
                      <a:pt x="21" y="215"/>
                    </a:cubicBezTo>
                    <a:cubicBezTo>
                      <a:pt x="22" y="216"/>
                      <a:pt x="23" y="220"/>
                      <a:pt x="24" y="220"/>
                    </a:cubicBezTo>
                    <a:cubicBezTo>
                      <a:pt x="24" y="221"/>
                      <a:pt x="26" y="221"/>
                      <a:pt x="26" y="222"/>
                    </a:cubicBezTo>
                    <a:cubicBezTo>
                      <a:pt x="27" y="223"/>
                      <a:pt x="27" y="223"/>
                      <a:pt x="28" y="224"/>
                    </a:cubicBezTo>
                    <a:cubicBezTo>
                      <a:pt x="29" y="225"/>
                      <a:pt x="31" y="226"/>
                      <a:pt x="32" y="227"/>
                    </a:cubicBezTo>
                    <a:cubicBezTo>
                      <a:pt x="32" y="227"/>
                      <a:pt x="34" y="228"/>
                      <a:pt x="34" y="228"/>
                    </a:cubicBezTo>
                    <a:cubicBezTo>
                      <a:pt x="34" y="228"/>
                      <a:pt x="34" y="228"/>
                      <a:pt x="34" y="229"/>
                    </a:cubicBezTo>
                    <a:cubicBezTo>
                      <a:pt x="35" y="231"/>
                      <a:pt x="36" y="232"/>
                      <a:pt x="35" y="234"/>
                    </a:cubicBezTo>
                    <a:cubicBezTo>
                      <a:pt x="35" y="236"/>
                      <a:pt x="34" y="235"/>
                      <a:pt x="34" y="237"/>
                    </a:cubicBezTo>
                    <a:cubicBezTo>
                      <a:pt x="33" y="238"/>
                      <a:pt x="34" y="239"/>
                      <a:pt x="34" y="240"/>
                    </a:cubicBezTo>
                    <a:cubicBezTo>
                      <a:pt x="34" y="241"/>
                      <a:pt x="33" y="244"/>
                      <a:pt x="34" y="245"/>
                    </a:cubicBezTo>
                    <a:cubicBezTo>
                      <a:pt x="34" y="246"/>
                      <a:pt x="35" y="246"/>
                      <a:pt x="35" y="247"/>
                    </a:cubicBezTo>
                    <a:cubicBezTo>
                      <a:pt x="37" y="250"/>
                      <a:pt x="35" y="252"/>
                      <a:pt x="34" y="254"/>
                    </a:cubicBezTo>
                    <a:cubicBezTo>
                      <a:pt x="34" y="255"/>
                      <a:pt x="34" y="255"/>
                      <a:pt x="33" y="256"/>
                    </a:cubicBezTo>
                    <a:cubicBezTo>
                      <a:pt x="33" y="257"/>
                      <a:pt x="32" y="257"/>
                      <a:pt x="32" y="258"/>
                    </a:cubicBezTo>
                    <a:cubicBezTo>
                      <a:pt x="32" y="259"/>
                      <a:pt x="32" y="260"/>
                      <a:pt x="32" y="261"/>
                    </a:cubicBezTo>
                    <a:cubicBezTo>
                      <a:pt x="32" y="263"/>
                      <a:pt x="32" y="266"/>
                      <a:pt x="32" y="268"/>
                    </a:cubicBezTo>
                    <a:cubicBezTo>
                      <a:pt x="32" y="269"/>
                      <a:pt x="32" y="270"/>
                      <a:pt x="32" y="272"/>
                    </a:cubicBezTo>
                    <a:cubicBezTo>
                      <a:pt x="32" y="271"/>
                      <a:pt x="32" y="271"/>
                      <a:pt x="32" y="271"/>
                    </a:cubicBezTo>
                    <a:cubicBezTo>
                      <a:pt x="35" y="271"/>
                      <a:pt x="37" y="272"/>
                      <a:pt x="40" y="272"/>
                    </a:cubicBezTo>
                    <a:cubicBezTo>
                      <a:pt x="41" y="272"/>
                      <a:pt x="43" y="272"/>
                      <a:pt x="45" y="272"/>
                    </a:cubicBezTo>
                    <a:cubicBezTo>
                      <a:pt x="46" y="272"/>
                      <a:pt x="48" y="272"/>
                      <a:pt x="49" y="272"/>
                    </a:cubicBezTo>
                    <a:cubicBezTo>
                      <a:pt x="50" y="273"/>
                      <a:pt x="51" y="274"/>
                      <a:pt x="52" y="274"/>
                    </a:cubicBezTo>
                    <a:cubicBezTo>
                      <a:pt x="53" y="274"/>
                      <a:pt x="55" y="274"/>
                      <a:pt x="56" y="274"/>
                    </a:cubicBezTo>
                    <a:cubicBezTo>
                      <a:pt x="56" y="274"/>
                      <a:pt x="57" y="274"/>
                      <a:pt x="58" y="274"/>
                    </a:cubicBezTo>
                    <a:cubicBezTo>
                      <a:pt x="58" y="273"/>
                      <a:pt x="58" y="273"/>
                      <a:pt x="59" y="272"/>
                    </a:cubicBezTo>
                    <a:cubicBezTo>
                      <a:pt x="59" y="272"/>
                      <a:pt x="61" y="272"/>
                      <a:pt x="62" y="272"/>
                    </a:cubicBezTo>
                    <a:cubicBezTo>
                      <a:pt x="62" y="273"/>
                      <a:pt x="62" y="274"/>
                      <a:pt x="63" y="274"/>
                    </a:cubicBezTo>
                    <a:cubicBezTo>
                      <a:pt x="62" y="275"/>
                      <a:pt x="63" y="275"/>
                      <a:pt x="63" y="275"/>
                    </a:cubicBezTo>
                    <a:cubicBezTo>
                      <a:pt x="63" y="276"/>
                      <a:pt x="63" y="276"/>
                      <a:pt x="63" y="276"/>
                    </a:cubicBezTo>
                    <a:cubicBezTo>
                      <a:pt x="64" y="277"/>
                      <a:pt x="64" y="278"/>
                      <a:pt x="64" y="280"/>
                    </a:cubicBezTo>
                    <a:cubicBezTo>
                      <a:pt x="64" y="282"/>
                      <a:pt x="65" y="282"/>
                      <a:pt x="67" y="282"/>
                    </a:cubicBezTo>
                    <a:cubicBezTo>
                      <a:pt x="68" y="282"/>
                      <a:pt x="69" y="282"/>
                      <a:pt x="70" y="282"/>
                    </a:cubicBezTo>
                    <a:cubicBezTo>
                      <a:pt x="71" y="281"/>
                      <a:pt x="71" y="280"/>
                      <a:pt x="72" y="279"/>
                    </a:cubicBezTo>
                    <a:cubicBezTo>
                      <a:pt x="74" y="279"/>
                      <a:pt x="74" y="279"/>
                      <a:pt x="75" y="278"/>
                    </a:cubicBezTo>
                    <a:cubicBezTo>
                      <a:pt x="76" y="277"/>
                      <a:pt x="76" y="276"/>
                      <a:pt x="77" y="276"/>
                    </a:cubicBezTo>
                    <a:cubicBezTo>
                      <a:pt x="78" y="275"/>
                      <a:pt x="79" y="276"/>
                      <a:pt x="79" y="276"/>
                    </a:cubicBezTo>
                    <a:cubicBezTo>
                      <a:pt x="80" y="276"/>
                      <a:pt x="81" y="276"/>
                      <a:pt x="81" y="276"/>
                    </a:cubicBezTo>
                    <a:cubicBezTo>
                      <a:pt x="82" y="276"/>
                      <a:pt x="82" y="276"/>
                      <a:pt x="83" y="276"/>
                    </a:cubicBezTo>
                    <a:cubicBezTo>
                      <a:pt x="84" y="276"/>
                      <a:pt x="85" y="277"/>
                      <a:pt x="86" y="277"/>
                    </a:cubicBezTo>
                    <a:cubicBezTo>
                      <a:pt x="87" y="279"/>
                      <a:pt x="87" y="280"/>
                      <a:pt x="89" y="280"/>
                    </a:cubicBezTo>
                    <a:cubicBezTo>
                      <a:pt x="91" y="280"/>
                      <a:pt x="92" y="280"/>
                      <a:pt x="94" y="281"/>
                    </a:cubicBezTo>
                    <a:cubicBezTo>
                      <a:pt x="95" y="282"/>
                      <a:pt x="95" y="282"/>
                      <a:pt x="96" y="283"/>
                    </a:cubicBezTo>
                    <a:cubicBezTo>
                      <a:pt x="97" y="283"/>
                      <a:pt x="98" y="284"/>
                      <a:pt x="99" y="284"/>
                    </a:cubicBezTo>
                    <a:cubicBezTo>
                      <a:pt x="100" y="284"/>
                      <a:pt x="100" y="283"/>
                      <a:pt x="101" y="282"/>
                    </a:cubicBezTo>
                    <a:cubicBezTo>
                      <a:pt x="102" y="282"/>
                      <a:pt x="104" y="280"/>
                      <a:pt x="105" y="281"/>
                    </a:cubicBezTo>
                    <a:cubicBezTo>
                      <a:pt x="106" y="281"/>
                      <a:pt x="106" y="282"/>
                      <a:pt x="106" y="282"/>
                    </a:cubicBezTo>
                    <a:cubicBezTo>
                      <a:pt x="107" y="282"/>
                      <a:pt x="107" y="281"/>
                      <a:pt x="108" y="280"/>
                    </a:cubicBezTo>
                    <a:cubicBezTo>
                      <a:pt x="109" y="279"/>
                      <a:pt x="111" y="277"/>
                      <a:pt x="112" y="275"/>
                    </a:cubicBezTo>
                    <a:cubicBezTo>
                      <a:pt x="113" y="272"/>
                      <a:pt x="114" y="267"/>
                      <a:pt x="111" y="264"/>
                    </a:cubicBezTo>
                    <a:cubicBezTo>
                      <a:pt x="108" y="262"/>
                      <a:pt x="105" y="264"/>
                      <a:pt x="103" y="261"/>
                    </a:cubicBezTo>
                    <a:cubicBezTo>
                      <a:pt x="103" y="260"/>
                      <a:pt x="103" y="259"/>
                      <a:pt x="102" y="259"/>
                    </a:cubicBezTo>
                    <a:cubicBezTo>
                      <a:pt x="102" y="258"/>
                      <a:pt x="101" y="258"/>
                      <a:pt x="100" y="258"/>
                    </a:cubicBezTo>
                    <a:cubicBezTo>
                      <a:pt x="99" y="257"/>
                      <a:pt x="99" y="257"/>
                      <a:pt x="98" y="256"/>
                    </a:cubicBezTo>
                    <a:cubicBezTo>
                      <a:pt x="96" y="255"/>
                      <a:pt x="91" y="254"/>
                      <a:pt x="89" y="256"/>
                    </a:cubicBezTo>
                    <a:cubicBezTo>
                      <a:pt x="86" y="258"/>
                      <a:pt x="95" y="263"/>
                      <a:pt x="94" y="267"/>
                    </a:cubicBezTo>
                    <a:cubicBezTo>
                      <a:pt x="92" y="267"/>
                      <a:pt x="93" y="266"/>
                      <a:pt x="92" y="266"/>
                    </a:cubicBezTo>
                    <a:cubicBezTo>
                      <a:pt x="91" y="265"/>
                      <a:pt x="89" y="265"/>
                      <a:pt x="88" y="264"/>
                    </a:cubicBezTo>
                    <a:cubicBezTo>
                      <a:pt x="87" y="263"/>
                      <a:pt x="86" y="262"/>
                      <a:pt x="84" y="261"/>
                    </a:cubicBezTo>
                    <a:cubicBezTo>
                      <a:pt x="82" y="260"/>
                      <a:pt x="81" y="261"/>
                      <a:pt x="81" y="258"/>
                    </a:cubicBezTo>
                    <a:cubicBezTo>
                      <a:pt x="81" y="256"/>
                      <a:pt x="81" y="254"/>
                      <a:pt x="82" y="253"/>
                    </a:cubicBezTo>
                    <a:cubicBezTo>
                      <a:pt x="83" y="252"/>
                      <a:pt x="84" y="251"/>
                      <a:pt x="84" y="250"/>
                    </a:cubicBezTo>
                    <a:cubicBezTo>
                      <a:pt x="85" y="250"/>
                      <a:pt x="88" y="250"/>
                      <a:pt x="89" y="250"/>
                    </a:cubicBezTo>
                    <a:cubicBezTo>
                      <a:pt x="92" y="249"/>
                      <a:pt x="89" y="248"/>
                      <a:pt x="90" y="246"/>
                    </a:cubicBezTo>
                    <a:cubicBezTo>
                      <a:pt x="91" y="244"/>
                      <a:pt x="94" y="244"/>
                      <a:pt x="92" y="242"/>
                    </a:cubicBezTo>
                    <a:cubicBezTo>
                      <a:pt x="92" y="241"/>
                      <a:pt x="91" y="242"/>
                      <a:pt x="90" y="241"/>
                    </a:cubicBezTo>
                    <a:cubicBezTo>
                      <a:pt x="90" y="240"/>
                      <a:pt x="90" y="239"/>
                      <a:pt x="90" y="239"/>
                    </a:cubicBezTo>
                    <a:cubicBezTo>
                      <a:pt x="91" y="233"/>
                      <a:pt x="99" y="237"/>
                      <a:pt x="101" y="239"/>
                    </a:cubicBezTo>
                    <a:cubicBezTo>
                      <a:pt x="102" y="239"/>
                      <a:pt x="103" y="240"/>
                      <a:pt x="103" y="241"/>
                    </a:cubicBezTo>
                    <a:cubicBezTo>
                      <a:pt x="104" y="242"/>
                      <a:pt x="104" y="243"/>
                      <a:pt x="104" y="244"/>
                    </a:cubicBezTo>
                    <a:cubicBezTo>
                      <a:pt x="104" y="245"/>
                      <a:pt x="104" y="244"/>
                      <a:pt x="105" y="245"/>
                    </a:cubicBezTo>
                    <a:cubicBezTo>
                      <a:pt x="107" y="247"/>
                      <a:pt x="109" y="248"/>
                      <a:pt x="111" y="250"/>
                    </a:cubicBezTo>
                    <a:cubicBezTo>
                      <a:pt x="112" y="252"/>
                      <a:pt x="111" y="253"/>
                      <a:pt x="111" y="255"/>
                    </a:cubicBezTo>
                    <a:cubicBezTo>
                      <a:pt x="111" y="257"/>
                      <a:pt x="112" y="257"/>
                      <a:pt x="114" y="257"/>
                    </a:cubicBezTo>
                    <a:cubicBezTo>
                      <a:pt x="115" y="257"/>
                      <a:pt x="117" y="256"/>
                      <a:pt x="117" y="255"/>
                    </a:cubicBezTo>
                    <a:cubicBezTo>
                      <a:pt x="118" y="255"/>
                      <a:pt x="120" y="255"/>
                      <a:pt x="120" y="257"/>
                    </a:cubicBezTo>
                    <a:cubicBezTo>
                      <a:pt x="121" y="258"/>
                      <a:pt x="120" y="259"/>
                      <a:pt x="121" y="259"/>
                    </a:cubicBezTo>
                    <a:cubicBezTo>
                      <a:pt x="122" y="260"/>
                      <a:pt x="125" y="260"/>
                      <a:pt x="126" y="261"/>
                    </a:cubicBezTo>
                    <a:cubicBezTo>
                      <a:pt x="127" y="261"/>
                      <a:pt x="129" y="262"/>
                      <a:pt x="130" y="263"/>
                    </a:cubicBezTo>
                    <a:cubicBezTo>
                      <a:pt x="131" y="263"/>
                      <a:pt x="132" y="264"/>
                      <a:pt x="133" y="264"/>
                    </a:cubicBezTo>
                    <a:cubicBezTo>
                      <a:pt x="136" y="266"/>
                      <a:pt x="137" y="268"/>
                      <a:pt x="137" y="272"/>
                    </a:cubicBezTo>
                    <a:cubicBezTo>
                      <a:pt x="137" y="273"/>
                      <a:pt x="137" y="274"/>
                      <a:pt x="138" y="275"/>
                    </a:cubicBezTo>
                    <a:cubicBezTo>
                      <a:pt x="139" y="276"/>
                      <a:pt x="140" y="277"/>
                      <a:pt x="141" y="278"/>
                    </a:cubicBezTo>
                    <a:cubicBezTo>
                      <a:pt x="142" y="279"/>
                      <a:pt x="142" y="278"/>
                      <a:pt x="143" y="280"/>
                    </a:cubicBezTo>
                    <a:cubicBezTo>
                      <a:pt x="143" y="281"/>
                      <a:pt x="143" y="283"/>
                      <a:pt x="143" y="284"/>
                    </a:cubicBezTo>
                    <a:cubicBezTo>
                      <a:pt x="143" y="286"/>
                      <a:pt x="143" y="297"/>
                      <a:pt x="146" y="296"/>
                    </a:cubicBezTo>
                    <a:cubicBezTo>
                      <a:pt x="147" y="296"/>
                      <a:pt x="147" y="294"/>
                      <a:pt x="148" y="293"/>
                    </a:cubicBezTo>
                    <a:cubicBezTo>
                      <a:pt x="148" y="292"/>
                      <a:pt x="149" y="290"/>
                      <a:pt x="149" y="288"/>
                    </a:cubicBezTo>
                    <a:cubicBezTo>
                      <a:pt x="150" y="286"/>
                      <a:pt x="150" y="284"/>
                      <a:pt x="151" y="282"/>
                    </a:cubicBezTo>
                    <a:cubicBezTo>
                      <a:pt x="152" y="281"/>
                      <a:pt x="152" y="280"/>
                      <a:pt x="152" y="279"/>
                    </a:cubicBezTo>
                    <a:cubicBezTo>
                      <a:pt x="153" y="279"/>
                      <a:pt x="154" y="278"/>
                      <a:pt x="154" y="278"/>
                    </a:cubicBezTo>
                    <a:cubicBezTo>
                      <a:pt x="154" y="277"/>
                      <a:pt x="154" y="276"/>
                      <a:pt x="154" y="275"/>
                    </a:cubicBezTo>
                    <a:cubicBezTo>
                      <a:pt x="154" y="274"/>
                      <a:pt x="155" y="275"/>
                      <a:pt x="155" y="274"/>
                    </a:cubicBezTo>
                    <a:cubicBezTo>
                      <a:pt x="155" y="273"/>
                      <a:pt x="155" y="272"/>
                      <a:pt x="155" y="271"/>
                    </a:cubicBezTo>
                    <a:cubicBezTo>
                      <a:pt x="155" y="268"/>
                      <a:pt x="156" y="265"/>
                      <a:pt x="157" y="261"/>
                    </a:cubicBezTo>
                    <a:cubicBezTo>
                      <a:pt x="157" y="259"/>
                      <a:pt x="159" y="257"/>
                      <a:pt x="160" y="255"/>
                    </a:cubicBezTo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82" name="Freeform 107"/>
              <p:cNvSpPr>
                <a:spLocks/>
              </p:cNvSpPr>
              <p:nvPr/>
            </p:nvSpPr>
            <p:spPr bwMode="auto">
              <a:xfrm>
                <a:off x="2432923" y="4078149"/>
                <a:ext cx="95191" cy="157817"/>
              </a:xfrm>
              <a:custGeom>
                <a:avLst/>
                <a:gdLst/>
                <a:ahLst/>
                <a:cxnLst>
                  <a:cxn ang="0">
                    <a:pos x="44" y="49"/>
                  </a:cxn>
                  <a:cxn ang="0">
                    <a:pos x="52" y="51"/>
                  </a:cxn>
                  <a:cxn ang="0">
                    <a:pos x="63" y="54"/>
                  </a:cxn>
                  <a:cxn ang="0">
                    <a:pos x="57" y="52"/>
                  </a:cxn>
                  <a:cxn ang="0">
                    <a:pos x="53" y="43"/>
                  </a:cxn>
                  <a:cxn ang="0">
                    <a:pos x="54" y="32"/>
                  </a:cxn>
                  <a:cxn ang="0">
                    <a:pos x="60" y="34"/>
                  </a:cxn>
                  <a:cxn ang="0">
                    <a:pos x="51" y="33"/>
                  </a:cxn>
                  <a:cxn ang="0">
                    <a:pos x="59" y="19"/>
                  </a:cxn>
                  <a:cxn ang="0">
                    <a:pos x="68" y="14"/>
                  </a:cxn>
                  <a:cxn ang="0">
                    <a:pos x="73" y="3"/>
                  </a:cxn>
                  <a:cxn ang="0">
                    <a:pos x="80" y="11"/>
                  </a:cxn>
                  <a:cxn ang="0">
                    <a:pos x="89" y="19"/>
                  </a:cxn>
                  <a:cxn ang="0">
                    <a:pos x="86" y="29"/>
                  </a:cxn>
                  <a:cxn ang="0">
                    <a:pos x="93" y="34"/>
                  </a:cxn>
                  <a:cxn ang="0">
                    <a:pos x="96" y="43"/>
                  </a:cxn>
                  <a:cxn ang="0">
                    <a:pos x="93" y="48"/>
                  </a:cxn>
                  <a:cxn ang="0">
                    <a:pos x="95" y="59"/>
                  </a:cxn>
                  <a:cxn ang="0">
                    <a:pos x="94" y="65"/>
                  </a:cxn>
                  <a:cxn ang="0">
                    <a:pos x="78" y="67"/>
                  </a:cxn>
                  <a:cxn ang="0">
                    <a:pos x="75" y="79"/>
                  </a:cxn>
                  <a:cxn ang="0">
                    <a:pos x="82" y="91"/>
                  </a:cxn>
                  <a:cxn ang="0">
                    <a:pos x="71" y="99"/>
                  </a:cxn>
                  <a:cxn ang="0">
                    <a:pos x="60" y="108"/>
                  </a:cxn>
                  <a:cxn ang="0">
                    <a:pos x="66" y="125"/>
                  </a:cxn>
                  <a:cxn ang="0">
                    <a:pos x="75" y="117"/>
                  </a:cxn>
                  <a:cxn ang="0">
                    <a:pos x="81" y="124"/>
                  </a:cxn>
                  <a:cxn ang="0">
                    <a:pos x="72" y="130"/>
                  </a:cxn>
                  <a:cxn ang="0">
                    <a:pos x="67" y="131"/>
                  </a:cxn>
                  <a:cxn ang="0">
                    <a:pos x="62" y="141"/>
                  </a:cxn>
                  <a:cxn ang="0">
                    <a:pos x="50" y="153"/>
                  </a:cxn>
                  <a:cxn ang="0">
                    <a:pos x="50" y="158"/>
                  </a:cxn>
                  <a:cxn ang="0">
                    <a:pos x="42" y="154"/>
                  </a:cxn>
                  <a:cxn ang="0">
                    <a:pos x="34" y="155"/>
                  </a:cxn>
                  <a:cxn ang="0">
                    <a:pos x="25" y="151"/>
                  </a:cxn>
                  <a:cxn ang="0">
                    <a:pos x="7" y="139"/>
                  </a:cxn>
                  <a:cxn ang="0">
                    <a:pos x="10" y="135"/>
                  </a:cxn>
                  <a:cxn ang="0">
                    <a:pos x="9" y="129"/>
                  </a:cxn>
                  <a:cxn ang="0">
                    <a:pos x="16" y="126"/>
                  </a:cxn>
                  <a:cxn ang="0">
                    <a:pos x="23" y="128"/>
                  </a:cxn>
                  <a:cxn ang="0">
                    <a:pos x="33" y="133"/>
                  </a:cxn>
                  <a:cxn ang="0">
                    <a:pos x="42" y="132"/>
                  </a:cxn>
                  <a:cxn ang="0">
                    <a:pos x="49" y="127"/>
                  </a:cxn>
                  <a:cxn ang="0">
                    <a:pos x="56" y="124"/>
                  </a:cxn>
                  <a:cxn ang="0">
                    <a:pos x="51" y="119"/>
                  </a:cxn>
                  <a:cxn ang="0">
                    <a:pos x="41" y="104"/>
                  </a:cxn>
                  <a:cxn ang="0">
                    <a:pos x="29" y="102"/>
                  </a:cxn>
                  <a:cxn ang="0">
                    <a:pos x="18" y="98"/>
                  </a:cxn>
                  <a:cxn ang="0">
                    <a:pos x="13" y="84"/>
                  </a:cxn>
                  <a:cxn ang="0">
                    <a:pos x="10" y="68"/>
                  </a:cxn>
                  <a:cxn ang="0">
                    <a:pos x="3" y="56"/>
                  </a:cxn>
                  <a:cxn ang="0">
                    <a:pos x="4" y="50"/>
                  </a:cxn>
                  <a:cxn ang="0">
                    <a:pos x="18" y="50"/>
                  </a:cxn>
                  <a:cxn ang="0">
                    <a:pos x="34" y="37"/>
                  </a:cxn>
                  <a:cxn ang="0">
                    <a:pos x="21" y="30"/>
                  </a:cxn>
                  <a:cxn ang="0">
                    <a:pos x="34" y="31"/>
                  </a:cxn>
                  <a:cxn ang="0">
                    <a:pos x="49" y="35"/>
                  </a:cxn>
                  <a:cxn ang="0">
                    <a:pos x="45" y="42"/>
                  </a:cxn>
                </a:cxnLst>
                <a:rect l="0" t="0" r="r" b="b"/>
                <a:pathLst>
                  <a:path w="97" h="161">
                    <a:moveTo>
                      <a:pt x="45" y="42"/>
                    </a:moveTo>
                    <a:cubicBezTo>
                      <a:pt x="45" y="43"/>
                      <a:pt x="41" y="46"/>
                      <a:pt x="42" y="48"/>
                    </a:cubicBezTo>
                    <a:cubicBezTo>
                      <a:pt x="42" y="49"/>
                      <a:pt x="43" y="49"/>
                      <a:pt x="44" y="49"/>
                    </a:cubicBezTo>
                    <a:cubicBezTo>
                      <a:pt x="46" y="49"/>
                      <a:pt x="46" y="49"/>
                      <a:pt x="48" y="50"/>
                    </a:cubicBezTo>
                    <a:cubicBezTo>
                      <a:pt x="49" y="52"/>
                      <a:pt x="48" y="54"/>
                      <a:pt x="50" y="56"/>
                    </a:cubicBezTo>
                    <a:cubicBezTo>
                      <a:pt x="53" y="59"/>
                      <a:pt x="52" y="53"/>
                      <a:pt x="52" y="51"/>
                    </a:cubicBezTo>
                    <a:cubicBezTo>
                      <a:pt x="55" y="52"/>
                      <a:pt x="58" y="54"/>
                      <a:pt x="60" y="54"/>
                    </a:cubicBezTo>
                    <a:cubicBezTo>
                      <a:pt x="61" y="54"/>
                      <a:pt x="61" y="54"/>
                      <a:pt x="62" y="54"/>
                    </a:cubicBezTo>
                    <a:cubicBezTo>
                      <a:pt x="62" y="54"/>
                      <a:pt x="62" y="54"/>
                      <a:pt x="63" y="54"/>
                    </a:cubicBezTo>
                    <a:cubicBezTo>
                      <a:pt x="64" y="53"/>
                      <a:pt x="60" y="50"/>
                      <a:pt x="59" y="51"/>
                    </a:cubicBezTo>
                    <a:cubicBezTo>
                      <a:pt x="59" y="51"/>
                      <a:pt x="59" y="52"/>
                      <a:pt x="59" y="52"/>
                    </a:cubicBezTo>
                    <a:cubicBezTo>
                      <a:pt x="58" y="52"/>
                      <a:pt x="58" y="52"/>
                      <a:pt x="57" y="52"/>
                    </a:cubicBezTo>
                    <a:cubicBezTo>
                      <a:pt x="57" y="52"/>
                      <a:pt x="54" y="50"/>
                      <a:pt x="54" y="50"/>
                    </a:cubicBezTo>
                    <a:cubicBezTo>
                      <a:pt x="53" y="49"/>
                      <a:pt x="53" y="48"/>
                      <a:pt x="53" y="48"/>
                    </a:cubicBezTo>
                    <a:cubicBezTo>
                      <a:pt x="52" y="47"/>
                      <a:pt x="52" y="44"/>
                      <a:pt x="53" y="43"/>
                    </a:cubicBezTo>
                    <a:cubicBezTo>
                      <a:pt x="53" y="42"/>
                      <a:pt x="55" y="42"/>
                      <a:pt x="55" y="41"/>
                    </a:cubicBezTo>
                    <a:cubicBezTo>
                      <a:pt x="57" y="39"/>
                      <a:pt x="54" y="38"/>
                      <a:pt x="54" y="36"/>
                    </a:cubicBezTo>
                    <a:cubicBezTo>
                      <a:pt x="53" y="35"/>
                      <a:pt x="54" y="34"/>
                      <a:pt x="54" y="32"/>
                    </a:cubicBezTo>
                    <a:cubicBezTo>
                      <a:pt x="54" y="31"/>
                      <a:pt x="53" y="29"/>
                      <a:pt x="55" y="30"/>
                    </a:cubicBezTo>
                    <a:cubicBezTo>
                      <a:pt x="57" y="30"/>
                      <a:pt x="56" y="34"/>
                      <a:pt x="58" y="35"/>
                    </a:cubicBezTo>
                    <a:cubicBezTo>
                      <a:pt x="58" y="36"/>
                      <a:pt x="60" y="36"/>
                      <a:pt x="60" y="34"/>
                    </a:cubicBezTo>
                    <a:cubicBezTo>
                      <a:pt x="61" y="33"/>
                      <a:pt x="59" y="32"/>
                      <a:pt x="58" y="31"/>
                    </a:cubicBezTo>
                    <a:cubicBezTo>
                      <a:pt x="57" y="31"/>
                      <a:pt x="55" y="31"/>
                      <a:pt x="54" y="31"/>
                    </a:cubicBezTo>
                    <a:cubicBezTo>
                      <a:pt x="52" y="31"/>
                      <a:pt x="52" y="32"/>
                      <a:pt x="51" y="33"/>
                    </a:cubicBezTo>
                    <a:cubicBezTo>
                      <a:pt x="50" y="32"/>
                      <a:pt x="49" y="27"/>
                      <a:pt x="50" y="26"/>
                    </a:cubicBezTo>
                    <a:cubicBezTo>
                      <a:pt x="51" y="25"/>
                      <a:pt x="54" y="26"/>
                      <a:pt x="55" y="25"/>
                    </a:cubicBezTo>
                    <a:cubicBezTo>
                      <a:pt x="57" y="23"/>
                      <a:pt x="58" y="20"/>
                      <a:pt x="59" y="19"/>
                    </a:cubicBezTo>
                    <a:cubicBezTo>
                      <a:pt x="60" y="17"/>
                      <a:pt x="62" y="15"/>
                      <a:pt x="63" y="14"/>
                    </a:cubicBezTo>
                    <a:cubicBezTo>
                      <a:pt x="64" y="14"/>
                      <a:pt x="65" y="13"/>
                      <a:pt x="67" y="12"/>
                    </a:cubicBezTo>
                    <a:cubicBezTo>
                      <a:pt x="67" y="13"/>
                      <a:pt x="67" y="13"/>
                      <a:pt x="68" y="14"/>
                    </a:cubicBezTo>
                    <a:cubicBezTo>
                      <a:pt x="67" y="11"/>
                      <a:pt x="65" y="9"/>
                      <a:pt x="66" y="7"/>
                    </a:cubicBezTo>
                    <a:cubicBezTo>
                      <a:pt x="66" y="4"/>
                      <a:pt x="67" y="0"/>
                      <a:pt x="70" y="0"/>
                    </a:cubicBezTo>
                    <a:cubicBezTo>
                      <a:pt x="72" y="0"/>
                      <a:pt x="72" y="1"/>
                      <a:pt x="73" y="3"/>
                    </a:cubicBezTo>
                    <a:cubicBezTo>
                      <a:pt x="74" y="4"/>
                      <a:pt x="74" y="7"/>
                      <a:pt x="76" y="8"/>
                    </a:cubicBezTo>
                    <a:cubicBezTo>
                      <a:pt x="77" y="8"/>
                      <a:pt x="78" y="7"/>
                      <a:pt x="79" y="8"/>
                    </a:cubicBezTo>
                    <a:cubicBezTo>
                      <a:pt x="79" y="8"/>
                      <a:pt x="79" y="10"/>
                      <a:pt x="80" y="11"/>
                    </a:cubicBezTo>
                    <a:cubicBezTo>
                      <a:pt x="80" y="12"/>
                      <a:pt x="81" y="13"/>
                      <a:pt x="82" y="14"/>
                    </a:cubicBezTo>
                    <a:cubicBezTo>
                      <a:pt x="83" y="14"/>
                      <a:pt x="83" y="12"/>
                      <a:pt x="84" y="11"/>
                    </a:cubicBezTo>
                    <a:cubicBezTo>
                      <a:pt x="86" y="14"/>
                      <a:pt x="89" y="16"/>
                      <a:pt x="89" y="19"/>
                    </a:cubicBezTo>
                    <a:cubicBezTo>
                      <a:pt x="90" y="20"/>
                      <a:pt x="91" y="20"/>
                      <a:pt x="92" y="22"/>
                    </a:cubicBezTo>
                    <a:cubicBezTo>
                      <a:pt x="92" y="23"/>
                      <a:pt x="90" y="23"/>
                      <a:pt x="89" y="24"/>
                    </a:cubicBezTo>
                    <a:cubicBezTo>
                      <a:pt x="87" y="26"/>
                      <a:pt x="85" y="27"/>
                      <a:pt x="86" y="29"/>
                    </a:cubicBezTo>
                    <a:cubicBezTo>
                      <a:pt x="87" y="30"/>
                      <a:pt x="87" y="31"/>
                      <a:pt x="87" y="33"/>
                    </a:cubicBezTo>
                    <a:cubicBezTo>
                      <a:pt x="87" y="33"/>
                      <a:pt x="87" y="36"/>
                      <a:pt x="87" y="36"/>
                    </a:cubicBezTo>
                    <a:cubicBezTo>
                      <a:pt x="89" y="38"/>
                      <a:pt x="91" y="34"/>
                      <a:pt x="93" y="34"/>
                    </a:cubicBezTo>
                    <a:cubicBezTo>
                      <a:pt x="94" y="34"/>
                      <a:pt x="95" y="37"/>
                      <a:pt x="96" y="38"/>
                    </a:cubicBezTo>
                    <a:cubicBezTo>
                      <a:pt x="96" y="39"/>
                      <a:pt x="97" y="40"/>
                      <a:pt x="97" y="41"/>
                    </a:cubicBezTo>
                    <a:cubicBezTo>
                      <a:pt x="97" y="42"/>
                      <a:pt x="96" y="42"/>
                      <a:pt x="96" y="43"/>
                    </a:cubicBezTo>
                    <a:cubicBezTo>
                      <a:pt x="96" y="43"/>
                      <a:pt x="96" y="43"/>
                      <a:pt x="95" y="44"/>
                    </a:cubicBezTo>
                    <a:cubicBezTo>
                      <a:pt x="95" y="45"/>
                      <a:pt x="96" y="45"/>
                      <a:pt x="95" y="46"/>
                    </a:cubicBezTo>
                    <a:cubicBezTo>
                      <a:pt x="95" y="47"/>
                      <a:pt x="95" y="47"/>
                      <a:pt x="93" y="48"/>
                    </a:cubicBezTo>
                    <a:cubicBezTo>
                      <a:pt x="88" y="49"/>
                      <a:pt x="93" y="52"/>
                      <a:pt x="95" y="54"/>
                    </a:cubicBezTo>
                    <a:cubicBezTo>
                      <a:pt x="95" y="55"/>
                      <a:pt x="95" y="56"/>
                      <a:pt x="95" y="57"/>
                    </a:cubicBezTo>
                    <a:cubicBezTo>
                      <a:pt x="95" y="58"/>
                      <a:pt x="95" y="58"/>
                      <a:pt x="95" y="59"/>
                    </a:cubicBezTo>
                    <a:cubicBezTo>
                      <a:pt x="96" y="60"/>
                      <a:pt x="96" y="60"/>
                      <a:pt x="96" y="60"/>
                    </a:cubicBezTo>
                    <a:cubicBezTo>
                      <a:pt x="97" y="62"/>
                      <a:pt x="97" y="60"/>
                      <a:pt x="97" y="62"/>
                    </a:cubicBezTo>
                    <a:cubicBezTo>
                      <a:pt x="96" y="63"/>
                      <a:pt x="94" y="64"/>
                      <a:pt x="94" y="65"/>
                    </a:cubicBezTo>
                    <a:cubicBezTo>
                      <a:pt x="92" y="65"/>
                      <a:pt x="90" y="67"/>
                      <a:pt x="88" y="67"/>
                    </a:cubicBezTo>
                    <a:cubicBezTo>
                      <a:pt x="86" y="66"/>
                      <a:pt x="88" y="65"/>
                      <a:pt x="86" y="65"/>
                    </a:cubicBezTo>
                    <a:cubicBezTo>
                      <a:pt x="84" y="64"/>
                      <a:pt x="80" y="66"/>
                      <a:pt x="78" y="67"/>
                    </a:cubicBezTo>
                    <a:cubicBezTo>
                      <a:pt x="76" y="68"/>
                      <a:pt x="73" y="69"/>
                      <a:pt x="71" y="70"/>
                    </a:cubicBezTo>
                    <a:cubicBezTo>
                      <a:pt x="68" y="71"/>
                      <a:pt x="67" y="72"/>
                      <a:pt x="68" y="75"/>
                    </a:cubicBezTo>
                    <a:cubicBezTo>
                      <a:pt x="69" y="78"/>
                      <a:pt x="72" y="78"/>
                      <a:pt x="75" y="79"/>
                    </a:cubicBezTo>
                    <a:cubicBezTo>
                      <a:pt x="77" y="80"/>
                      <a:pt x="80" y="81"/>
                      <a:pt x="81" y="83"/>
                    </a:cubicBezTo>
                    <a:cubicBezTo>
                      <a:pt x="81" y="84"/>
                      <a:pt x="82" y="85"/>
                      <a:pt x="82" y="86"/>
                    </a:cubicBezTo>
                    <a:cubicBezTo>
                      <a:pt x="83" y="88"/>
                      <a:pt x="82" y="90"/>
                      <a:pt x="82" y="91"/>
                    </a:cubicBezTo>
                    <a:cubicBezTo>
                      <a:pt x="82" y="93"/>
                      <a:pt x="82" y="95"/>
                      <a:pt x="80" y="97"/>
                    </a:cubicBezTo>
                    <a:cubicBezTo>
                      <a:pt x="79" y="98"/>
                      <a:pt x="77" y="99"/>
                      <a:pt x="75" y="99"/>
                    </a:cubicBezTo>
                    <a:cubicBezTo>
                      <a:pt x="74" y="99"/>
                      <a:pt x="72" y="98"/>
                      <a:pt x="71" y="99"/>
                    </a:cubicBezTo>
                    <a:cubicBezTo>
                      <a:pt x="69" y="100"/>
                      <a:pt x="70" y="102"/>
                      <a:pt x="69" y="103"/>
                    </a:cubicBezTo>
                    <a:cubicBezTo>
                      <a:pt x="68" y="104"/>
                      <a:pt x="67" y="105"/>
                      <a:pt x="65" y="105"/>
                    </a:cubicBezTo>
                    <a:cubicBezTo>
                      <a:pt x="63" y="106"/>
                      <a:pt x="60" y="104"/>
                      <a:pt x="60" y="108"/>
                    </a:cubicBezTo>
                    <a:cubicBezTo>
                      <a:pt x="63" y="108"/>
                      <a:pt x="68" y="108"/>
                      <a:pt x="66" y="112"/>
                    </a:cubicBezTo>
                    <a:cubicBezTo>
                      <a:pt x="66" y="115"/>
                      <a:pt x="64" y="116"/>
                      <a:pt x="65" y="119"/>
                    </a:cubicBezTo>
                    <a:cubicBezTo>
                      <a:pt x="67" y="117"/>
                      <a:pt x="66" y="124"/>
                      <a:pt x="66" y="125"/>
                    </a:cubicBezTo>
                    <a:cubicBezTo>
                      <a:pt x="69" y="122"/>
                      <a:pt x="70" y="121"/>
                      <a:pt x="73" y="121"/>
                    </a:cubicBezTo>
                    <a:cubicBezTo>
                      <a:pt x="75" y="121"/>
                      <a:pt x="75" y="122"/>
                      <a:pt x="75" y="120"/>
                    </a:cubicBezTo>
                    <a:cubicBezTo>
                      <a:pt x="76" y="119"/>
                      <a:pt x="75" y="118"/>
                      <a:pt x="75" y="117"/>
                    </a:cubicBezTo>
                    <a:cubicBezTo>
                      <a:pt x="79" y="116"/>
                      <a:pt x="85" y="118"/>
                      <a:pt x="87" y="121"/>
                    </a:cubicBezTo>
                    <a:cubicBezTo>
                      <a:pt x="87" y="123"/>
                      <a:pt x="88" y="123"/>
                      <a:pt x="86" y="124"/>
                    </a:cubicBezTo>
                    <a:cubicBezTo>
                      <a:pt x="85" y="124"/>
                      <a:pt x="83" y="124"/>
                      <a:pt x="81" y="124"/>
                    </a:cubicBezTo>
                    <a:cubicBezTo>
                      <a:pt x="79" y="124"/>
                      <a:pt x="78" y="124"/>
                      <a:pt x="77" y="126"/>
                    </a:cubicBezTo>
                    <a:cubicBezTo>
                      <a:pt x="77" y="126"/>
                      <a:pt x="77" y="128"/>
                      <a:pt x="76" y="128"/>
                    </a:cubicBezTo>
                    <a:cubicBezTo>
                      <a:pt x="74" y="129"/>
                      <a:pt x="73" y="128"/>
                      <a:pt x="72" y="130"/>
                    </a:cubicBezTo>
                    <a:cubicBezTo>
                      <a:pt x="71" y="131"/>
                      <a:pt x="71" y="132"/>
                      <a:pt x="71" y="133"/>
                    </a:cubicBezTo>
                    <a:cubicBezTo>
                      <a:pt x="70" y="133"/>
                      <a:pt x="67" y="134"/>
                      <a:pt x="67" y="133"/>
                    </a:cubicBezTo>
                    <a:cubicBezTo>
                      <a:pt x="66" y="133"/>
                      <a:pt x="67" y="132"/>
                      <a:pt x="67" y="131"/>
                    </a:cubicBezTo>
                    <a:cubicBezTo>
                      <a:pt x="64" y="130"/>
                      <a:pt x="63" y="131"/>
                      <a:pt x="64" y="133"/>
                    </a:cubicBezTo>
                    <a:cubicBezTo>
                      <a:pt x="65" y="135"/>
                      <a:pt x="66" y="138"/>
                      <a:pt x="65" y="139"/>
                    </a:cubicBezTo>
                    <a:cubicBezTo>
                      <a:pt x="64" y="141"/>
                      <a:pt x="63" y="141"/>
                      <a:pt x="62" y="141"/>
                    </a:cubicBezTo>
                    <a:cubicBezTo>
                      <a:pt x="61" y="142"/>
                      <a:pt x="60" y="142"/>
                      <a:pt x="59" y="143"/>
                    </a:cubicBezTo>
                    <a:cubicBezTo>
                      <a:pt x="58" y="144"/>
                      <a:pt x="57" y="145"/>
                      <a:pt x="56" y="146"/>
                    </a:cubicBezTo>
                    <a:cubicBezTo>
                      <a:pt x="54" y="149"/>
                      <a:pt x="53" y="151"/>
                      <a:pt x="50" y="153"/>
                    </a:cubicBezTo>
                    <a:cubicBezTo>
                      <a:pt x="49" y="154"/>
                      <a:pt x="49" y="154"/>
                      <a:pt x="49" y="155"/>
                    </a:cubicBezTo>
                    <a:cubicBezTo>
                      <a:pt x="48" y="157"/>
                      <a:pt x="49" y="159"/>
                      <a:pt x="49" y="161"/>
                    </a:cubicBezTo>
                    <a:cubicBezTo>
                      <a:pt x="49" y="160"/>
                      <a:pt x="50" y="159"/>
                      <a:pt x="50" y="158"/>
                    </a:cubicBezTo>
                    <a:cubicBezTo>
                      <a:pt x="51" y="157"/>
                      <a:pt x="50" y="156"/>
                      <a:pt x="49" y="155"/>
                    </a:cubicBezTo>
                    <a:cubicBezTo>
                      <a:pt x="47" y="154"/>
                      <a:pt x="47" y="154"/>
                      <a:pt x="45" y="154"/>
                    </a:cubicBezTo>
                    <a:cubicBezTo>
                      <a:pt x="44" y="154"/>
                      <a:pt x="43" y="153"/>
                      <a:pt x="42" y="154"/>
                    </a:cubicBezTo>
                    <a:cubicBezTo>
                      <a:pt x="41" y="154"/>
                      <a:pt x="40" y="154"/>
                      <a:pt x="39" y="154"/>
                    </a:cubicBezTo>
                    <a:cubicBezTo>
                      <a:pt x="38" y="154"/>
                      <a:pt x="37" y="154"/>
                      <a:pt x="36" y="154"/>
                    </a:cubicBezTo>
                    <a:cubicBezTo>
                      <a:pt x="35" y="154"/>
                      <a:pt x="35" y="154"/>
                      <a:pt x="34" y="155"/>
                    </a:cubicBezTo>
                    <a:cubicBezTo>
                      <a:pt x="33" y="155"/>
                      <a:pt x="29" y="156"/>
                      <a:pt x="28" y="155"/>
                    </a:cubicBezTo>
                    <a:cubicBezTo>
                      <a:pt x="27" y="154"/>
                      <a:pt x="28" y="153"/>
                      <a:pt x="27" y="153"/>
                    </a:cubicBezTo>
                    <a:cubicBezTo>
                      <a:pt x="27" y="152"/>
                      <a:pt x="26" y="151"/>
                      <a:pt x="25" y="151"/>
                    </a:cubicBezTo>
                    <a:cubicBezTo>
                      <a:pt x="21" y="149"/>
                      <a:pt x="18" y="147"/>
                      <a:pt x="14" y="147"/>
                    </a:cubicBezTo>
                    <a:cubicBezTo>
                      <a:pt x="11" y="147"/>
                      <a:pt x="11" y="146"/>
                      <a:pt x="10" y="144"/>
                    </a:cubicBezTo>
                    <a:cubicBezTo>
                      <a:pt x="8" y="143"/>
                      <a:pt x="5" y="142"/>
                      <a:pt x="7" y="139"/>
                    </a:cubicBezTo>
                    <a:cubicBezTo>
                      <a:pt x="7" y="139"/>
                      <a:pt x="7" y="138"/>
                      <a:pt x="8" y="137"/>
                    </a:cubicBezTo>
                    <a:cubicBezTo>
                      <a:pt x="8" y="137"/>
                      <a:pt x="9" y="137"/>
                      <a:pt x="10" y="137"/>
                    </a:cubicBezTo>
                    <a:cubicBezTo>
                      <a:pt x="10" y="136"/>
                      <a:pt x="11" y="136"/>
                      <a:pt x="10" y="135"/>
                    </a:cubicBezTo>
                    <a:cubicBezTo>
                      <a:pt x="10" y="135"/>
                      <a:pt x="10" y="134"/>
                      <a:pt x="9" y="134"/>
                    </a:cubicBezTo>
                    <a:cubicBezTo>
                      <a:pt x="9" y="134"/>
                      <a:pt x="9" y="134"/>
                      <a:pt x="9" y="133"/>
                    </a:cubicBezTo>
                    <a:cubicBezTo>
                      <a:pt x="8" y="132"/>
                      <a:pt x="8" y="130"/>
                      <a:pt x="9" y="129"/>
                    </a:cubicBezTo>
                    <a:cubicBezTo>
                      <a:pt x="9" y="127"/>
                      <a:pt x="10" y="126"/>
                      <a:pt x="12" y="125"/>
                    </a:cubicBezTo>
                    <a:cubicBezTo>
                      <a:pt x="13" y="125"/>
                      <a:pt x="14" y="124"/>
                      <a:pt x="15" y="125"/>
                    </a:cubicBezTo>
                    <a:cubicBezTo>
                      <a:pt x="16" y="125"/>
                      <a:pt x="16" y="125"/>
                      <a:pt x="16" y="126"/>
                    </a:cubicBezTo>
                    <a:cubicBezTo>
                      <a:pt x="17" y="126"/>
                      <a:pt x="18" y="127"/>
                      <a:pt x="19" y="128"/>
                    </a:cubicBezTo>
                    <a:cubicBezTo>
                      <a:pt x="20" y="128"/>
                      <a:pt x="21" y="128"/>
                      <a:pt x="22" y="128"/>
                    </a:cubicBezTo>
                    <a:cubicBezTo>
                      <a:pt x="22" y="128"/>
                      <a:pt x="22" y="128"/>
                      <a:pt x="23" y="128"/>
                    </a:cubicBezTo>
                    <a:cubicBezTo>
                      <a:pt x="23" y="128"/>
                      <a:pt x="24" y="130"/>
                      <a:pt x="24" y="130"/>
                    </a:cubicBezTo>
                    <a:cubicBezTo>
                      <a:pt x="26" y="132"/>
                      <a:pt x="28" y="133"/>
                      <a:pt x="30" y="132"/>
                    </a:cubicBezTo>
                    <a:cubicBezTo>
                      <a:pt x="32" y="132"/>
                      <a:pt x="32" y="132"/>
                      <a:pt x="33" y="133"/>
                    </a:cubicBezTo>
                    <a:cubicBezTo>
                      <a:pt x="34" y="135"/>
                      <a:pt x="35" y="137"/>
                      <a:pt x="37" y="135"/>
                    </a:cubicBezTo>
                    <a:cubicBezTo>
                      <a:pt x="38" y="134"/>
                      <a:pt x="38" y="133"/>
                      <a:pt x="40" y="132"/>
                    </a:cubicBezTo>
                    <a:cubicBezTo>
                      <a:pt x="40" y="132"/>
                      <a:pt x="41" y="132"/>
                      <a:pt x="42" y="132"/>
                    </a:cubicBezTo>
                    <a:cubicBezTo>
                      <a:pt x="42" y="130"/>
                      <a:pt x="41" y="128"/>
                      <a:pt x="42" y="127"/>
                    </a:cubicBezTo>
                    <a:cubicBezTo>
                      <a:pt x="43" y="126"/>
                      <a:pt x="46" y="124"/>
                      <a:pt x="47" y="125"/>
                    </a:cubicBezTo>
                    <a:cubicBezTo>
                      <a:pt x="48" y="125"/>
                      <a:pt x="48" y="126"/>
                      <a:pt x="49" y="127"/>
                    </a:cubicBezTo>
                    <a:cubicBezTo>
                      <a:pt x="49" y="125"/>
                      <a:pt x="48" y="120"/>
                      <a:pt x="49" y="119"/>
                    </a:cubicBezTo>
                    <a:cubicBezTo>
                      <a:pt x="50" y="119"/>
                      <a:pt x="52" y="121"/>
                      <a:pt x="52" y="121"/>
                    </a:cubicBezTo>
                    <a:cubicBezTo>
                      <a:pt x="54" y="123"/>
                      <a:pt x="54" y="123"/>
                      <a:pt x="56" y="124"/>
                    </a:cubicBezTo>
                    <a:cubicBezTo>
                      <a:pt x="57" y="124"/>
                      <a:pt x="57" y="125"/>
                      <a:pt x="58" y="125"/>
                    </a:cubicBezTo>
                    <a:cubicBezTo>
                      <a:pt x="58" y="124"/>
                      <a:pt x="58" y="123"/>
                      <a:pt x="58" y="123"/>
                    </a:cubicBezTo>
                    <a:cubicBezTo>
                      <a:pt x="57" y="121"/>
                      <a:pt x="52" y="119"/>
                      <a:pt x="51" y="119"/>
                    </a:cubicBezTo>
                    <a:cubicBezTo>
                      <a:pt x="50" y="117"/>
                      <a:pt x="48" y="115"/>
                      <a:pt x="46" y="113"/>
                    </a:cubicBezTo>
                    <a:cubicBezTo>
                      <a:pt x="44" y="112"/>
                      <a:pt x="44" y="111"/>
                      <a:pt x="44" y="109"/>
                    </a:cubicBezTo>
                    <a:cubicBezTo>
                      <a:pt x="44" y="106"/>
                      <a:pt x="44" y="106"/>
                      <a:pt x="41" y="104"/>
                    </a:cubicBezTo>
                    <a:cubicBezTo>
                      <a:pt x="39" y="104"/>
                      <a:pt x="38" y="104"/>
                      <a:pt x="36" y="103"/>
                    </a:cubicBezTo>
                    <a:cubicBezTo>
                      <a:pt x="35" y="103"/>
                      <a:pt x="35" y="103"/>
                      <a:pt x="34" y="102"/>
                    </a:cubicBezTo>
                    <a:cubicBezTo>
                      <a:pt x="33" y="102"/>
                      <a:pt x="31" y="102"/>
                      <a:pt x="29" y="102"/>
                    </a:cubicBezTo>
                    <a:cubicBezTo>
                      <a:pt x="28" y="102"/>
                      <a:pt x="27" y="103"/>
                      <a:pt x="26" y="103"/>
                    </a:cubicBezTo>
                    <a:cubicBezTo>
                      <a:pt x="25" y="103"/>
                      <a:pt x="23" y="101"/>
                      <a:pt x="22" y="100"/>
                    </a:cubicBezTo>
                    <a:cubicBezTo>
                      <a:pt x="21" y="100"/>
                      <a:pt x="18" y="98"/>
                      <a:pt x="18" y="98"/>
                    </a:cubicBezTo>
                    <a:cubicBezTo>
                      <a:pt x="18" y="97"/>
                      <a:pt x="18" y="96"/>
                      <a:pt x="18" y="96"/>
                    </a:cubicBezTo>
                    <a:cubicBezTo>
                      <a:pt x="18" y="93"/>
                      <a:pt x="17" y="77"/>
                      <a:pt x="13" y="78"/>
                    </a:cubicBezTo>
                    <a:cubicBezTo>
                      <a:pt x="12" y="80"/>
                      <a:pt x="13" y="82"/>
                      <a:pt x="13" y="84"/>
                    </a:cubicBezTo>
                    <a:cubicBezTo>
                      <a:pt x="13" y="82"/>
                      <a:pt x="12" y="77"/>
                      <a:pt x="14" y="76"/>
                    </a:cubicBezTo>
                    <a:cubicBezTo>
                      <a:pt x="14" y="75"/>
                      <a:pt x="16" y="75"/>
                      <a:pt x="15" y="73"/>
                    </a:cubicBezTo>
                    <a:cubicBezTo>
                      <a:pt x="14" y="71"/>
                      <a:pt x="11" y="71"/>
                      <a:pt x="10" y="68"/>
                    </a:cubicBezTo>
                    <a:cubicBezTo>
                      <a:pt x="9" y="67"/>
                      <a:pt x="10" y="65"/>
                      <a:pt x="10" y="64"/>
                    </a:cubicBezTo>
                    <a:cubicBezTo>
                      <a:pt x="10" y="63"/>
                      <a:pt x="10" y="62"/>
                      <a:pt x="10" y="61"/>
                    </a:cubicBezTo>
                    <a:cubicBezTo>
                      <a:pt x="9" y="58"/>
                      <a:pt x="5" y="58"/>
                      <a:pt x="3" y="56"/>
                    </a:cubicBezTo>
                    <a:cubicBezTo>
                      <a:pt x="2" y="55"/>
                      <a:pt x="2" y="55"/>
                      <a:pt x="2" y="53"/>
                    </a:cubicBezTo>
                    <a:cubicBezTo>
                      <a:pt x="1" y="52"/>
                      <a:pt x="0" y="51"/>
                      <a:pt x="1" y="50"/>
                    </a:cubicBezTo>
                    <a:cubicBezTo>
                      <a:pt x="2" y="49"/>
                      <a:pt x="3" y="49"/>
                      <a:pt x="4" y="50"/>
                    </a:cubicBezTo>
                    <a:cubicBezTo>
                      <a:pt x="5" y="51"/>
                      <a:pt x="6" y="53"/>
                      <a:pt x="7" y="54"/>
                    </a:cubicBezTo>
                    <a:cubicBezTo>
                      <a:pt x="9" y="55"/>
                      <a:pt x="10" y="50"/>
                      <a:pt x="11" y="49"/>
                    </a:cubicBezTo>
                    <a:cubicBezTo>
                      <a:pt x="13" y="46"/>
                      <a:pt x="16" y="51"/>
                      <a:pt x="18" y="50"/>
                    </a:cubicBezTo>
                    <a:cubicBezTo>
                      <a:pt x="21" y="50"/>
                      <a:pt x="23" y="45"/>
                      <a:pt x="25" y="43"/>
                    </a:cubicBezTo>
                    <a:cubicBezTo>
                      <a:pt x="27" y="42"/>
                      <a:pt x="28" y="41"/>
                      <a:pt x="30" y="41"/>
                    </a:cubicBezTo>
                    <a:cubicBezTo>
                      <a:pt x="31" y="40"/>
                      <a:pt x="35" y="40"/>
                      <a:pt x="34" y="37"/>
                    </a:cubicBezTo>
                    <a:cubicBezTo>
                      <a:pt x="34" y="36"/>
                      <a:pt x="33" y="36"/>
                      <a:pt x="32" y="35"/>
                    </a:cubicBezTo>
                    <a:cubicBezTo>
                      <a:pt x="31" y="35"/>
                      <a:pt x="30" y="34"/>
                      <a:pt x="28" y="33"/>
                    </a:cubicBezTo>
                    <a:cubicBezTo>
                      <a:pt x="26" y="31"/>
                      <a:pt x="24" y="31"/>
                      <a:pt x="21" y="30"/>
                    </a:cubicBezTo>
                    <a:cubicBezTo>
                      <a:pt x="20" y="29"/>
                      <a:pt x="20" y="29"/>
                      <a:pt x="20" y="28"/>
                    </a:cubicBezTo>
                    <a:cubicBezTo>
                      <a:pt x="23" y="27"/>
                      <a:pt x="25" y="29"/>
                      <a:pt x="28" y="30"/>
                    </a:cubicBezTo>
                    <a:cubicBezTo>
                      <a:pt x="30" y="31"/>
                      <a:pt x="32" y="31"/>
                      <a:pt x="34" y="31"/>
                    </a:cubicBezTo>
                    <a:cubicBezTo>
                      <a:pt x="35" y="30"/>
                      <a:pt x="36" y="30"/>
                      <a:pt x="36" y="29"/>
                    </a:cubicBezTo>
                    <a:cubicBezTo>
                      <a:pt x="40" y="28"/>
                      <a:pt x="45" y="28"/>
                      <a:pt x="48" y="28"/>
                    </a:cubicBezTo>
                    <a:cubicBezTo>
                      <a:pt x="49" y="30"/>
                      <a:pt x="50" y="34"/>
                      <a:pt x="49" y="35"/>
                    </a:cubicBezTo>
                    <a:cubicBezTo>
                      <a:pt x="49" y="36"/>
                      <a:pt x="46" y="36"/>
                      <a:pt x="46" y="37"/>
                    </a:cubicBezTo>
                    <a:cubicBezTo>
                      <a:pt x="45" y="39"/>
                      <a:pt x="46" y="41"/>
                      <a:pt x="46" y="43"/>
                    </a:cubicBezTo>
                    <a:lnTo>
                      <a:pt x="45" y="42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83" name="Freeform 108"/>
              <p:cNvSpPr>
                <a:spLocks/>
              </p:cNvSpPr>
              <p:nvPr/>
            </p:nvSpPr>
            <p:spPr bwMode="auto">
              <a:xfrm>
                <a:off x="2628315" y="4166660"/>
                <a:ext cx="29226" cy="30896"/>
              </a:xfrm>
              <a:custGeom>
                <a:avLst/>
                <a:gdLst/>
                <a:ahLst/>
                <a:cxnLst>
                  <a:cxn ang="0">
                    <a:pos x="26" y="15"/>
                  </a:cxn>
                  <a:cxn ang="0">
                    <a:pos x="20" y="8"/>
                  </a:cxn>
                  <a:cxn ang="0">
                    <a:pos x="9" y="0"/>
                  </a:cxn>
                  <a:cxn ang="0">
                    <a:pos x="2" y="5"/>
                  </a:cxn>
                  <a:cxn ang="0">
                    <a:pos x="3" y="18"/>
                  </a:cxn>
                  <a:cxn ang="0">
                    <a:pos x="10" y="29"/>
                  </a:cxn>
                  <a:cxn ang="0">
                    <a:pos x="19" y="31"/>
                  </a:cxn>
                  <a:cxn ang="0">
                    <a:pos x="28" y="28"/>
                  </a:cxn>
                  <a:cxn ang="0">
                    <a:pos x="28" y="16"/>
                  </a:cxn>
                </a:cxnLst>
                <a:rect l="0" t="0" r="r" b="b"/>
                <a:pathLst>
                  <a:path w="30" h="32">
                    <a:moveTo>
                      <a:pt x="26" y="15"/>
                    </a:moveTo>
                    <a:cubicBezTo>
                      <a:pt x="25" y="12"/>
                      <a:pt x="22" y="10"/>
                      <a:pt x="20" y="8"/>
                    </a:cubicBezTo>
                    <a:cubicBezTo>
                      <a:pt x="17" y="5"/>
                      <a:pt x="13" y="0"/>
                      <a:pt x="9" y="0"/>
                    </a:cubicBezTo>
                    <a:cubicBezTo>
                      <a:pt x="7" y="0"/>
                      <a:pt x="3" y="3"/>
                      <a:pt x="2" y="5"/>
                    </a:cubicBezTo>
                    <a:cubicBezTo>
                      <a:pt x="0" y="8"/>
                      <a:pt x="2" y="15"/>
                      <a:pt x="3" y="18"/>
                    </a:cubicBezTo>
                    <a:cubicBezTo>
                      <a:pt x="5" y="22"/>
                      <a:pt x="7" y="26"/>
                      <a:pt x="10" y="29"/>
                    </a:cubicBezTo>
                    <a:cubicBezTo>
                      <a:pt x="12" y="32"/>
                      <a:pt x="15" y="32"/>
                      <a:pt x="19" y="31"/>
                    </a:cubicBezTo>
                    <a:cubicBezTo>
                      <a:pt x="22" y="31"/>
                      <a:pt x="27" y="31"/>
                      <a:pt x="28" y="28"/>
                    </a:cubicBezTo>
                    <a:cubicBezTo>
                      <a:pt x="30" y="26"/>
                      <a:pt x="30" y="18"/>
                      <a:pt x="28" y="16"/>
                    </a:cubicBezTo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</p:grpSp>
        <p:sp>
          <p:nvSpPr>
            <p:cNvPr id="158" name="Freeform 109"/>
            <p:cNvSpPr>
              <a:spLocks/>
            </p:cNvSpPr>
            <p:nvPr/>
          </p:nvSpPr>
          <p:spPr bwMode="auto">
            <a:xfrm>
              <a:off x="5095483" y="3908621"/>
              <a:ext cx="721377" cy="961013"/>
            </a:xfrm>
            <a:custGeom>
              <a:avLst/>
              <a:gdLst/>
              <a:ahLst/>
              <a:cxnLst>
                <a:cxn ang="0">
                  <a:pos x="480" y="297"/>
                </a:cxn>
                <a:cxn ang="0">
                  <a:pos x="483" y="257"/>
                </a:cxn>
                <a:cxn ang="0">
                  <a:pos x="476" y="216"/>
                </a:cxn>
                <a:cxn ang="0">
                  <a:pos x="458" y="173"/>
                </a:cxn>
                <a:cxn ang="0">
                  <a:pos x="446" y="106"/>
                </a:cxn>
                <a:cxn ang="0">
                  <a:pos x="445" y="78"/>
                </a:cxn>
                <a:cxn ang="0">
                  <a:pos x="401" y="61"/>
                </a:cxn>
                <a:cxn ang="0">
                  <a:pos x="426" y="54"/>
                </a:cxn>
                <a:cxn ang="0">
                  <a:pos x="419" y="31"/>
                </a:cxn>
                <a:cxn ang="0">
                  <a:pos x="405" y="38"/>
                </a:cxn>
                <a:cxn ang="0">
                  <a:pos x="398" y="38"/>
                </a:cxn>
                <a:cxn ang="0">
                  <a:pos x="390" y="49"/>
                </a:cxn>
                <a:cxn ang="0">
                  <a:pos x="352" y="57"/>
                </a:cxn>
                <a:cxn ang="0">
                  <a:pos x="321" y="60"/>
                </a:cxn>
                <a:cxn ang="0">
                  <a:pos x="304" y="84"/>
                </a:cxn>
                <a:cxn ang="0">
                  <a:pos x="286" y="66"/>
                </a:cxn>
                <a:cxn ang="0">
                  <a:pos x="282" y="34"/>
                </a:cxn>
                <a:cxn ang="0">
                  <a:pos x="256" y="48"/>
                </a:cxn>
                <a:cxn ang="0">
                  <a:pos x="223" y="42"/>
                </a:cxn>
                <a:cxn ang="0">
                  <a:pos x="222" y="10"/>
                </a:cxn>
                <a:cxn ang="0">
                  <a:pos x="187" y="11"/>
                </a:cxn>
                <a:cxn ang="0">
                  <a:pos x="157" y="1"/>
                </a:cxn>
                <a:cxn ang="0">
                  <a:pos x="163" y="30"/>
                </a:cxn>
                <a:cxn ang="0">
                  <a:pos x="173" y="41"/>
                </a:cxn>
                <a:cxn ang="0">
                  <a:pos x="155" y="59"/>
                </a:cxn>
                <a:cxn ang="0">
                  <a:pos x="158" y="74"/>
                </a:cxn>
                <a:cxn ang="0">
                  <a:pos x="169" y="96"/>
                </a:cxn>
                <a:cxn ang="0">
                  <a:pos x="169" y="101"/>
                </a:cxn>
                <a:cxn ang="0">
                  <a:pos x="138" y="113"/>
                </a:cxn>
                <a:cxn ang="0">
                  <a:pos x="123" y="134"/>
                </a:cxn>
                <a:cxn ang="0">
                  <a:pos x="96" y="112"/>
                </a:cxn>
                <a:cxn ang="0">
                  <a:pos x="66" y="146"/>
                </a:cxn>
                <a:cxn ang="0">
                  <a:pos x="56" y="203"/>
                </a:cxn>
                <a:cxn ang="0">
                  <a:pos x="59" y="228"/>
                </a:cxn>
                <a:cxn ang="0">
                  <a:pos x="43" y="265"/>
                </a:cxn>
                <a:cxn ang="0">
                  <a:pos x="0" y="283"/>
                </a:cxn>
                <a:cxn ang="0">
                  <a:pos x="10" y="324"/>
                </a:cxn>
                <a:cxn ang="0">
                  <a:pos x="4" y="351"/>
                </a:cxn>
                <a:cxn ang="0">
                  <a:pos x="1" y="377"/>
                </a:cxn>
                <a:cxn ang="0">
                  <a:pos x="13" y="414"/>
                </a:cxn>
                <a:cxn ang="0">
                  <a:pos x="28" y="457"/>
                </a:cxn>
                <a:cxn ang="0">
                  <a:pos x="79" y="505"/>
                </a:cxn>
                <a:cxn ang="0">
                  <a:pos x="95" y="563"/>
                </a:cxn>
                <a:cxn ang="0">
                  <a:pos x="110" y="637"/>
                </a:cxn>
                <a:cxn ang="0">
                  <a:pos x="147" y="627"/>
                </a:cxn>
                <a:cxn ang="0">
                  <a:pos x="189" y="640"/>
                </a:cxn>
                <a:cxn ang="0">
                  <a:pos x="233" y="655"/>
                </a:cxn>
                <a:cxn ang="0">
                  <a:pos x="289" y="643"/>
                </a:cxn>
                <a:cxn ang="0">
                  <a:pos x="341" y="629"/>
                </a:cxn>
                <a:cxn ang="0">
                  <a:pos x="375" y="634"/>
                </a:cxn>
                <a:cxn ang="0">
                  <a:pos x="364" y="603"/>
                </a:cxn>
                <a:cxn ang="0">
                  <a:pos x="398" y="571"/>
                </a:cxn>
                <a:cxn ang="0">
                  <a:pos x="418" y="552"/>
                </a:cxn>
                <a:cxn ang="0">
                  <a:pos x="398" y="517"/>
                </a:cxn>
                <a:cxn ang="0">
                  <a:pos x="365" y="488"/>
                </a:cxn>
                <a:cxn ang="0">
                  <a:pos x="354" y="445"/>
                </a:cxn>
                <a:cxn ang="0">
                  <a:pos x="339" y="413"/>
                </a:cxn>
                <a:cxn ang="0">
                  <a:pos x="361" y="401"/>
                </a:cxn>
                <a:cxn ang="0">
                  <a:pos x="392" y="392"/>
                </a:cxn>
                <a:cxn ang="0">
                  <a:pos x="412" y="380"/>
                </a:cxn>
                <a:cxn ang="0">
                  <a:pos x="446" y="363"/>
                </a:cxn>
                <a:cxn ang="0">
                  <a:pos x="472" y="359"/>
                </a:cxn>
                <a:cxn ang="0">
                  <a:pos x="496" y="326"/>
                </a:cxn>
              </a:cxnLst>
              <a:rect l="0" t="0" r="r" b="b"/>
              <a:pathLst>
                <a:path w="496" h="661">
                  <a:moveTo>
                    <a:pt x="496" y="323"/>
                  </a:moveTo>
                  <a:cubicBezTo>
                    <a:pt x="495" y="322"/>
                    <a:pt x="495" y="321"/>
                    <a:pt x="494" y="320"/>
                  </a:cubicBezTo>
                  <a:cubicBezTo>
                    <a:pt x="494" y="319"/>
                    <a:pt x="493" y="318"/>
                    <a:pt x="492" y="317"/>
                  </a:cubicBezTo>
                  <a:cubicBezTo>
                    <a:pt x="492" y="317"/>
                    <a:pt x="491" y="317"/>
                    <a:pt x="491" y="316"/>
                  </a:cubicBezTo>
                  <a:cubicBezTo>
                    <a:pt x="491" y="316"/>
                    <a:pt x="491" y="315"/>
                    <a:pt x="490" y="314"/>
                  </a:cubicBezTo>
                  <a:cubicBezTo>
                    <a:pt x="490" y="312"/>
                    <a:pt x="490" y="311"/>
                    <a:pt x="489" y="309"/>
                  </a:cubicBezTo>
                  <a:cubicBezTo>
                    <a:pt x="488" y="308"/>
                    <a:pt x="488" y="308"/>
                    <a:pt x="487" y="307"/>
                  </a:cubicBezTo>
                  <a:cubicBezTo>
                    <a:pt x="486" y="306"/>
                    <a:pt x="484" y="306"/>
                    <a:pt x="483" y="305"/>
                  </a:cubicBezTo>
                  <a:cubicBezTo>
                    <a:pt x="482" y="304"/>
                    <a:pt x="481" y="303"/>
                    <a:pt x="479" y="302"/>
                  </a:cubicBezTo>
                  <a:cubicBezTo>
                    <a:pt x="478" y="301"/>
                    <a:pt x="478" y="301"/>
                    <a:pt x="478" y="301"/>
                  </a:cubicBezTo>
                  <a:cubicBezTo>
                    <a:pt x="477" y="300"/>
                    <a:pt x="476" y="299"/>
                    <a:pt x="477" y="298"/>
                  </a:cubicBezTo>
                  <a:cubicBezTo>
                    <a:pt x="478" y="298"/>
                    <a:pt x="479" y="298"/>
                    <a:pt x="479" y="297"/>
                  </a:cubicBezTo>
                  <a:cubicBezTo>
                    <a:pt x="479" y="297"/>
                    <a:pt x="480" y="297"/>
                    <a:pt x="480" y="297"/>
                  </a:cubicBezTo>
                  <a:cubicBezTo>
                    <a:pt x="480" y="296"/>
                    <a:pt x="481" y="296"/>
                    <a:pt x="481" y="295"/>
                  </a:cubicBezTo>
                  <a:cubicBezTo>
                    <a:pt x="481" y="293"/>
                    <a:pt x="480" y="291"/>
                    <a:pt x="480" y="289"/>
                  </a:cubicBezTo>
                  <a:cubicBezTo>
                    <a:pt x="480" y="290"/>
                    <a:pt x="479" y="288"/>
                    <a:pt x="479" y="288"/>
                  </a:cubicBezTo>
                  <a:cubicBezTo>
                    <a:pt x="479" y="288"/>
                    <a:pt x="478" y="288"/>
                    <a:pt x="478" y="287"/>
                  </a:cubicBezTo>
                  <a:cubicBezTo>
                    <a:pt x="478" y="287"/>
                    <a:pt x="478" y="286"/>
                    <a:pt x="478" y="286"/>
                  </a:cubicBezTo>
                  <a:cubicBezTo>
                    <a:pt x="477" y="284"/>
                    <a:pt x="475" y="282"/>
                    <a:pt x="474" y="280"/>
                  </a:cubicBezTo>
                  <a:cubicBezTo>
                    <a:pt x="475" y="279"/>
                    <a:pt x="476" y="278"/>
                    <a:pt x="477" y="278"/>
                  </a:cubicBezTo>
                  <a:cubicBezTo>
                    <a:pt x="476" y="278"/>
                    <a:pt x="475" y="279"/>
                    <a:pt x="474" y="278"/>
                  </a:cubicBezTo>
                  <a:cubicBezTo>
                    <a:pt x="474" y="277"/>
                    <a:pt x="474" y="274"/>
                    <a:pt x="474" y="273"/>
                  </a:cubicBezTo>
                  <a:cubicBezTo>
                    <a:pt x="474" y="270"/>
                    <a:pt x="473" y="269"/>
                    <a:pt x="477" y="268"/>
                  </a:cubicBezTo>
                  <a:cubicBezTo>
                    <a:pt x="479" y="268"/>
                    <a:pt x="481" y="268"/>
                    <a:pt x="482" y="266"/>
                  </a:cubicBezTo>
                  <a:cubicBezTo>
                    <a:pt x="482" y="265"/>
                    <a:pt x="482" y="265"/>
                    <a:pt x="482" y="265"/>
                  </a:cubicBezTo>
                  <a:cubicBezTo>
                    <a:pt x="482" y="262"/>
                    <a:pt x="482" y="260"/>
                    <a:pt x="483" y="257"/>
                  </a:cubicBezTo>
                  <a:cubicBezTo>
                    <a:pt x="483" y="254"/>
                    <a:pt x="485" y="251"/>
                    <a:pt x="482" y="249"/>
                  </a:cubicBezTo>
                  <a:cubicBezTo>
                    <a:pt x="482" y="248"/>
                    <a:pt x="479" y="247"/>
                    <a:pt x="479" y="246"/>
                  </a:cubicBezTo>
                  <a:cubicBezTo>
                    <a:pt x="478" y="245"/>
                    <a:pt x="479" y="245"/>
                    <a:pt x="479" y="244"/>
                  </a:cubicBezTo>
                  <a:cubicBezTo>
                    <a:pt x="479" y="243"/>
                    <a:pt x="478" y="242"/>
                    <a:pt x="478" y="240"/>
                  </a:cubicBezTo>
                  <a:cubicBezTo>
                    <a:pt x="478" y="240"/>
                    <a:pt x="478" y="238"/>
                    <a:pt x="478" y="238"/>
                  </a:cubicBezTo>
                  <a:cubicBezTo>
                    <a:pt x="477" y="237"/>
                    <a:pt x="476" y="237"/>
                    <a:pt x="476" y="237"/>
                  </a:cubicBezTo>
                  <a:cubicBezTo>
                    <a:pt x="476" y="237"/>
                    <a:pt x="476" y="236"/>
                    <a:pt x="475" y="236"/>
                  </a:cubicBezTo>
                  <a:cubicBezTo>
                    <a:pt x="475" y="236"/>
                    <a:pt x="475" y="236"/>
                    <a:pt x="474" y="235"/>
                  </a:cubicBezTo>
                  <a:cubicBezTo>
                    <a:pt x="474" y="234"/>
                    <a:pt x="473" y="231"/>
                    <a:pt x="473" y="230"/>
                  </a:cubicBezTo>
                  <a:cubicBezTo>
                    <a:pt x="473" y="228"/>
                    <a:pt x="473" y="227"/>
                    <a:pt x="473" y="225"/>
                  </a:cubicBezTo>
                  <a:cubicBezTo>
                    <a:pt x="472" y="223"/>
                    <a:pt x="472" y="224"/>
                    <a:pt x="473" y="223"/>
                  </a:cubicBezTo>
                  <a:cubicBezTo>
                    <a:pt x="474" y="221"/>
                    <a:pt x="475" y="221"/>
                    <a:pt x="475" y="219"/>
                  </a:cubicBezTo>
                  <a:cubicBezTo>
                    <a:pt x="476" y="218"/>
                    <a:pt x="476" y="217"/>
                    <a:pt x="476" y="216"/>
                  </a:cubicBezTo>
                  <a:cubicBezTo>
                    <a:pt x="476" y="215"/>
                    <a:pt x="477" y="213"/>
                    <a:pt x="477" y="212"/>
                  </a:cubicBezTo>
                  <a:cubicBezTo>
                    <a:pt x="476" y="209"/>
                    <a:pt x="472" y="209"/>
                    <a:pt x="470" y="206"/>
                  </a:cubicBezTo>
                  <a:cubicBezTo>
                    <a:pt x="470" y="206"/>
                    <a:pt x="470" y="205"/>
                    <a:pt x="470" y="205"/>
                  </a:cubicBezTo>
                  <a:cubicBezTo>
                    <a:pt x="469" y="203"/>
                    <a:pt x="469" y="201"/>
                    <a:pt x="467" y="200"/>
                  </a:cubicBezTo>
                  <a:cubicBezTo>
                    <a:pt x="466" y="198"/>
                    <a:pt x="465" y="198"/>
                    <a:pt x="464" y="197"/>
                  </a:cubicBezTo>
                  <a:cubicBezTo>
                    <a:pt x="463" y="196"/>
                    <a:pt x="462" y="196"/>
                    <a:pt x="461" y="195"/>
                  </a:cubicBezTo>
                  <a:cubicBezTo>
                    <a:pt x="459" y="194"/>
                    <a:pt x="458" y="193"/>
                    <a:pt x="457" y="191"/>
                  </a:cubicBezTo>
                  <a:cubicBezTo>
                    <a:pt x="456" y="190"/>
                    <a:pt x="455" y="189"/>
                    <a:pt x="453" y="188"/>
                  </a:cubicBezTo>
                  <a:cubicBezTo>
                    <a:pt x="453" y="187"/>
                    <a:pt x="451" y="187"/>
                    <a:pt x="451" y="185"/>
                  </a:cubicBezTo>
                  <a:cubicBezTo>
                    <a:pt x="451" y="185"/>
                    <a:pt x="452" y="184"/>
                    <a:pt x="452" y="184"/>
                  </a:cubicBezTo>
                  <a:cubicBezTo>
                    <a:pt x="452" y="184"/>
                    <a:pt x="452" y="183"/>
                    <a:pt x="452" y="183"/>
                  </a:cubicBezTo>
                  <a:cubicBezTo>
                    <a:pt x="453" y="181"/>
                    <a:pt x="454" y="179"/>
                    <a:pt x="455" y="177"/>
                  </a:cubicBezTo>
                  <a:cubicBezTo>
                    <a:pt x="456" y="176"/>
                    <a:pt x="457" y="175"/>
                    <a:pt x="458" y="173"/>
                  </a:cubicBezTo>
                  <a:cubicBezTo>
                    <a:pt x="458" y="172"/>
                    <a:pt x="459" y="171"/>
                    <a:pt x="459" y="170"/>
                  </a:cubicBezTo>
                  <a:cubicBezTo>
                    <a:pt x="460" y="169"/>
                    <a:pt x="461" y="169"/>
                    <a:pt x="461" y="169"/>
                  </a:cubicBezTo>
                  <a:cubicBezTo>
                    <a:pt x="462" y="168"/>
                    <a:pt x="463" y="165"/>
                    <a:pt x="464" y="164"/>
                  </a:cubicBezTo>
                  <a:cubicBezTo>
                    <a:pt x="466" y="162"/>
                    <a:pt x="467" y="161"/>
                    <a:pt x="468" y="158"/>
                  </a:cubicBezTo>
                  <a:cubicBezTo>
                    <a:pt x="469" y="156"/>
                    <a:pt x="469" y="154"/>
                    <a:pt x="469" y="151"/>
                  </a:cubicBezTo>
                  <a:cubicBezTo>
                    <a:pt x="469" y="149"/>
                    <a:pt x="470" y="145"/>
                    <a:pt x="469" y="143"/>
                  </a:cubicBezTo>
                  <a:cubicBezTo>
                    <a:pt x="468" y="140"/>
                    <a:pt x="466" y="137"/>
                    <a:pt x="465" y="135"/>
                  </a:cubicBezTo>
                  <a:cubicBezTo>
                    <a:pt x="463" y="130"/>
                    <a:pt x="462" y="126"/>
                    <a:pt x="460" y="121"/>
                  </a:cubicBezTo>
                  <a:cubicBezTo>
                    <a:pt x="460" y="119"/>
                    <a:pt x="459" y="116"/>
                    <a:pt x="459" y="114"/>
                  </a:cubicBezTo>
                  <a:cubicBezTo>
                    <a:pt x="458" y="112"/>
                    <a:pt x="459" y="109"/>
                    <a:pt x="459" y="107"/>
                  </a:cubicBezTo>
                  <a:cubicBezTo>
                    <a:pt x="459" y="106"/>
                    <a:pt x="458" y="101"/>
                    <a:pt x="457" y="102"/>
                  </a:cubicBezTo>
                  <a:cubicBezTo>
                    <a:pt x="456" y="103"/>
                    <a:pt x="454" y="106"/>
                    <a:pt x="452" y="106"/>
                  </a:cubicBezTo>
                  <a:cubicBezTo>
                    <a:pt x="450" y="107"/>
                    <a:pt x="447" y="106"/>
                    <a:pt x="446" y="106"/>
                  </a:cubicBezTo>
                  <a:cubicBezTo>
                    <a:pt x="445" y="105"/>
                    <a:pt x="444" y="104"/>
                    <a:pt x="443" y="103"/>
                  </a:cubicBezTo>
                  <a:cubicBezTo>
                    <a:pt x="441" y="102"/>
                    <a:pt x="438" y="101"/>
                    <a:pt x="437" y="100"/>
                  </a:cubicBezTo>
                  <a:cubicBezTo>
                    <a:pt x="437" y="100"/>
                    <a:pt x="437" y="99"/>
                    <a:pt x="437" y="98"/>
                  </a:cubicBezTo>
                  <a:cubicBezTo>
                    <a:pt x="437" y="98"/>
                    <a:pt x="436" y="97"/>
                    <a:pt x="436" y="96"/>
                  </a:cubicBezTo>
                  <a:cubicBezTo>
                    <a:pt x="439" y="94"/>
                    <a:pt x="442" y="95"/>
                    <a:pt x="445" y="95"/>
                  </a:cubicBezTo>
                  <a:cubicBezTo>
                    <a:pt x="447" y="95"/>
                    <a:pt x="448" y="94"/>
                    <a:pt x="450" y="94"/>
                  </a:cubicBezTo>
                  <a:cubicBezTo>
                    <a:pt x="451" y="93"/>
                    <a:pt x="452" y="93"/>
                    <a:pt x="453" y="93"/>
                  </a:cubicBezTo>
                  <a:cubicBezTo>
                    <a:pt x="454" y="93"/>
                    <a:pt x="455" y="93"/>
                    <a:pt x="456" y="93"/>
                  </a:cubicBezTo>
                  <a:cubicBezTo>
                    <a:pt x="456" y="92"/>
                    <a:pt x="455" y="92"/>
                    <a:pt x="455" y="91"/>
                  </a:cubicBezTo>
                  <a:cubicBezTo>
                    <a:pt x="454" y="90"/>
                    <a:pt x="454" y="90"/>
                    <a:pt x="454" y="89"/>
                  </a:cubicBezTo>
                  <a:cubicBezTo>
                    <a:pt x="453" y="88"/>
                    <a:pt x="452" y="87"/>
                    <a:pt x="451" y="86"/>
                  </a:cubicBezTo>
                  <a:cubicBezTo>
                    <a:pt x="450" y="84"/>
                    <a:pt x="449" y="83"/>
                    <a:pt x="448" y="81"/>
                  </a:cubicBezTo>
                  <a:cubicBezTo>
                    <a:pt x="447" y="80"/>
                    <a:pt x="446" y="80"/>
                    <a:pt x="445" y="78"/>
                  </a:cubicBezTo>
                  <a:cubicBezTo>
                    <a:pt x="443" y="76"/>
                    <a:pt x="440" y="74"/>
                    <a:pt x="438" y="72"/>
                  </a:cubicBezTo>
                  <a:cubicBezTo>
                    <a:pt x="437" y="72"/>
                    <a:pt x="436" y="71"/>
                    <a:pt x="434" y="71"/>
                  </a:cubicBezTo>
                  <a:cubicBezTo>
                    <a:pt x="434" y="69"/>
                    <a:pt x="426" y="67"/>
                    <a:pt x="426" y="70"/>
                  </a:cubicBezTo>
                  <a:cubicBezTo>
                    <a:pt x="427" y="72"/>
                    <a:pt x="431" y="73"/>
                    <a:pt x="431" y="75"/>
                  </a:cubicBezTo>
                  <a:cubicBezTo>
                    <a:pt x="431" y="77"/>
                    <a:pt x="428" y="75"/>
                    <a:pt x="427" y="74"/>
                  </a:cubicBezTo>
                  <a:cubicBezTo>
                    <a:pt x="425" y="73"/>
                    <a:pt x="424" y="73"/>
                    <a:pt x="422" y="73"/>
                  </a:cubicBezTo>
                  <a:cubicBezTo>
                    <a:pt x="421" y="72"/>
                    <a:pt x="421" y="72"/>
                    <a:pt x="420" y="72"/>
                  </a:cubicBezTo>
                  <a:cubicBezTo>
                    <a:pt x="418" y="71"/>
                    <a:pt x="418" y="72"/>
                    <a:pt x="416" y="72"/>
                  </a:cubicBezTo>
                  <a:cubicBezTo>
                    <a:pt x="415" y="72"/>
                    <a:pt x="413" y="72"/>
                    <a:pt x="412" y="71"/>
                  </a:cubicBezTo>
                  <a:cubicBezTo>
                    <a:pt x="410" y="70"/>
                    <a:pt x="410" y="69"/>
                    <a:pt x="409" y="67"/>
                  </a:cubicBezTo>
                  <a:cubicBezTo>
                    <a:pt x="408" y="66"/>
                    <a:pt x="405" y="65"/>
                    <a:pt x="404" y="63"/>
                  </a:cubicBezTo>
                  <a:cubicBezTo>
                    <a:pt x="403" y="63"/>
                    <a:pt x="403" y="61"/>
                    <a:pt x="402" y="61"/>
                  </a:cubicBezTo>
                  <a:cubicBezTo>
                    <a:pt x="402" y="61"/>
                    <a:pt x="401" y="61"/>
                    <a:pt x="401" y="61"/>
                  </a:cubicBezTo>
                  <a:cubicBezTo>
                    <a:pt x="399" y="61"/>
                    <a:pt x="398" y="60"/>
                    <a:pt x="397" y="60"/>
                  </a:cubicBezTo>
                  <a:cubicBezTo>
                    <a:pt x="396" y="59"/>
                    <a:pt x="396" y="59"/>
                    <a:pt x="395" y="59"/>
                  </a:cubicBezTo>
                  <a:cubicBezTo>
                    <a:pt x="394" y="58"/>
                    <a:pt x="394" y="58"/>
                    <a:pt x="396" y="56"/>
                  </a:cubicBezTo>
                  <a:cubicBezTo>
                    <a:pt x="397" y="55"/>
                    <a:pt x="397" y="55"/>
                    <a:pt x="399" y="55"/>
                  </a:cubicBezTo>
                  <a:cubicBezTo>
                    <a:pt x="399" y="58"/>
                    <a:pt x="403" y="57"/>
                    <a:pt x="405" y="57"/>
                  </a:cubicBezTo>
                  <a:cubicBezTo>
                    <a:pt x="406" y="59"/>
                    <a:pt x="405" y="61"/>
                    <a:pt x="407" y="62"/>
                  </a:cubicBezTo>
                  <a:cubicBezTo>
                    <a:pt x="409" y="63"/>
                    <a:pt x="410" y="61"/>
                    <a:pt x="410" y="59"/>
                  </a:cubicBezTo>
                  <a:cubicBezTo>
                    <a:pt x="410" y="59"/>
                    <a:pt x="410" y="58"/>
                    <a:pt x="410" y="57"/>
                  </a:cubicBezTo>
                  <a:cubicBezTo>
                    <a:pt x="410" y="56"/>
                    <a:pt x="410" y="56"/>
                    <a:pt x="410" y="55"/>
                  </a:cubicBezTo>
                  <a:cubicBezTo>
                    <a:pt x="410" y="53"/>
                    <a:pt x="409" y="51"/>
                    <a:pt x="411" y="50"/>
                  </a:cubicBezTo>
                  <a:cubicBezTo>
                    <a:pt x="413" y="50"/>
                    <a:pt x="413" y="52"/>
                    <a:pt x="415" y="52"/>
                  </a:cubicBezTo>
                  <a:cubicBezTo>
                    <a:pt x="416" y="52"/>
                    <a:pt x="416" y="50"/>
                    <a:pt x="418" y="50"/>
                  </a:cubicBezTo>
                  <a:cubicBezTo>
                    <a:pt x="421" y="50"/>
                    <a:pt x="423" y="53"/>
                    <a:pt x="426" y="54"/>
                  </a:cubicBezTo>
                  <a:cubicBezTo>
                    <a:pt x="429" y="55"/>
                    <a:pt x="429" y="53"/>
                    <a:pt x="429" y="50"/>
                  </a:cubicBezTo>
                  <a:cubicBezTo>
                    <a:pt x="428" y="50"/>
                    <a:pt x="427" y="50"/>
                    <a:pt x="425" y="49"/>
                  </a:cubicBezTo>
                  <a:cubicBezTo>
                    <a:pt x="424" y="49"/>
                    <a:pt x="424" y="48"/>
                    <a:pt x="424" y="47"/>
                  </a:cubicBezTo>
                  <a:cubicBezTo>
                    <a:pt x="422" y="46"/>
                    <a:pt x="420" y="46"/>
                    <a:pt x="419" y="46"/>
                  </a:cubicBezTo>
                  <a:cubicBezTo>
                    <a:pt x="418" y="45"/>
                    <a:pt x="417" y="45"/>
                    <a:pt x="416" y="44"/>
                  </a:cubicBezTo>
                  <a:cubicBezTo>
                    <a:pt x="415" y="44"/>
                    <a:pt x="413" y="43"/>
                    <a:pt x="414" y="42"/>
                  </a:cubicBezTo>
                  <a:cubicBezTo>
                    <a:pt x="415" y="41"/>
                    <a:pt x="418" y="40"/>
                    <a:pt x="419" y="40"/>
                  </a:cubicBezTo>
                  <a:cubicBezTo>
                    <a:pt x="419" y="39"/>
                    <a:pt x="419" y="39"/>
                    <a:pt x="420" y="39"/>
                  </a:cubicBezTo>
                  <a:cubicBezTo>
                    <a:pt x="420" y="38"/>
                    <a:pt x="420" y="38"/>
                    <a:pt x="420" y="37"/>
                  </a:cubicBezTo>
                  <a:cubicBezTo>
                    <a:pt x="420" y="36"/>
                    <a:pt x="421" y="36"/>
                    <a:pt x="422" y="36"/>
                  </a:cubicBezTo>
                  <a:cubicBezTo>
                    <a:pt x="424" y="35"/>
                    <a:pt x="425" y="36"/>
                    <a:pt x="425" y="34"/>
                  </a:cubicBezTo>
                  <a:cubicBezTo>
                    <a:pt x="425" y="33"/>
                    <a:pt x="425" y="32"/>
                    <a:pt x="424" y="31"/>
                  </a:cubicBezTo>
                  <a:cubicBezTo>
                    <a:pt x="422" y="31"/>
                    <a:pt x="421" y="31"/>
                    <a:pt x="419" y="31"/>
                  </a:cubicBezTo>
                  <a:cubicBezTo>
                    <a:pt x="418" y="32"/>
                    <a:pt x="417" y="32"/>
                    <a:pt x="416" y="32"/>
                  </a:cubicBezTo>
                  <a:cubicBezTo>
                    <a:pt x="415" y="32"/>
                    <a:pt x="415" y="31"/>
                    <a:pt x="414" y="31"/>
                  </a:cubicBezTo>
                  <a:cubicBezTo>
                    <a:pt x="414" y="31"/>
                    <a:pt x="414" y="31"/>
                    <a:pt x="413" y="31"/>
                  </a:cubicBezTo>
                  <a:cubicBezTo>
                    <a:pt x="413" y="31"/>
                    <a:pt x="413" y="30"/>
                    <a:pt x="413" y="30"/>
                  </a:cubicBezTo>
                  <a:cubicBezTo>
                    <a:pt x="412" y="30"/>
                    <a:pt x="411" y="30"/>
                    <a:pt x="410" y="30"/>
                  </a:cubicBezTo>
                  <a:cubicBezTo>
                    <a:pt x="410" y="31"/>
                    <a:pt x="410" y="32"/>
                    <a:pt x="410" y="33"/>
                  </a:cubicBezTo>
                  <a:cubicBezTo>
                    <a:pt x="412" y="33"/>
                    <a:pt x="413" y="34"/>
                    <a:pt x="414" y="35"/>
                  </a:cubicBezTo>
                  <a:cubicBezTo>
                    <a:pt x="416" y="35"/>
                    <a:pt x="419" y="35"/>
                    <a:pt x="419" y="36"/>
                  </a:cubicBezTo>
                  <a:cubicBezTo>
                    <a:pt x="418" y="37"/>
                    <a:pt x="417" y="38"/>
                    <a:pt x="416" y="38"/>
                  </a:cubicBezTo>
                  <a:cubicBezTo>
                    <a:pt x="416" y="38"/>
                    <a:pt x="415" y="38"/>
                    <a:pt x="414" y="38"/>
                  </a:cubicBezTo>
                  <a:cubicBezTo>
                    <a:pt x="413" y="38"/>
                    <a:pt x="411" y="40"/>
                    <a:pt x="410" y="39"/>
                  </a:cubicBezTo>
                  <a:cubicBezTo>
                    <a:pt x="409" y="39"/>
                    <a:pt x="409" y="37"/>
                    <a:pt x="408" y="37"/>
                  </a:cubicBezTo>
                  <a:cubicBezTo>
                    <a:pt x="406" y="36"/>
                    <a:pt x="406" y="37"/>
                    <a:pt x="405" y="38"/>
                  </a:cubicBezTo>
                  <a:cubicBezTo>
                    <a:pt x="404" y="36"/>
                    <a:pt x="402" y="33"/>
                    <a:pt x="404" y="31"/>
                  </a:cubicBezTo>
                  <a:cubicBezTo>
                    <a:pt x="404" y="31"/>
                    <a:pt x="404" y="30"/>
                    <a:pt x="405" y="30"/>
                  </a:cubicBezTo>
                  <a:cubicBezTo>
                    <a:pt x="405" y="30"/>
                    <a:pt x="406" y="30"/>
                    <a:pt x="406" y="30"/>
                  </a:cubicBezTo>
                  <a:cubicBezTo>
                    <a:pt x="407" y="30"/>
                    <a:pt x="408" y="29"/>
                    <a:pt x="408" y="29"/>
                  </a:cubicBezTo>
                  <a:cubicBezTo>
                    <a:pt x="409" y="28"/>
                    <a:pt x="408" y="28"/>
                    <a:pt x="407" y="27"/>
                  </a:cubicBezTo>
                  <a:cubicBezTo>
                    <a:pt x="407" y="27"/>
                    <a:pt x="408" y="27"/>
                    <a:pt x="408" y="26"/>
                  </a:cubicBezTo>
                  <a:cubicBezTo>
                    <a:pt x="408" y="25"/>
                    <a:pt x="409" y="24"/>
                    <a:pt x="408" y="23"/>
                  </a:cubicBezTo>
                  <a:cubicBezTo>
                    <a:pt x="406" y="22"/>
                    <a:pt x="403" y="23"/>
                    <a:pt x="402" y="24"/>
                  </a:cubicBezTo>
                  <a:cubicBezTo>
                    <a:pt x="401" y="26"/>
                    <a:pt x="401" y="27"/>
                    <a:pt x="401" y="28"/>
                  </a:cubicBezTo>
                  <a:cubicBezTo>
                    <a:pt x="401" y="29"/>
                    <a:pt x="401" y="29"/>
                    <a:pt x="401" y="30"/>
                  </a:cubicBezTo>
                  <a:cubicBezTo>
                    <a:pt x="401" y="30"/>
                    <a:pt x="401" y="30"/>
                    <a:pt x="400" y="30"/>
                  </a:cubicBezTo>
                  <a:cubicBezTo>
                    <a:pt x="400" y="30"/>
                    <a:pt x="400" y="31"/>
                    <a:pt x="399" y="31"/>
                  </a:cubicBezTo>
                  <a:cubicBezTo>
                    <a:pt x="398" y="33"/>
                    <a:pt x="397" y="36"/>
                    <a:pt x="398" y="38"/>
                  </a:cubicBezTo>
                  <a:cubicBezTo>
                    <a:pt x="400" y="37"/>
                    <a:pt x="401" y="38"/>
                    <a:pt x="403" y="38"/>
                  </a:cubicBezTo>
                  <a:cubicBezTo>
                    <a:pt x="403" y="39"/>
                    <a:pt x="403" y="40"/>
                    <a:pt x="403" y="40"/>
                  </a:cubicBezTo>
                  <a:cubicBezTo>
                    <a:pt x="404" y="41"/>
                    <a:pt x="404" y="41"/>
                    <a:pt x="403" y="42"/>
                  </a:cubicBezTo>
                  <a:cubicBezTo>
                    <a:pt x="402" y="42"/>
                    <a:pt x="401" y="41"/>
                    <a:pt x="401" y="43"/>
                  </a:cubicBezTo>
                  <a:cubicBezTo>
                    <a:pt x="401" y="43"/>
                    <a:pt x="401" y="45"/>
                    <a:pt x="401" y="45"/>
                  </a:cubicBezTo>
                  <a:cubicBezTo>
                    <a:pt x="401" y="46"/>
                    <a:pt x="402" y="46"/>
                    <a:pt x="402" y="46"/>
                  </a:cubicBezTo>
                  <a:cubicBezTo>
                    <a:pt x="403" y="47"/>
                    <a:pt x="404" y="47"/>
                    <a:pt x="404" y="48"/>
                  </a:cubicBezTo>
                  <a:cubicBezTo>
                    <a:pt x="405" y="49"/>
                    <a:pt x="405" y="48"/>
                    <a:pt x="405" y="49"/>
                  </a:cubicBezTo>
                  <a:cubicBezTo>
                    <a:pt x="405" y="51"/>
                    <a:pt x="401" y="51"/>
                    <a:pt x="401" y="49"/>
                  </a:cubicBezTo>
                  <a:cubicBezTo>
                    <a:pt x="399" y="49"/>
                    <a:pt x="399" y="50"/>
                    <a:pt x="398" y="51"/>
                  </a:cubicBezTo>
                  <a:cubicBezTo>
                    <a:pt x="398" y="51"/>
                    <a:pt x="397" y="54"/>
                    <a:pt x="397" y="54"/>
                  </a:cubicBezTo>
                  <a:cubicBezTo>
                    <a:pt x="395" y="55"/>
                    <a:pt x="391" y="54"/>
                    <a:pt x="390" y="53"/>
                  </a:cubicBezTo>
                  <a:cubicBezTo>
                    <a:pt x="389" y="52"/>
                    <a:pt x="390" y="50"/>
                    <a:pt x="390" y="49"/>
                  </a:cubicBezTo>
                  <a:cubicBezTo>
                    <a:pt x="389" y="48"/>
                    <a:pt x="389" y="46"/>
                    <a:pt x="388" y="45"/>
                  </a:cubicBezTo>
                  <a:cubicBezTo>
                    <a:pt x="387" y="44"/>
                    <a:pt x="387" y="44"/>
                    <a:pt x="386" y="45"/>
                  </a:cubicBezTo>
                  <a:cubicBezTo>
                    <a:pt x="385" y="45"/>
                    <a:pt x="385" y="46"/>
                    <a:pt x="384" y="47"/>
                  </a:cubicBezTo>
                  <a:cubicBezTo>
                    <a:pt x="382" y="50"/>
                    <a:pt x="377" y="49"/>
                    <a:pt x="373" y="49"/>
                  </a:cubicBezTo>
                  <a:cubicBezTo>
                    <a:pt x="372" y="49"/>
                    <a:pt x="372" y="49"/>
                    <a:pt x="371" y="48"/>
                  </a:cubicBezTo>
                  <a:cubicBezTo>
                    <a:pt x="371" y="48"/>
                    <a:pt x="371" y="48"/>
                    <a:pt x="370" y="48"/>
                  </a:cubicBezTo>
                  <a:cubicBezTo>
                    <a:pt x="369" y="47"/>
                    <a:pt x="370" y="48"/>
                    <a:pt x="369" y="48"/>
                  </a:cubicBezTo>
                  <a:cubicBezTo>
                    <a:pt x="368" y="48"/>
                    <a:pt x="366" y="49"/>
                    <a:pt x="366" y="49"/>
                  </a:cubicBezTo>
                  <a:cubicBezTo>
                    <a:pt x="365" y="49"/>
                    <a:pt x="364" y="49"/>
                    <a:pt x="363" y="49"/>
                  </a:cubicBezTo>
                  <a:cubicBezTo>
                    <a:pt x="362" y="50"/>
                    <a:pt x="363" y="50"/>
                    <a:pt x="362" y="50"/>
                  </a:cubicBezTo>
                  <a:cubicBezTo>
                    <a:pt x="360" y="51"/>
                    <a:pt x="360" y="51"/>
                    <a:pt x="360" y="53"/>
                  </a:cubicBezTo>
                  <a:cubicBezTo>
                    <a:pt x="359" y="54"/>
                    <a:pt x="360" y="57"/>
                    <a:pt x="358" y="56"/>
                  </a:cubicBezTo>
                  <a:cubicBezTo>
                    <a:pt x="358" y="58"/>
                    <a:pt x="353" y="57"/>
                    <a:pt x="352" y="57"/>
                  </a:cubicBezTo>
                  <a:cubicBezTo>
                    <a:pt x="350" y="58"/>
                    <a:pt x="350" y="59"/>
                    <a:pt x="348" y="59"/>
                  </a:cubicBezTo>
                  <a:cubicBezTo>
                    <a:pt x="347" y="59"/>
                    <a:pt x="346" y="59"/>
                    <a:pt x="345" y="58"/>
                  </a:cubicBezTo>
                  <a:cubicBezTo>
                    <a:pt x="344" y="58"/>
                    <a:pt x="344" y="57"/>
                    <a:pt x="343" y="57"/>
                  </a:cubicBezTo>
                  <a:cubicBezTo>
                    <a:pt x="342" y="59"/>
                    <a:pt x="341" y="61"/>
                    <a:pt x="340" y="60"/>
                  </a:cubicBezTo>
                  <a:cubicBezTo>
                    <a:pt x="339" y="60"/>
                    <a:pt x="338" y="58"/>
                    <a:pt x="337" y="59"/>
                  </a:cubicBezTo>
                  <a:cubicBezTo>
                    <a:pt x="337" y="59"/>
                    <a:pt x="336" y="60"/>
                    <a:pt x="335" y="60"/>
                  </a:cubicBezTo>
                  <a:cubicBezTo>
                    <a:pt x="335" y="61"/>
                    <a:pt x="335" y="61"/>
                    <a:pt x="334" y="62"/>
                  </a:cubicBezTo>
                  <a:cubicBezTo>
                    <a:pt x="332" y="63"/>
                    <a:pt x="331" y="65"/>
                    <a:pt x="329" y="64"/>
                  </a:cubicBezTo>
                  <a:cubicBezTo>
                    <a:pt x="328" y="64"/>
                    <a:pt x="328" y="64"/>
                    <a:pt x="328" y="63"/>
                  </a:cubicBezTo>
                  <a:cubicBezTo>
                    <a:pt x="328" y="62"/>
                    <a:pt x="327" y="62"/>
                    <a:pt x="327" y="61"/>
                  </a:cubicBezTo>
                  <a:cubicBezTo>
                    <a:pt x="325" y="61"/>
                    <a:pt x="325" y="60"/>
                    <a:pt x="323" y="60"/>
                  </a:cubicBezTo>
                  <a:cubicBezTo>
                    <a:pt x="323" y="60"/>
                    <a:pt x="322" y="60"/>
                    <a:pt x="322" y="60"/>
                  </a:cubicBezTo>
                  <a:cubicBezTo>
                    <a:pt x="322" y="60"/>
                    <a:pt x="321" y="60"/>
                    <a:pt x="321" y="60"/>
                  </a:cubicBezTo>
                  <a:cubicBezTo>
                    <a:pt x="320" y="61"/>
                    <a:pt x="319" y="61"/>
                    <a:pt x="318" y="62"/>
                  </a:cubicBezTo>
                  <a:cubicBezTo>
                    <a:pt x="317" y="63"/>
                    <a:pt x="316" y="65"/>
                    <a:pt x="317" y="67"/>
                  </a:cubicBezTo>
                  <a:cubicBezTo>
                    <a:pt x="317" y="68"/>
                    <a:pt x="319" y="69"/>
                    <a:pt x="318" y="70"/>
                  </a:cubicBezTo>
                  <a:cubicBezTo>
                    <a:pt x="318" y="70"/>
                    <a:pt x="317" y="71"/>
                    <a:pt x="316" y="71"/>
                  </a:cubicBezTo>
                  <a:cubicBezTo>
                    <a:pt x="316" y="72"/>
                    <a:pt x="315" y="73"/>
                    <a:pt x="315" y="73"/>
                  </a:cubicBezTo>
                  <a:cubicBezTo>
                    <a:pt x="314" y="74"/>
                    <a:pt x="314" y="74"/>
                    <a:pt x="312" y="74"/>
                  </a:cubicBezTo>
                  <a:cubicBezTo>
                    <a:pt x="310" y="75"/>
                    <a:pt x="309" y="76"/>
                    <a:pt x="308" y="77"/>
                  </a:cubicBezTo>
                  <a:cubicBezTo>
                    <a:pt x="308" y="78"/>
                    <a:pt x="307" y="78"/>
                    <a:pt x="308" y="79"/>
                  </a:cubicBezTo>
                  <a:cubicBezTo>
                    <a:pt x="308" y="80"/>
                    <a:pt x="311" y="80"/>
                    <a:pt x="311" y="80"/>
                  </a:cubicBezTo>
                  <a:cubicBezTo>
                    <a:pt x="311" y="81"/>
                    <a:pt x="311" y="82"/>
                    <a:pt x="310" y="83"/>
                  </a:cubicBezTo>
                  <a:cubicBezTo>
                    <a:pt x="309" y="83"/>
                    <a:pt x="308" y="83"/>
                    <a:pt x="307" y="83"/>
                  </a:cubicBezTo>
                  <a:cubicBezTo>
                    <a:pt x="306" y="83"/>
                    <a:pt x="305" y="82"/>
                    <a:pt x="304" y="83"/>
                  </a:cubicBezTo>
                  <a:cubicBezTo>
                    <a:pt x="304" y="83"/>
                    <a:pt x="304" y="84"/>
                    <a:pt x="304" y="84"/>
                  </a:cubicBezTo>
                  <a:cubicBezTo>
                    <a:pt x="303" y="84"/>
                    <a:pt x="303" y="84"/>
                    <a:pt x="303" y="84"/>
                  </a:cubicBezTo>
                  <a:cubicBezTo>
                    <a:pt x="302" y="84"/>
                    <a:pt x="302" y="84"/>
                    <a:pt x="301" y="85"/>
                  </a:cubicBezTo>
                  <a:cubicBezTo>
                    <a:pt x="301" y="85"/>
                    <a:pt x="300" y="86"/>
                    <a:pt x="299" y="87"/>
                  </a:cubicBezTo>
                  <a:cubicBezTo>
                    <a:pt x="298" y="87"/>
                    <a:pt x="296" y="87"/>
                    <a:pt x="295" y="85"/>
                  </a:cubicBezTo>
                  <a:cubicBezTo>
                    <a:pt x="292" y="83"/>
                    <a:pt x="289" y="80"/>
                    <a:pt x="285" y="80"/>
                  </a:cubicBezTo>
                  <a:cubicBezTo>
                    <a:pt x="283" y="79"/>
                    <a:pt x="283" y="80"/>
                    <a:pt x="281" y="80"/>
                  </a:cubicBezTo>
                  <a:cubicBezTo>
                    <a:pt x="278" y="81"/>
                    <a:pt x="275" y="78"/>
                    <a:pt x="272" y="78"/>
                  </a:cubicBezTo>
                  <a:cubicBezTo>
                    <a:pt x="272" y="77"/>
                    <a:pt x="273" y="76"/>
                    <a:pt x="273" y="76"/>
                  </a:cubicBezTo>
                  <a:cubicBezTo>
                    <a:pt x="274" y="75"/>
                    <a:pt x="275" y="75"/>
                    <a:pt x="275" y="75"/>
                  </a:cubicBezTo>
                  <a:cubicBezTo>
                    <a:pt x="275" y="75"/>
                    <a:pt x="276" y="73"/>
                    <a:pt x="276" y="73"/>
                  </a:cubicBezTo>
                  <a:cubicBezTo>
                    <a:pt x="278" y="71"/>
                    <a:pt x="280" y="70"/>
                    <a:pt x="281" y="69"/>
                  </a:cubicBezTo>
                  <a:cubicBezTo>
                    <a:pt x="282" y="68"/>
                    <a:pt x="282" y="68"/>
                    <a:pt x="283" y="67"/>
                  </a:cubicBezTo>
                  <a:cubicBezTo>
                    <a:pt x="284" y="66"/>
                    <a:pt x="285" y="67"/>
                    <a:pt x="286" y="66"/>
                  </a:cubicBezTo>
                  <a:cubicBezTo>
                    <a:pt x="288" y="65"/>
                    <a:pt x="286" y="63"/>
                    <a:pt x="285" y="61"/>
                  </a:cubicBezTo>
                  <a:cubicBezTo>
                    <a:pt x="284" y="61"/>
                    <a:pt x="284" y="61"/>
                    <a:pt x="284" y="59"/>
                  </a:cubicBezTo>
                  <a:cubicBezTo>
                    <a:pt x="284" y="59"/>
                    <a:pt x="284" y="57"/>
                    <a:pt x="284" y="57"/>
                  </a:cubicBezTo>
                  <a:cubicBezTo>
                    <a:pt x="285" y="54"/>
                    <a:pt x="284" y="50"/>
                    <a:pt x="285" y="48"/>
                  </a:cubicBezTo>
                  <a:cubicBezTo>
                    <a:pt x="286" y="47"/>
                    <a:pt x="289" y="48"/>
                    <a:pt x="290" y="48"/>
                  </a:cubicBezTo>
                  <a:cubicBezTo>
                    <a:pt x="292" y="48"/>
                    <a:pt x="294" y="48"/>
                    <a:pt x="295" y="48"/>
                  </a:cubicBezTo>
                  <a:cubicBezTo>
                    <a:pt x="298" y="47"/>
                    <a:pt x="298" y="46"/>
                    <a:pt x="297" y="43"/>
                  </a:cubicBezTo>
                  <a:cubicBezTo>
                    <a:pt x="296" y="43"/>
                    <a:pt x="296" y="42"/>
                    <a:pt x="295" y="42"/>
                  </a:cubicBezTo>
                  <a:cubicBezTo>
                    <a:pt x="295" y="40"/>
                    <a:pt x="294" y="40"/>
                    <a:pt x="293" y="38"/>
                  </a:cubicBezTo>
                  <a:cubicBezTo>
                    <a:pt x="293" y="37"/>
                    <a:pt x="292" y="35"/>
                    <a:pt x="291" y="35"/>
                  </a:cubicBezTo>
                  <a:cubicBezTo>
                    <a:pt x="291" y="34"/>
                    <a:pt x="289" y="35"/>
                    <a:pt x="288" y="34"/>
                  </a:cubicBezTo>
                  <a:cubicBezTo>
                    <a:pt x="288" y="34"/>
                    <a:pt x="287" y="34"/>
                    <a:pt x="286" y="34"/>
                  </a:cubicBezTo>
                  <a:cubicBezTo>
                    <a:pt x="285" y="34"/>
                    <a:pt x="283" y="34"/>
                    <a:pt x="282" y="34"/>
                  </a:cubicBezTo>
                  <a:cubicBezTo>
                    <a:pt x="281" y="35"/>
                    <a:pt x="280" y="35"/>
                    <a:pt x="280" y="36"/>
                  </a:cubicBezTo>
                  <a:cubicBezTo>
                    <a:pt x="279" y="38"/>
                    <a:pt x="278" y="39"/>
                    <a:pt x="278" y="41"/>
                  </a:cubicBezTo>
                  <a:cubicBezTo>
                    <a:pt x="278" y="42"/>
                    <a:pt x="279" y="43"/>
                    <a:pt x="280" y="43"/>
                  </a:cubicBezTo>
                  <a:cubicBezTo>
                    <a:pt x="281" y="44"/>
                    <a:pt x="284" y="46"/>
                    <a:pt x="285" y="46"/>
                  </a:cubicBezTo>
                  <a:cubicBezTo>
                    <a:pt x="285" y="48"/>
                    <a:pt x="285" y="46"/>
                    <a:pt x="284" y="48"/>
                  </a:cubicBezTo>
                  <a:cubicBezTo>
                    <a:pt x="284" y="48"/>
                    <a:pt x="284" y="50"/>
                    <a:pt x="283" y="50"/>
                  </a:cubicBezTo>
                  <a:cubicBezTo>
                    <a:pt x="283" y="52"/>
                    <a:pt x="280" y="50"/>
                    <a:pt x="279" y="50"/>
                  </a:cubicBezTo>
                  <a:cubicBezTo>
                    <a:pt x="277" y="50"/>
                    <a:pt x="275" y="50"/>
                    <a:pt x="273" y="51"/>
                  </a:cubicBezTo>
                  <a:cubicBezTo>
                    <a:pt x="272" y="52"/>
                    <a:pt x="271" y="52"/>
                    <a:pt x="270" y="53"/>
                  </a:cubicBezTo>
                  <a:cubicBezTo>
                    <a:pt x="268" y="54"/>
                    <a:pt x="268" y="55"/>
                    <a:pt x="266" y="55"/>
                  </a:cubicBezTo>
                  <a:cubicBezTo>
                    <a:pt x="264" y="55"/>
                    <a:pt x="262" y="55"/>
                    <a:pt x="262" y="53"/>
                  </a:cubicBezTo>
                  <a:cubicBezTo>
                    <a:pt x="262" y="51"/>
                    <a:pt x="262" y="49"/>
                    <a:pt x="260" y="48"/>
                  </a:cubicBezTo>
                  <a:cubicBezTo>
                    <a:pt x="259" y="48"/>
                    <a:pt x="257" y="48"/>
                    <a:pt x="256" y="48"/>
                  </a:cubicBezTo>
                  <a:cubicBezTo>
                    <a:pt x="254" y="48"/>
                    <a:pt x="253" y="49"/>
                    <a:pt x="252" y="48"/>
                  </a:cubicBezTo>
                  <a:cubicBezTo>
                    <a:pt x="251" y="47"/>
                    <a:pt x="251" y="46"/>
                    <a:pt x="249" y="46"/>
                  </a:cubicBezTo>
                  <a:cubicBezTo>
                    <a:pt x="248" y="46"/>
                    <a:pt x="247" y="46"/>
                    <a:pt x="245" y="46"/>
                  </a:cubicBezTo>
                  <a:cubicBezTo>
                    <a:pt x="245" y="46"/>
                    <a:pt x="244" y="46"/>
                    <a:pt x="244" y="45"/>
                  </a:cubicBezTo>
                  <a:cubicBezTo>
                    <a:pt x="243" y="45"/>
                    <a:pt x="242" y="45"/>
                    <a:pt x="242" y="46"/>
                  </a:cubicBezTo>
                  <a:cubicBezTo>
                    <a:pt x="241" y="46"/>
                    <a:pt x="242" y="47"/>
                    <a:pt x="241" y="47"/>
                  </a:cubicBezTo>
                  <a:cubicBezTo>
                    <a:pt x="240" y="48"/>
                    <a:pt x="240" y="48"/>
                    <a:pt x="239" y="48"/>
                  </a:cubicBezTo>
                  <a:cubicBezTo>
                    <a:pt x="238" y="49"/>
                    <a:pt x="236" y="50"/>
                    <a:pt x="235" y="48"/>
                  </a:cubicBezTo>
                  <a:cubicBezTo>
                    <a:pt x="235" y="48"/>
                    <a:pt x="236" y="46"/>
                    <a:pt x="236" y="46"/>
                  </a:cubicBezTo>
                  <a:cubicBezTo>
                    <a:pt x="236" y="44"/>
                    <a:pt x="236" y="42"/>
                    <a:pt x="234" y="41"/>
                  </a:cubicBezTo>
                  <a:cubicBezTo>
                    <a:pt x="232" y="41"/>
                    <a:pt x="232" y="42"/>
                    <a:pt x="230" y="42"/>
                  </a:cubicBezTo>
                  <a:cubicBezTo>
                    <a:pt x="229" y="42"/>
                    <a:pt x="229" y="42"/>
                    <a:pt x="228" y="42"/>
                  </a:cubicBezTo>
                  <a:cubicBezTo>
                    <a:pt x="226" y="42"/>
                    <a:pt x="224" y="41"/>
                    <a:pt x="223" y="42"/>
                  </a:cubicBezTo>
                  <a:cubicBezTo>
                    <a:pt x="222" y="42"/>
                    <a:pt x="222" y="43"/>
                    <a:pt x="220" y="43"/>
                  </a:cubicBezTo>
                  <a:cubicBezTo>
                    <a:pt x="219" y="44"/>
                    <a:pt x="218" y="44"/>
                    <a:pt x="217" y="43"/>
                  </a:cubicBezTo>
                  <a:cubicBezTo>
                    <a:pt x="218" y="42"/>
                    <a:pt x="218" y="40"/>
                    <a:pt x="220" y="38"/>
                  </a:cubicBezTo>
                  <a:cubicBezTo>
                    <a:pt x="221" y="38"/>
                    <a:pt x="222" y="37"/>
                    <a:pt x="223" y="37"/>
                  </a:cubicBezTo>
                  <a:cubicBezTo>
                    <a:pt x="223" y="37"/>
                    <a:pt x="225" y="36"/>
                    <a:pt x="225" y="36"/>
                  </a:cubicBezTo>
                  <a:cubicBezTo>
                    <a:pt x="225" y="36"/>
                    <a:pt x="225" y="34"/>
                    <a:pt x="225" y="34"/>
                  </a:cubicBezTo>
                  <a:cubicBezTo>
                    <a:pt x="225" y="32"/>
                    <a:pt x="225" y="31"/>
                    <a:pt x="225" y="30"/>
                  </a:cubicBezTo>
                  <a:cubicBezTo>
                    <a:pt x="225" y="29"/>
                    <a:pt x="226" y="27"/>
                    <a:pt x="226" y="26"/>
                  </a:cubicBezTo>
                  <a:cubicBezTo>
                    <a:pt x="225" y="25"/>
                    <a:pt x="224" y="25"/>
                    <a:pt x="224" y="24"/>
                  </a:cubicBezTo>
                  <a:cubicBezTo>
                    <a:pt x="224" y="23"/>
                    <a:pt x="224" y="23"/>
                    <a:pt x="225" y="22"/>
                  </a:cubicBezTo>
                  <a:cubicBezTo>
                    <a:pt x="225" y="21"/>
                    <a:pt x="224" y="20"/>
                    <a:pt x="222" y="20"/>
                  </a:cubicBezTo>
                  <a:cubicBezTo>
                    <a:pt x="222" y="18"/>
                    <a:pt x="224" y="16"/>
                    <a:pt x="224" y="14"/>
                  </a:cubicBezTo>
                  <a:cubicBezTo>
                    <a:pt x="224" y="13"/>
                    <a:pt x="223" y="10"/>
                    <a:pt x="222" y="10"/>
                  </a:cubicBezTo>
                  <a:cubicBezTo>
                    <a:pt x="221" y="9"/>
                    <a:pt x="219" y="11"/>
                    <a:pt x="218" y="11"/>
                  </a:cubicBezTo>
                  <a:cubicBezTo>
                    <a:pt x="217" y="12"/>
                    <a:pt x="217" y="13"/>
                    <a:pt x="216" y="13"/>
                  </a:cubicBezTo>
                  <a:cubicBezTo>
                    <a:pt x="215" y="13"/>
                    <a:pt x="214" y="12"/>
                    <a:pt x="213" y="12"/>
                  </a:cubicBezTo>
                  <a:cubicBezTo>
                    <a:pt x="212" y="11"/>
                    <a:pt x="212" y="11"/>
                    <a:pt x="211" y="10"/>
                  </a:cubicBezTo>
                  <a:cubicBezTo>
                    <a:pt x="209" y="9"/>
                    <a:pt x="208" y="9"/>
                    <a:pt x="206" y="9"/>
                  </a:cubicBezTo>
                  <a:cubicBezTo>
                    <a:pt x="204" y="9"/>
                    <a:pt x="204" y="8"/>
                    <a:pt x="203" y="6"/>
                  </a:cubicBezTo>
                  <a:cubicBezTo>
                    <a:pt x="202" y="6"/>
                    <a:pt x="201" y="5"/>
                    <a:pt x="200" y="5"/>
                  </a:cubicBezTo>
                  <a:cubicBezTo>
                    <a:pt x="199" y="5"/>
                    <a:pt x="199" y="5"/>
                    <a:pt x="198" y="5"/>
                  </a:cubicBezTo>
                  <a:cubicBezTo>
                    <a:pt x="198" y="5"/>
                    <a:pt x="197" y="5"/>
                    <a:pt x="196" y="5"/>
                  </a:cubicBezTo>
                  <a:cubicBezTo>
                    <a:pt x="196" y="5"/>
                    <a:pt x="195" y="4"/>
                    <a:pt x="194" y="5"/>
                  </a:cubicBezTo>
                  <a:cubicBezTo>
                    <a:pt x="193" y="5"/>
                    <a:pt x="193" y="6"/>
                    <a:pt x="192" y="7"/>
                  </a:cubicBezTo>
                  <a:cubicBezTo>
                    <a:pt x="191" y="8"/>
                    <a:pt x="191" y="8"/>
                    <a:pt x="189" y="8"/>
                  </a:cubicBezTo>
                  <a:cubicBezTo>
                    <a:pt x="188" y="9"/>
                    <a:pt x="188" y="10"/>
                    <a:pt x="187" y="11"/>
                  </a:cubicBezTo>
                  <a:cubicBezTo>
                    <a:pt x="186" y="11"/>
                    <a:pt x="185" y="11"/>
                    <a:pt x="184" y="11"/>
                  </a:cubicBezTo>
                  <a:cubicBezTo>
                    <a:pt x="182" y="11"/>
                    <a:pt x="181" y="11"/>
                    <a:pt x="181" y="9"/>
                  </a:cubicBezTo>
                  <a:cubicBezTo>
                    <a:pt x="181" y="7"/>
                    <a:pt x="181" y="6"/>
                    <a:pt x="180" y="5"/>
                  </a:cubicBezTo>
                  <a:cubicBezTo>
                    <a:pt x="180" y="5"/>
                    <a:pt x="180" y="5"/>
                    <a:pt x="180" y="4"/>
                  </a:cubicBezTo>
                  <a:cubicBezTo>
                    <a:pt x="180" y="4"/>
                    <a:pt x="179" y="4"/>
                    <a:pt x="180" y="3"/>
                  </a:cubicBezTo>
                  <a:cubicBezTo>
                    <a:pt x="179" y="3"/>
                    <a:pt x="179" y="2"/>
                    <a:pt x="179" y="1"/>
                  </a:cubicBezTo>
                  <a:cubicBezTo>
                    <a:pt x="178" y="1"/>
                    <a:pt x="176" y="1"/>
                    <a:pt x="176" y="1"/>
                  </a:cubicBezTo>
                  <a:cubicBezTo>
                    <a:pt x="175" y="2"/>
                    <a:pt x="175" y="2"/>
                    <a:pt x="175" y="3"/>
                  </a:cubicBezTo>
                  <a:cubicBezTo>
                    <a:pt x="174" y="3"/>
                    <a:pt x="173" y="3"/>
                    <a:pt x="173" y="3"/>
                  </a:cubicBezTo>
                  <a:cubicBezTo>
                    <a:pt x="172" y="3"/>
                    <a:pt x="170" y="3"/>
                    <a:pt x="169" y="3"/>
                  </a:cubicBezTo>
                  <a:cubicBezTo>
                    <a:pt x="168" y="3"/>
                    <a:pt x="167" y="2"/>
                    <a:pt x="166" y="1"/>
                  </a:cubicBezTo>
                  <a:cubicBezTo>
                    <a:pt x="165" y="1"/>
                    <a:pt x="163" y="1"/>
                    <a:pt x="162" y="1"/>
                  </a:cubicBezTo>
                  <a:cubicBezTo>
                    <a:pt x="160" y="1"/>
                    <a:pt x="158" y="1"/>
                    <a:pt x="157" y="1"/>
                  </a:cubicBezTo>
                  <a:cubicBezTo>
                    <a:pt x="154" y="1"/>
                    <a:pt x="152" y="0"/>
                    <a:pt x="149" y="0"/>
                  </a:cubicBezTo>
                  <a:cubicBezTo>
                    <a:pt x="149" y="2"/>
                    <a:pt x="148" y="4"/>
                    <a:pt x="148" y="7"/>
                  </a:cubicBezTo>
                  <a:cubicBezTo>
                    <a:pt x="148" y="8"/>
                    <a:pt x="149" y="9"/>
                    <a:pt x="149" y="10"/>
                  </a:cubicBezTo>
                  <a:cubicBezTo>
                    <a:pt x="150" y="11"/>
                    <a:pt x="151" y="9"/>
                    <a:pt x="153" y="9"/>
                  </a:cubicBezTo>
                  <a:cubicBezTo>
                    <a:pt x="153" y="11"/>
                    <a:pt x="152" y="12"/>
                    <a:pt x="152" y="13"/>
                  </a:cubicBezTo>
                  <a:cubicBezTo>
                    <a:pt x="152" y="14"/>
                    <a:pt x="153" y="14"/>
                    <a:pt x="153" y="14"/>
                  </a:cubicBezTo>
                  <a:cubicBezTo>
                    <a:pt x="153" y="14"/>
                    <a:pt x="153" y="16"/>
                    <a:pt x="154" y="17"/>
                  </a:cubicBezTo>
                  <a:cubicBezTo>
                    <a:pt x="154" y="17"/>
                    <a:pt x="153" y="18"/>
                    <a:pt x="154" y="18"/>
                  </a:cubicBezTo>
                  <a:cubicBezTo>
                    <a:pt x="154" y="19"/>
                    <a:pt x="156" y="20"/>
                    <a:pt x="156" y="21"/>
                  </a:cubicBezTo>
                  <a:cubicBezTo>
                    <a:pt x="157" y="22"/>
                    <a:pt x="158" y="25"/>
                    <a:pt x="160" y="25"/>
                  </a:cubicBezTo>
                  <a:cubicBezTo>
                    <a:pt x="160" y="25"/>
                    <a:pt x="161" y="25"/>
                    <a:pt x="161" y="24"/>
                  </a:cubicBezTo>
                  <a:cubicBezTo>
                    <a:pt x="161" y="25"/>
                    <a:pt x="161" y="26"/>
                    <a:pt x="161" y="27"/>
                  </a:cubicBezTo>
                  <a:cubicBezTo>
                    <a:pt x="163" y="27"/>
                    <a:pt x="163" y="29"/>
                    <a:pt x="163" y="30"/>
                  </a:cubicBezTo>
                  <a:cubicBezTo>
                    <a:pt x="163" y="30"/>
                    <a:pt x="163" y="31"/>
                    <a:pt x="163" y="32"/>
                  </a:cubicBezTo>
                  <a:cubicBezTo>
                    <a:pt x="164" y="32"/>
                    <a:pt x="165" y="32"/>
                    <a:pt x="165" y="32"/>
                  </a:cubicBezTo>
                  <a:cubicBezTo>
                    <a:pt x="165" y="32"/>
                    <a:pt x="166" y="34"/>
                    <a:pt x="166" y="34"/>
                  </a:cubicBezTo>
                  <a:cubicBezTo>
                    <a:pt x="166" y="34"/>
                    <a:pt x="166" y="35"/>
                    <a:pt x="166" y="36"/>
                  </a:cubicBezTo>
                  <a:cubicBezTo>
                    <a:pt x="165" y="37"/>
                    <a:pt x="163" y="36"/>
                    <a:pt x="162" y="38"/>
                  </a:cubicBezTo>
                  <a:cubicBezTo>
                    <a:pt x="162" y="38"/>
                    <a:pt x="162" y="39"/>
                    <a:pt x="161" y="39"/>
                  </a:cubicBezTo>
                  <a:cubicBezTo>
                    <a:pt x="161" y="40"/>
                    <a:pt x="160" y="40"/>
                    <a:pt x="160" y="40"/>
                  </a:cubicBezTo>
                  <a:cubicBezTo>
                    <a:pt x="159" y="42"/>
                    <a:pt x="159" y="42"/>
                    <a:pt x="161" y="42"/>
                  </a:cubicBezTo>
                  <a:cubicBezTo>
                    <a:pt x="162" y="42"/>
                    <a:pt x="162" y="43"/>
                    <a:pt x="163" y="42"/>
                  </a:cubicBezTo>
                  <a:cubicBezTo>
                    <a:pt x="164" y="42"/>
                    <a:pt x="165" y="42"/>
                    <a:pt x="166" y="41"/>
                  </a:cubicBezTo>
                  <a:cubicBezTo>
                    <a:pt x="167" y="41"/>
                    <a:pt x="167" y="41"/>
                    <a:pt x="168" y="41"/>
                  </a:cubicBezTo>
                  <a:cubicBezTo>
                    <a:pt x="169" y="40"/>
                    <a:pt x="171" y="40"/>
                    <a:pt x="172" y="41"/>
                  </a:cubicBezTo>
                  <a:cubicBezTo>
                    <a:pt x="173" y="41"/>
                    <a:pt x="173" y="40"/>
                    <a:pt x="173" y="41"/>
                  </a:cubicBezTo>
                  <a:cubicBezTo>
                    <a:pt x="174" y="43"/>
                    <a:pt x="172" y="44"/>
                    <a:pt x="171" y="45"/>
                  </a:cubicBezTo>
                  <a:cubicBezTo>
                    <a:pt x="168" y="48"/>
                    <a:pt x="165" y="48"/>
                    <a:pt x="161" y="48"/>
                  </a:cubicBezTo>
                  <a:cubicBezTo>
                    <a:pt x="159" y="48"/>
                    <a:pt x="157" y="48"/>
                    <a:pt x="155" y="48"/>
                  </a:cubicBezTo>
                  <a:cubicBezTo>
                    <a:pt x="153" y="48"/>
                    <a:pt x="153" y="49"/>
                    <a:pt x="152" y="50"/>
                  </a:cubicBezTo>
                  <a:cubicBezTo>
                    <a:pt x="151" y="51"/>
                    <a:pt x="152" y="51"/>
                    <a:pt x="153" y="53"/>
                  </a:cubicBezTo>
                  <a:cubicBezTo>
                    <a:pt x="152" y="53"/>
                    <a:pt x="152" y="53"/>
                    <a:pt x="151" y="53"/>
                  </a:cubicBezTo>
                  <a:cubicBezTo>
                    <a:pt x="150" y="53"/>
                    <a:pt x="150" y="54"/>
                    <a:pt x="149" y="54"/>
                  </a:cubicBezTo>
                  <a:cubicBezTo>
                    <a:pt x="149" y="54"/>
                    <a:pt x="149" y="54"/>
                    <a:pt x="148" y="55"/>
                  </a:cubicBezTo>
                  <a:cubicBezTo>
                    <a:pt x="148" y="55"/>
                    <a:pt x="148" y="56"/>
                    <a:pt x="148" y="57"/>
                  </a:cubicBezTo>
                  <a:cubicBezTo>
                    <a:pt x="149" y="58"/>
                    <a:pt x="149" y="60"/>
                    <a:pt x="150" y="61"/>
                  </a:cubicBezTo>
                  <a:cubicBezTo>
                    <a:pt x="150" y="61"/>
                    <a:pt x="150" y="61"/>
                    <a:pt x="151" y="61"/>
                  </a:cubicBezTo>
                  <a:cubicBezTo>
                    <a:pt x="152" y="61"/>
                    <a:pt x="152" y="60"/>
                    <a:pt x="154" y="60"/>
                  </a:cubicBezTo>
                  <a:cubicBezTo>
                    <a:pt x="154" y="59"/>
                    <a:pt x="155" y="60"/>
                    <a:pt x="155" y="59"/>
                  </a:cubicBezTo>
                  <a:cubicBezTo>
                    <a:pt x="156" y="59"/>
                    <a:pt x="156" y="57"/>
                    <a:pt x="157" y="57"/>
                  </a:cubicBezTo>
                  <a:cubicBezTo>
                    <a:pt x="158" y="57"/>
                    <a:pt x="158" y="59"/>
                    <a:pt x="160" y="59"/>
                  </a:cubicBezTo>
                  <a:cubicBezTo>
                    <a:pt x="161" y="59"/>
                    <a:pt x="162" y="58"/>
                    <a:pt x="163" y="58"/>
                  </a:cubicBezTo>
                  <a:cubicBezTo>
                    <a:pt x="165" y="58"/>
                    <a:pt x="166" y="59"/>
                    <a:pt x="167" y="60"/>
                  </a:cubicBezTo>
                  <a:cubicBezTo>
                    <a:pt x="168" y="62"/>
                    <a:pt x="161" y="61"/>
                    <a:pt x="160" y="61"/>
                  </a:cubicBezTo>
                  <a:cubicBezTo>
                    <a:pt x="159" y="61"/>
                    <a:pt x="158" y="60"/>
                    <a:pt x="158" y="61"/>
                  </a:cubicBezTo>
                  <a:cubicBezTo>
                    <a:pt x="157" y="61"/>
                    <a:pt x="157" y="61"/>
                    <a:pt x="157" y="62"/>
                  </a:cubicBezTo>
                  <a:cubicBezTo>
                    <a:pt x="156" y="63"/>
                    <a:pt x="156" y="64"/>
                    <a:pt x="156" y="65"/>
                  </a:cubicBezTo>
                  <a:cubicBezTo>
                    <a:pt x="155" y="66"/>
                    <a:pt x="154" y="66"/>
                    <a:pt x="154" y="67"/>
                  </a:cubicBezTo>
                  <a:cubicBezTo>
                    <a:pt x="154" y="68"/>
                    <a:pt x="153" y="69"/>
                    <a:pt x="154" y="70"/>
                  </a:cubicBezTo>
                  <a:cubicBezTo>
                    <a:pt x="154" y="70"/>
                    <a:pt x="154" y="70"/>
                    <a:pt x="155" y="70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72"/>
                    <a:pt x="156" y="73"/>
                    <a:pt x="158" y="74"/>
                  </a:cubicBezTo>
                  <a:cubicBezTo>
                    <a:pt x="158" y="74"/>
                    <a:pt x="161" y="74"/>
                    <a:pt x="161" y="74"/>
                  </a:cubicBezTo>
                  <a:cubicBezTo>
                    <a:pt x="163" y="73"/>
                    <a:pt x="165" y="72"/>
                    <a:pt x="167" y="73"/>
                  </a:cubicBezTo>
                  <a:cubicBezTo>
                    <a:pt x="167" y="74"/>
                    <a:pt x="167" y="74"/>
                    <a:pt x="167" y="75"/>
                  </a:cubicBezTo>
                  <a:cubicBezTo>
                    <a:pt x="167" y="75"/>
                    <a:pt x="168" y="76"/>
                    <a:pt x="168" y="75"/>
                  </a:cubicBezTo>
                  <a:cubicBezTo>
                    <a:pt x="168" y="76"/>
                    <a:pt x="168" y="78"/>
                    <a:pt x="168" y="78"/>
                  </a:cubicBezTo>
                  <a:cubicBezTo>
                    <a:pt x="168" y="79"/>
                    <a:pt x="167" y="80"/>
                    <a:pt x="167" y="81"/>
                  </a:cubicBezTo>
                  <a:cubicBezTo>
                    <a:pt x="166" y="82"/>
                    <a:pt x="165" y="82"/>
                    <a:pt x="164" y="82"/>
                  </a:cubicBezTo>
                  <a:cubicBezTo>
                    <a:pt x="162" y="83"/>
                    <a:pt x="162" y="82"/>
                    <a:pt x="161" y="84"/>
                  </a:cubicBezTo>
                  <a:cubicBezTo>
                    <a:pt x="161" y="84"/>
                    <a:pt x="162" y="85"/>
                    <a:pt x="162" y="86"/>
                  </a:cubicBezTo>
                  <a:cubicBezTo>
                    <a:pt x="163" y="89"/>
                    <a:pt x="162" y="92"/>
                    <a:pt x="165" y="94"/>
                  </a:cubicBezTo>
                  <a:cubicBezTo>
                    <a:pt x="165" y="94"/>
                    <a:pt x="165" y="94"/>
                    <a:pt x="166" y="94"/>
                  </a:cubicBezTo>
                  <a:cubicBezTo>
                    <a:pt x="166" y="95"/>
                    <a:pt x="166" y="95"/>
                    <a:pt x="166" y="95"/>
                  </a:cubicBezTo>
                  <a:cubicBezTo>
                    <a:pt x="167" y="96"/>
                    <a:pt x="168" y="96"/>
                    <a:pt x="169" y="96"/>
                  </a:cubicBezTo>
                  <a:cubicBezTo>
                    <a:pt x="170" y="96"/>
                    <a:pt x="171" y="96"/>
                    <a:pt x="173" y="96"/>
                  </a:cubicBezTo>
                  <a:cubicBezTo>
                    <a:pt x="175" y="96"/>
                    <a:pt x="177" y="96"/>
                    <a:pt x="179" y="97"/>
                  </a:cubicBezTo>
                  <a:cubicBezTo>
                    <a:pt x="181" y="97"/>
                    <a:pt x="182" y="97"/>
                    <a:pt x="184" y="98"/>
                  </a:cubicBezTo>
                  <a:cubicBezTo>
                    <a:pt x="185" y="99"/>
                    <a:pt x="186" y="99"/>
                    <a:pt x="187" y="100"/>
                  </a:cubicBezTo>
                  <a:cubicBezTo>
                    <a:pt x="188" y="101"/>
                    <a:pt x="190" y="101"/>
                    <a:pt x="191" y="102"/>
                  </a:cubicBezTo>
                  <a:cubicBezTo>
                    <a:pt x="192" y="104"/>
                    <a:pt x="192" y="106"/>
                    <a:pt x="192" y="108"/>
                  </a:cubicBezTo>
                  <a:cubicBezTo>
                    <a:pt x="191" y="107"/>
                    <a:pt x="189" y="106"/>
                    <a:pt x="188" y="104"/>
                  </a:cubicBezTo>
                  <a:cubicBezTo>
                    <a:pt x="188" y="104"/>
                    <a:pt x="188" y="103"/>
                    <a:pt x="188" y="103"/>
                  </a:cubicBezTo>
                  <a:cubicBezTo>
                    <a:pt x="187" y="102"/>
                    <a:pt x="186" y="102"/>
                    <a:pt x="186" y="101"/>
                  </a:cubicBezTo>
                  <a:cubicBezTo>
                    <a:pt x="185" y="101"/>
                    <a:pt x="184" y="100"/>
                    <a:pt x="183" y="99"/>
                  </a:cubicBezTo>
                  <a:cubicBezTo>
                    <a:pt x="182" y="98"/>
                    <a:pt x="180" y="99"/>
                    <a:pt x="179" y="99"/>
                  </a:cubicBezTo>
                  <a:cubicBezTo>
                    <a:pt x="176" y="99"/>
                    <a:pt x="173" y="98"/>
                    <a:pt x="171" y="99"/>
                  </a:cubicBezTo>
                  <a:cubicBezTo>
                    <a:pt x="170" y="99"/>
                    <a:pt x="169" y="100"/>
                    <a:pt x="169" y="101"/>
                  </a:cubicBezTo>
                  <a:cubicBezTo>
                    <a:pt x="168" y="101"/>
                    <a:pt x="167" y="101"/>
                    <a:pt x="167" y="101"/>
                  </a:cubicBezTo>
                  <a:cubicBezTo>
                    <a:pt x="165" y="101"/>
                    <a:pt x="164" y="101"/>
                    <a:pt x="162" y="101"/>
                  </a:cubicBezTo>
                  <a:cubicBezTo>
                    <a:pt x="161" y="100"/>
                    <a:pt x="160" y="100"/>
                    <a:pt x="158" y="100"/>
                  </a:cubicBezTo>
                  <a:cubicBezTo>
                    <a:pt x="158" y="100"/>
                    <a:pt x="157" y="100"/>
                    <a:pt x="157" y="100"/>
                  </a:cubicBezTo>
                  <a:cubicBezTo>
                    <a:pt x="156" y="99"/>
                    <a:pt x="156" y="97"/>
                    <a:pt x="155" y="96"/>
                  </a:cubicBezTo>
                  <a:cubicBezTo>
                    <a:pt x="155" y="96"/>
                    <a:pt x="152" y="96"/>
                    <a:pt x="151" y="96"/>
                  </a:cubicBezTo>
                  <a:cubicBezTo>
                    <a:pt x="150" y="96"/>
                    <a:pt x="150" y="96"/>
                    <a:pt x="149" y="97"/>
                  </a:cubicBezTo>
                  <a:cubicBezTo>
                    <a:pt x="149" y="97"/>
                    <a:pt x="149" y="98"/>
                    <a:pt x="149" y="98"/>
                  </a:cubicBezTo>
                  <a:cubicBezTo>
                    <a:pt x="148" y="98"/>
                    <a:pt x="148" y="98"/>
                    <a:pt x="147" y="98"/>
                  </a:cubicBezTo>
                  <a:cubicBezTo>
                    <a:pt x="146" y="99"/>
                    <a:pt x="147" y="100"/>
                    <a:pt x="146" y="101"/>
                  </a:cubicBezTo>
                  <a:cubicBezTo>
                    <a:pt x="145" y="103"/>
                    <a:pt x="142" y="105"/>
                    <a:pt x="141" y="106"/>
                  </a:cubicBezTo>
                  <a:cubicBezTo>
                    <a:pt x="140" y="106"/>
                    <a:pt x="137" y="107"/>
                    <a:pt x="137" y="108"/>
                  </a:cubicBezTo>
                  <a:cubicBezTo>
                    <a:pt x="137" y="109"/>
                    <a:pt x="138" y="112"/>
                    <a:pt x="138" y="113"/>
                  </a:cubicBezTo>
                  <a:cubicBezTo>
                    <a:pt x="138" y="114"/>
                    <a:pt x="141" y="118"/>
                    <a:pt x="142" y="119"/>
                  </a:cubicBezTo>
                  <a:cubicBezTo>
                    <a:pt x="142" y="120"/>
                    <a:pt x="147" y="123"/>
                    <a:pt x="146" y="124"/>
                  </a:cubicBezTo>
                  <a:cubicBezTo>
                    <a:pt x="145" y="123"/>
                    <a:pt x="140" y="121"/>
                    <a:pt x="140" y="121"/>
                  </a:cubicBezTo>
                  <a:cubicBezTo>
                    <a:pt x="138" y="121"/>
                    <a:pt x="137" y="120"/>
                    <a:pt x="136" y="120"/>
                  </a:cubicBezTo>
                  <a:cubicBezTo>
                    <a:pt x="135" y="120"/>
                    <a:pt x="134" y="121"/>
                    <a:pt x="133" y="120"/>
                  </a:cubicBezTo>
                  <a:cubicBezTo>
                    <a:pt x="133" y="120"/>
                    <a:pt x="133" y="120"/>
                    <a:pt x="133" y="120"/>
                  </a:cubicBezTo>
                  <a:cubicBezTo>
                    <a:pt x="131" y="120"/>
                    <a:pt x="128" y="116"/>
                    <a:pt x="127" y="120"/>
                  </a:cubicBezTo>
                  <a:cubicBezTo>
                    <a:pt x="127" y="122"/>
                    <a:pt x="127" y="121"/>
                    <a:pt x="127" y="123"/>
                  </a:cubicBezTo>
                  <a:cubicBezTo>
                    <a:pt x="130" y="123"/>
                    <a:pt x="130" y="126"/>
                    <a:pt x="130" y="129"/>
                  </a:cubicBezTo>
                  <a:cubicBezTo>
                    <a:pt x="131" y="131"/>
                    <a:pt x="131" y="132"/>
                    <a:pt x="130" y="134"/>
                  </a:cubicBezTo>
                  <a:cubicBezTo>
                    <a:pt x="129" y="134"/>
                    <a:pt x="128" y="136"/>
                    <a:pt x="128" y="136"/>
                  </a:cubicBezTo>
                  <a:cubicBezTo>
                    <a:pt x="127" y="136"/>
                    <a:pt x="126" y="135"/>
                    <a:pt x="125" y="135"/>
                  </a:cubicBezTo>
                  <a:cubicBezTo>
                    <a:pt x="124" y="135"/>
                    <a:pt x="123" y="135"/>
                    <a:pt x="123" y="134"/>
                  </a:cubicBezTo>
                  <a:cubicBezTo>
                    <a:pt x="122" y="134"/>
                    <a:pt x="119" y="130"/>
                    <a:pt x="119" y="129"/>
                  </a:cubicBezTo>
                  <a:cubicBezTo>
                    <a:pt x="120" y="127"/>
                    <a:pt x="121" y="126"/>
                    <a:pt x="122" y="124"/>
                  </a:cubicBezTo>
                  <a:cubicBezTo>
                    <a:pt x="122" y="124"/>
                    <a:pt x="124" y="124"/>
                    <a:pt x="124" y="123"/>
                  </a:cubicBezTo>
                  <a:cubicBezTo>
                    <a:pt x="125" y="122"/>
                    <a:pt x="126" y="118"/>
                    <a:pt x="126" y="117"/>
                  </a:cubicBezTo>
                  <a:cubicBezTo>
                    <a:pt x="126" y="114"/>
                    <a:pt x="127" y="113"/>
                    <a:pt x="123" y="112"/>
                  </a:cubicBezTo>
                  <a:cubicBezTo>
                    <a:pt x="122" y="111"/>
                    <a:pt x="120" y="111"/>
                    <a:pt x="119" y="111"/>
                  </a:cubicBezTo>
                  <a:cubicBezTo>
                    <a:pt x="118" y="110"/>
                    <a:pt x="117" y="109"/>
                    <a:pt x="116" y="109"/>
                  </a:cubicBezTo>
                  <a:cubicBezTo>
                    <a:pt x="114" y="109"/>
                    <a:pt x="112" y="109"/>
                    <a:pt x="111" y="109"/>
                  </a:cubicBezTo>
                  <a:cubicBezTo>
                    <a:pt x="109" y="110"/>
                    <a:pt x="107" y="111"/>
                    <a:pt x="105" y="113"/>
                  </a:cubicBezTo>
                  <a:cubicBezTo>
                    <a:pt x="105" y="114"/>
                    <a:pt x="105" y="114"/>
                    <a:pt x="104" y="114"/>
                  </a:cubicBezTo>
                  <a:cubicBezTo>
                    <a:pt x="103" y="114"/>
                    <a:pt x="101" y="113"/>
                    <a:pt x="100" y="113"/>
                  </a:cubicBezTo>
                  <a:cubicBezTo>
                    <a:pt x="99" y="112"/>
                    <a:pt x="99" y="112"/>
                    <a:pt x="98" y="112"/>
                  </a:cubicBezTo>
                  <a:cubicBezTo>
                    <a:pt x="97" y="112"/>
                    <a:pt x="97" y="112"/>
                    <a:pt x="96" y="112"/>
                  </a:cubicBezTo>
                  <a:cubicBezTo>
                    <a:pt x="95" y="113"/>
                    <a:pt x="95" y="113"/>
                    <a:pt x="94" y="114"/>
                  </a:cubicBezTo>
                  <a:cubicBezTo>
                    <a:pt x="93" y="114"/>
                    <a:pt x="91" y="114"/>
                    <a:pt x="90" y="114"/>
                  </a:cubicBezTo>
                  <a:cubicBezTo>
                    <a:pt x="88" y="114"/>
                    <a:pt x="87" y="114"/>
                    <a:pt x="86" y="115"/>
                  </a:cubicBezTo>
                  <a:cubicBezTo>
                    <a:pt x="84" y="115"/>
                    <a:pt x="81" y="115"/>
                    <a:pt x="79" y="115"/>
                  </a:cubicBezTo>
                  <a:cubicBezTo>
                    <a:pt x="76" y="115"/>
                    <a:pt x="73" y="115"/>
                    <a:pt x="71" y="117"/>
                  </a:cubicBezTo>
                  <a:cubicBezTo>
                    <a:pt x="70" y="118"/>
                    <a:pt x="69" y="119"/>
                    <a:pt x="68" y="120"/>
                  </a:cubicBezTo>
                  <a:cubicBezTo>
                    <a:pt x="68" y="122"/>
                    <a:pt x="66" y="122"/>
                    <a:pt x="67" y="124"/>
                  </a:cubicBezTo>
                  <a:cubicBezTo>
                    <a:pt x="66" y="124"/>
                    <a:pt x="66" y="128"/>
                    <a:pt x="65" y="129"/>
                  </a:cubicBezTo>
                  <a:cubicBezTo>
                    <a:pt x="65" y="129"/>
                    <a:pt x="65" y="130"/>
                    <a:pt x="64" y="131"/>
                  </a:cubicBezTo>
                  <a:cubicBezTo>
                    <a:pt x="63" y="131"/>
                    <a:pt x="62" y="131"/>
                    <a:pt x="61" y="132"/>
                  </a:cubicBezTo>
                  <a:cubicBezTo>
                    <a:pt x="59" y="133"/>
                    <a:pt x="61" y="138"/>
                    <a:pt x="62" y="140"/>
                  </a:cubicBezTo>
                  <a:cubicBezTo>
                    <a:pt x="62" y="142"/>
                    <a:pt x="63" y="145"/>
                    <a:pt x="64" y="146"/>
                  </a:cubicBezTo>
                  <a:cubicBezTo>
                    <a:pt x="64" y="146"/>
                    <a:pt x="65" y="146"/>
                    <a:pt x="66" y="146"/>
                  </a:cubicBezTo>
                  <a:cubicBezTo>
                    <a:pt x="68" y="146"/>
                    <a:pt x="70" y="145"/>
                    <a:pt x="71" y="147"/>
                  </a:cubicBezTo>
                  <a:cubicBezTo>
                    <a:pt x="71" y="149"/>
                    <a:pt x="70" y="152"/>
                    <a:pt x="70" y="154"/>
                  </a:cubicBezTo>
                  <a:cubicBezTo>
                    <a:pt x="70" y="157"/>
                    <a:pt x="70" y="160"/>
                    <a:pt x="70" y="163"/>
                  </a:cubicBezTo>
                  <a:cubicBezTo>
                    <a:pt x="70" y="164"/>
                    <a:pt x="70" y="165"/>
                    <a:pt x="69" y="167"/>
                  </a:cubicBezTo>
                  <a:cubicBezTo>
                    <a:pt x="69" y="168"/>
                    <a:pt x="69" y="168"/>
                    <a:pt x="69" y="169"/>
                  </a:cubicBezTo>
                  <a:cubicBezTo>
                    <a:pt x="68" y="171"/>
                    <a:pt x="69" y="174"/>
                    <a:pt x="69" y="176"/>
                  </a:cubicBezTo>
                  <a:cubicBezTo>
                    <a:pt x="69" y="179"/>
                    <a:pt x="69" y="181"/>
                    <a:pt x="68" y="183"/>
                  </a:cubicBezTo>
                  <a:cubicBezTo>
                    <a:pt x="67" y="185"/>
                    <a:pt x="67" y="186"/>
                    <a:pt x="65" y="187"/>
                  </a:cubicBezTo>
                  <a:cubicBezTo>
                    <a:pt x="65" y="188"/>
                    <a:pt x="64" y="188"/>
                    <a:pt x="64" y="189"/>
                  </a:cubicBezTo>
                  <a:cubicBezTo>
                    <a:pt x="62" y="191"/>
                    <a:pt x="61" y="192"/>
                    <a:pt x="63" y="195"/>
                  </a:cubicBezTo>
                  <a:cubicBezTo>
                    <a:pt x="63" y="196"/>
                    <a:pt x="64" y="196"/>
                    <a:pt x="64" y="197"/>
                  </a:cubicBezTo>
                  <a:cubicBezTo>
                    <a:pt x="63" y="199"/>
                    <a:pt x="60" y="199"/>
                    <a:pt x="59" y="200"/>
                  </a:cubicBezTo>
                  <a:cubicBezTo>
                    <a:pt x="58" y="201"/>
                    <a:pt x="57" y="203"/>
                    <a:pt x="56" y="203"/>
                  </a:cubicBezTo>
                  <a:cubicBezTo>
                    <a:pt x="55" y="204"/>
                    <a:pt x="53" y="203"/>
                    <a:pt x="52" y="203"/>
                  </a:cubicBezTo>
                  <a:cubicBezTo>
                    <a:pt x="50" y="203"/>
                    <a:pt x="50" y="203"/>
                    <a:pt x="50" y="204"/>
                  </a:cubicBezTo>
                  <a:cubicBezTo>
                    <a:pt x="49" y="205"/>
                    <a:pt x="49" y="205"/>
                    <a:pt x="48" y="206"/>
                  </a:cubicBezTo>
                  <a:cubicBezTo>
                    <a:pt x="46" y="206"/>
                    <a:pt x="44" y="206"/>
                    <a:pt x="42" y="206"/>
                  </a:cubicBezTo>
                  <a:cubicBezTo>
                    <a:pt x="41" y="206"/>
                    <a:pt x="39" y="206"/>
                    <a:pt x="38" y="206"/>
                  </a:cubicBezTo>
                  <a:cubicBezTo>
                    <a:pt x="37" y="206"/>
                    <a:pt x="36" y="208"/>
                    <a:pt x="35" y="208"/>
                  </a:cubicBezTo>
                  <a:cubicBezTo>
                    <a:pt x="34" y="208"/>
                    <a:pt x="34" y="209"/>
                    <a:pt x="35" y="210"/>
                  </a:cubicBezTo>
                  <a:cubicBezTo>
                    <a:pt x="35" y="210"/>
                    <a:pt x="36" y="212"/>
                    <a:pt x="37" y="212"/>
                  </a:cubicBezTo>
                  <a:cubicBezTo>
                    <a:pt x="37" y="212"/>
                    <a:pt x="38" y="213"/>
                    <a:pt x="38" y="213"/>
                  </a:cubicBezTo>
                  <a:cubicBezTo>
                    <a:pt x="40" y="215"/>
                    <a:pt x="41" y="215"/>
                    <a:pt x="40" y="217"/>
                  </a:cubicBezTo>
                  <a:cubicBezTo>
                    <a:pt x="37" y="226"/>
                    <a:pt x="54" y="225"/>
                    <a:pt x="58" y="227"/>
                  </a:cubicBezTo>
                  <a:cubicBezTo>
                    <a:pt x="58" y="227"/>
                    <a:pt x="58" y="227"/>
                    <a:pt x="58" y="227"/>
                  </a:cubicBezTo>
                  <a:cubicBezTo>
                    <a:pt x="59" y="227"/>
                    <a:pt x="59" y="228"/>
                    <a:pt x="59" y="228"/>
                  </a:cubicBezTo>
                  <a:cubicBezTo>
                    <a:pt x="59" y="228"/>
                    <a:pt x="59" y="229"/>
                    <a:pt x="59" y="229"/>
                  </a:cubicBezTo>
                  <a:cubicBezTo>
                    <a:pt x="60" y="230"/>
                    <a:pt x="60" y="230"/>
                    <a:pt x="61" y="231"/>
                  </a:cubicBezTo>
                  <a:cubicBezTo>
                    <a:pt x="61" y="232"/>
                    <a:pt x="61" y="234"/>
                    <a:pt x="60" y="235"/>
                  </a:cubicBezTo>
                  <a:cubicBezTo>
                    <a:pt x="60" y="236"/>
                    <a:pt x="59" y="236"/>
                    <a:pt x="59" y="237"/>
                  </a:cubicBezTo>
                  <a:cubicBezTo>
                    <a:pt x="58" y="239"/>
                    <a:pt x="60" y="242"/>
                    <a:pt x="58" y="244"/>
                  </a:cubicBezTo>
                  <a:cubicBezTo>
                    <a:pt x="57" y="245"/>
                    <a:pt x="56" y="246"/>
                    <a:pt x="54" y="246"/>
                  </a:cubicBezTo>
                  <a:cubicBezTo>
                    <a:pt x="53" y="247"/>
                    <a:pt x="53" y="248"/>
                    <a:pt x="52" y="249"/>
                  </a:cubicBezTo>
                  <a:cubicBezTo>
                    <a:pt x="50" y="251"/>
                    <a:pt x="48" y="252"/>
                    <a:pt x="46" y="254"/>
                  </a:cubicBezTo>
                  <a:cubicBezTo>
                    <a:pt x="46" y="255"/>
                    <a:pt x="45" y="255"/>
                    <a:pt x="45" y="256"/>
                  </a:cubicBezTo>
                  <a:cubicBezTo>
                    <a:pt x="44" y="256"/>
                    <a:pt x="44" y="256"/>
                    <a:pt x="44" y="256"/>
                  </a:cubicBezTo>
                  <a:cubicBezTo>
                    <a:pt x="43" y="257"/>
                    <a:pt x="43" y="258"/>
                    <a:pt x="43" y="258"/>
                  </a:cubicBezTo>
                  <a:cubicBezTo>
                    <a:pt x="43" y="259"/>
                    <a:pt x="43" y="260"/>
                    <a:pt x="43" y="261"/>
                  </a:cubicBezTo>
                  <a:cubicBezTo>
                    <a:pt x="43" y="262"/>
                    <a:pt x="43" y="264"/>
                    <a:pt x="43" y="265"/>
                  </a:cubicBezTo>
                  <a:cubicBezTo>
                    <a:pt x="44" y="266"/>
                    <a:pt x="45" y="266"/>
                    <a:pt x="44" y="268"/>
                  </a:cubicBezTo>
                  <a:cubicBezTo>
                    <a:pt x="44" y="269"/>
                    <a:pt x="43" y="270"/>
                    <a:pt x="42" y="270"/>
                  </a:cubicBezTo>
                  <a:cubicBezTo>
                    <a:pt x="40" y="271"/>
                    <a:pt x="37" y="273"/>
                    <a:pt x="35" y="274"/>
                  </a:cubicBezTo>
                  <a:cubicBezTo>
                    <a:pt x="34" y="274"/>
                    <a:pt x="32" y="274"/>
                    <a:pt x="31" y="275"/>
                  </a:cubicBezTo>
                  <a:cubicBezTo>
                    <a:pt x="30" y="276"/>
                    <a:pt x="31" y="276"/>
                    <a:pt x="29" y="276"/>
                  </a:cubicBezTo>
                  <a:cubicBezTo>
                    <a:pt x="28" y="276"/>
                    <a:pt x="27" y="277"/>
                    <a:pt x="26" y="277"/>
                  </a:cubicBezTo>
                  <a:cubicBezTo>
                    <a:pt x="25" y="277"/>
                    <a:pt x="23" y="277"/>
                    <a:pt x="22" y="277"/>
                  </a:cubicBezTo>
                  <a:cubicBezTo>
                    <a:pt x="21" y="277"/>
                    <a:pt x="20" y="277"/>
                    <a:pt x="19" y="276"/>
                  </a:cubicBezTo>
                  <a:cubicBezTo>
                    <a:pt x="17" y="275"/>
                    <a:pt x="15" y="274"/>
                    <a:pt x="13" y="273"/>
                  </a:cubicBezTo>
                  <a:cubicBezTo>
                    <a:pt x="11" y="273"/>
                    <a:pt x="8" y="273"/>
                    <a:pt x="8" y="276"/>
                  </a:cubicBezTo>
                  <a:cubicBezTo>
                    <a:pt x="8" y="277"/>
                    <a:pt x="8" y="278"/>
                    <a:pt x="8" y="278"/>
                  </a:cubicBezTo>
                  <a:cubicBezTo>
                    <a:pt x="6" y="278"/>
                    <a:pt x="5" y="278"/>
                    <a:pt x="3" y="278"/>
                  </a:cubicBezTo>
                  <a:cubicBezTo>
                    <a:pt x="1" y="278"/>
                    <a:pt x="0" y="281"/>
                    <a:pt x="0" y="283"/>
                  </a:cubicBezTo>
                  <a:cubicBezTo>
                    <a:pt x="0" y="284"/>
                    <a:pt x="0" y="285"/>
                    <a:pt x="0" y="285"/>
                  </a:cubicBezTo>
                  <a:cubicBezTo>
                    <a:pt x="0" y="287"/>
                    <a:pt x="0" y="287"/>
                    <a:pt x="1" y="288"/>
                  </a:cubicBezTo>
                  <a:cubicBezTo>
                    <a:pt x="2" y="289"/>
                    <a:pt x="5" y="290"/>
                    <a:pt x="5" y="292"/>
                  </a:cubicBezTo>
                  <a:cubicBezTo>
                    <a:pt x="6" y="294"/>
                    <a:pt x="5" y="296"/>
                    <a:pt x="6" y="297"/>
                  </a:cubicBezTo>
                  <a:cubicBezTo>
                    <a:pt x="7" y="299"/>
                    <a:pt x="9" y="299"/>
                    <a:pt x="10" y="300"/>
                  </a:cubicBezTo>
                  <a:cubicBezTo>
                    <a:pt x="10" y="301"/>
                    <a:pt x="10" y="301"/>
                    <a:pt x="10" y="301"/>
                  </a:cubicBezTo>
                  <a:cubicBezTo>
                    <a:pt x="10" y="302"/>
                    <a:pt x="11" y="303"/>
                    <a:pt x="11" y="304"/>
                  </a:cubicBezTo>
                  <a:cubicBezTo>
                    <a:pt x="11" y="305"/>
                    <a:pt x="11" y="306"/>
                    <a:pt x="11" y="307"/>
                  </a:cubicBezTo>
                  <a:cubicBezTo>
                    <a:pt x="11" y="308"/>
                    <a:pt x="11" y="308"/>
                    <a:pt x="12" y="309"/>
                  </a:cubicBezTo>
                  <a:cubicBezTo>
                    <a:pt x="12" y="311"/>
                    <a:pt x="12" y="314"/>
                    <a:pt x="13" y="316"/>
                  </a:cubicBezTo>
                  <a:cubicBezTo>
                    <a:pt x="13" y="317"/>
                    <a:pt x="13" y="319"/>
                    <a:pt x="13" y="320"/>
                  </a:cubicBezTo>
                  <a:cubicBezTo>
                    <a:pt x="13" y="322"/>
                    <a:pt x="13" y="321"/>
                    <a:pt x="12" y="322"/>
                  </a:cubicBezTo>
                  <a:cubicBezTo>
                    <a:pt x="12" y="323"/>
                    <a:pt x="11" y="323"/>
                    <a:pt x="10" y="324"/>
                  </a:cubicBezTo>
                  <a:cubicBezTo>
                    <a:pt x="10" y="325"/>
                    <a:pt x="9" y="325"/>
                    <a:pt x="9" y="326"/>
                  </a:cubicBezTo>
                  <a:cubicBezTo>
                    <a:pt x="7" y="328"/>
                    <a:pt x="9" y="331"/>
                    <a:pt x="8" y="334"/>
                  </a:cubicBezTo>
                  <a:cubicBezTo>
                    <a:pt x="7" y="335"/>
                    <a:pt x="6" y="335"/>
                    <a:pt x="6" y="336"/>
                  </a:cubicBezTo>
                  <a:cubicBezTo>
                    <a:pt x="7" y="336"/>
                    <a:pt x="7" y="336"/>
                    <a:pt x="7" y="337"/>
                  </a:cubicBezTo>
                  <a:cubicBezTo>
                    <a:pt x="7" y="337"/>
                    <a:pt x="7" y="338"/>
                    <a:pt x="7" y="338"/>
                  </a:cubicBezTo>
                  <a:cubicBezTo>
                    <a:pt x="7" y="339"/>
                    <a:pt x="7" y="339"/>
                    <a:pt x="8" y="340"/>
                  </a:cubicBezTo>
                  <a:cubicBezTo>
                    <a:pt x="7" y="341"/>
                    <a:pt x="5" y="341"/>
                    <a:pt x="5" y="342"/>
                  </a:cubicBezTo>
                  <a:cubicBezTo>
                    <a:pt x="4" y="343"/>
                    <a:pt x="4" y="343"/>
                    <a:pt x="3" y="344"/>
                  </a:cubicBezTo>
                  <a:cubicBezTo>
                    <a:pt x="1" y="344"/>
                    <a:pt x="2" y="344"/>
                    <a:pt x="1" y="345"/>
                  </a:cubicBezTo>
                  <a:cubicBezTo>
                    <a:pt x="1" y="347"/>
                    <a:pt x="0" y="349"/>
                    <a:pt x="1" y="351"/>
                  </a:cubicBezTo>
                  <a:cubicBezTo>
                    <a:pt x="1" y="351"/>
                    <a:pt x="1" y="351"/>
                    <a:pt x="2" y="351"/>
                  </a:cubicBezTo>
                  <a:cubicBezTo>
                    <a:pt x="3" y="351"/>
                    <a:pt x="4" y="351"/>
                    <a:pt x="4" y="351"/>
                  </a:cubicBezTo>
                  <a:cubicBezTo>
                    <a:pt x="4" y="351"/>
                    <a:pt x="4" y="351"/>
                    <a:pt x="4" y="351"/>
                  </a:cubicBezTo>
                  <a:cubicBezTo>
                    <a:pt x="4" y="351"/>
                    <a:pt x="4" y="351"/>
                    <a:pt x="5" y="351"/>
                  </a:cubicBezTo>
                  <a:cubicBezTo>
                    <a:pt x="5" y="351"/>
                    <a:pt x="6" y="352"/>
                    <a:pt x="6" y="353"/>
                  </a:cubicBezTo>
                  <a:cubicBezTo>
                    <a:pt x="6" y="354"/>
                    <a:pt x="6" y="356"/>
                    <a:pt x="6" y="358"/>
                  </a:cubicBezTo>
                  <a:cubicBezTo>
                    <a:pt x="5" y="359"/>
                    <a:pt x="5" y="361"/>
                    <a:pt x="4" y="362"/>
                  </a:cubicBezTo>
                  <a:cubicBezTo>
                    <a:pt x="4" y="363"/>
                    <a:pt x="4" y="364"/>
                    <a:pt x="4" y="364"/>
                  </a:cubicBezTo>
                  <a:cubicBezTo>
                    <a:pt x="4" y="365"/>
                    <a:pt x="4" y="365"/>
                    <a:pt x="4" y="365"/>
                  </a:cubicBezTo>
                  <a:cubicBezTo>
                    <a:pt x="4" y="367"/>
                    <a:pt x="4" y="367"/>
                    <a:pt x="4" y="368"/>
                  </a:cubicBezTo>
                  <a:cubicBezTo>
                    <a:pt x="3" y="369"/>
                    <a:pt x="3" y="370"/>
                    <a:pt x="3" y="370"/>
                  </a:cubicBezTo>
                  <a:cubicBezTo>
                    <a:pt x="3" y="371"/>
                    <a:pt x="4" y="371"/>
                    <a:pt x="4" y="371"/>
                  </a:cubicBezTo>
                  <a:cubicBezTo>
                    <a:pt x="3" y="372"/>
                    <a:pt x="2" y="372"/>
                    <a:pt x="1" y="373"/>
                  </a:cubicBezTo>
                  <a:cubicBezTo>
                    <a:pt x="1" y="373"/>
                    <a:pt x="1" y="374"/>
                    <a:pt x="0" y="375"/>
                  </a:cubicBezTo>
                  <a:cubicBezTo>
                    <a:pt x="0" y="375"/>
                    <a:pt x="0" y="375"/>
                    <a:pt x="0" y="376"/>
                  </a:cubicBezTo>
                  <a:cubicBezTo>
                    <a:pt x="0" y="376"/>
                    <a:pt x="1" y="377"/>
                    <a:pt x="1" y="377"/>
                  </a:cubicBezTo>
                  <a:cubicBezTo>
                    <a:pt x="2" y="377"/>
                    <a:pt x="3" y="378"/>
                    <a:pt x="3" y="379"/>
                  </a:cubicBezTo>
                  <a:cubicBezTo>
                    <a:pt x="3" y="379"/>
                    <a:pt x="3" y="380"/>
                    <a:pt x="3" y="380"/>
                  </a:cubicBezTo>
                  <a:cubicBezTo>
                    <a:pt x="3" y="381"/>
                    <a:pt x="3" y="382"/>
                    <a:pt x="3" y="383"/>
                  </a:cubicBezTo>
                  <a:cubicBezTo>
                    <a:pt x="2" y="385"/>
                    <a:pt x="2" y="388"/>
                    <a:pt x="3" y="390"/>
                  </a:cubicBezTo>
                  <a:cubicBezTo>
                    <a:pt x="5" y="391"/>
                    <a:pt x="6" y="392"/>
                    <a:pt x="8" y="393"/>
                  </a:cubicBezTo>
                  <a:cubicBezTo>
                    <a:pt x="9" y="393"/>
                    <a:pt x="9" y="393"/>
                    <a:pt x="10" y="394"/>
                  </a:cubicBezTo>
                  <a:cubicBezTo>
                    <a:pt x="11" y="395"/>
                    <a:pt x="12" y="395"/>
                    <a:pt x="14" y="396"/>
                  </a:cubicBezTo>
                  <a:cubicBezTo>
                    <a:pt x="14" y="396"/>
                    <a:pt x="15" y="397"/>
                    <a:pt x="15" y="397"/>
                  </a:cubicBezTo>
                  <a:cubicBezTo>
                    <a:pt x="17" y="397"/>
                    <a:pt x="18" y="397"/>
                    <a:pt x="19" y="399"/>
                  </a:cubicBezTo>
                  <a:cubicBezTo>
                    <a:pt x="20" y="401"/>
                    <a:pt x="19" y="403"/>
                    <a:pt x="19" y="405"/>
                  </a:cubicBezTo>
                  <a:cubicBezTo>
                    <a:pt x="18" y="406"/>
                    <a:pt x="18" y="407"/>
                    <a:pt x="17" y="409"/>
                  </a:cubicBezTo>
                  <a:cubicBezTo>
                    <a:pt x="16" y="411"/>
                    <a:pt x="14" y="412"/>
                    <a:pt x="13" y="414"/>
                  </a:cubicBezTo>
                  <a:cubicBezTo>
                    <a:pt x="13" y="414"/>
                    <a:pt x="13" y="414"/>
                    <a:pt x="13" y="414"/>
                  </a:cubicBezTo>
                  <a:cubicBezTo>
                    <a:pt x="13" y="414"/>
                    <a:pt x="13" y="414"/>
                    <a:pt x="13" y="414"/>
                  </a:cubicBezTo>
                  <a:cubicBezTo>
                    <a:pt x="12" y="416"/>
                    <a:pt x="10" y="417"/>
                    <a:pt x="10" y="419"/>
                  </a:cubicBezTo>
                  <a:cubicBezTo>
                    <a:pt x="10" y="420"/>
                    <a:pt x="10" y="420"/>
                    <a:pt x="10" y="420"/>
                  </a:cubicBezTo>
                  <a:cubicBezTo>
                    <a:pt x="10" y="422"/>
                    <a:pt x="9" y="423"/>
                    <a:pt x="8" y="424"/>
                  </a:cubicBezTo>
                  <a:cubicBezTo>
                    <a:pt x="7" y="426"/>
                    <a:pt x="7" y="428"/>
                    <a:pt x="7" y="430"/>
                  </a:cubicBezTo>
                  <a:cubicBezTo>
                    <a:pt x="7" y="432"/>
                    <a:pt x="8" y="433"/>
                    <a:pt x="8" y="435"/>
                  </a:cubicBezTo>
                  <a:cubicBezTo>
                    <a:pt x="9" y="436"/>
                    <a:pt x="8" y="438"/>
                    <a:pt x="9" y="439"/>
                  </a:cubicBezTo>
                  <a:cubicBezTo>
                    <a:pt x="10" y="441"/>
                    <a:pt x="11" y="442"/>
                    <a:pt x="12" y="444"/>
                  </a:cubicBezTo>
                  <a:cubicBezTo>
                    <a:pt x="12" y="445"/>
                    <a:pt x="12" y="447"/>
                    <a:pt x="14" y="448"/>
                  </a:cubicBezTo>
                  <a:cubicBezTo>
                    <a:pt x="15" y="448"/>
                    <a:pt x="16" y="448"/>
                    <a:pt x="17" y="449"/>
                  </a:cubicBezTo>
                  <a:cubicBezTo>
                    <a:pt x="17" y="450"/>
                    <a:pt x="18" y="451"/>
                    <a:pt x="19" y="452"/>
                  </a:cubicBezTo>
                  <a:cubicBezTo>
                    <a:pt x="20" y="454"/>
                    <a:pt x="22" y="455"/>
                    <a:pt x="23" y="456"/>
                  </a:cubicBezTo>
                  <a:cubicBezTo>
                    <a:pt x="25" y="457"/>
                    <a:pt x="26" y="457"/>
                    <a:pt x="28" y="457"/>
                  </a:cubicBezTo>
                  <a:cubicBezTo>
                    <a:pt x="29" y="457"/>
                    <a:pt x="31" y="457"/>
                    <a:pt x="31" y="459"/>
                  </a:cubicBezTo>
                  <a:cubicBezTo>
                    <a:pt x="29" y="459"/>
                    <a:pt x="26" y="461"/>
                    <a:pt x="24" y="462"/>
                  </a:cubicBezTo>
                  <a:cubicBezTo>
                    <a:pt x="23" y="463"/>
                    <a:pt x="22" y="464"/>
                    <a:pt x="22" y="466"/>
                  </a:cubicBezTo>
                  <a:cubicBezTo>
                    <a:pt x="21" y="467"/>
                    <a:pt x="20" y="468"/>
                    <a:pt x="19" y="470"/>
                  </a:cubicBezTo>
                  <a:cubicBezTo>
                    <a:pt x="17" y="473"/>
                    <a:pt x="16" y="477"/>
                    <a:pt x="15" y="482"/>
                  </a:cubicBezTo>
                  <a:cubicBezTo>
                    <a:pt x="15" y="482"/>
                    <a:pt x="15" y="482"/>
                    <a:pt x="15" y="482"/>
                  </a:cubicBezTo>
                  <a:cubicBezTo>
                    <a:pt x="21" y="485"/>
                    <a:pt x="26" y="487"/>
                    <a:pt x="30" y="493"/>
                  </a:cubicBezTo>
                  <a:cubicBezTo>
                    <a:pt x="31" y="494"/>
                    <a:pt x="33" y="495"/>
                    <a:pt x="33" y="496"/>
                  </a:cubicBezTo>
                  <a:cubicBezTo>
                    <a:pt x="34" y="498"/>
                    <a:pt x="34" y="498"/>
                    <a:pt x="34" y="500"/>
                  </a:cubicBezTo>
                  <a:cubicBezTo>
                    <a:pt x="36" y="503"/>
                    <a:pt x="36" y="505"/>
                    <a:pt x="40" y="506"/>
                  </a:cubicBezTo>
                  <a:cubicBezTo>
                    <a:pt x="44" y="506"/>
                    <a:pt x="46" y="503"/>
                    <a:pt x="50" y="502"/>
                  </a:cubicBezTo>
                  <a:cubicBezTo>
                    <a:pt x="53" y="501"/>
                    <a:pt x="56" y="501"/>
                    <a:pt x="60" y="501"/>
                  </a:cubicBezTo>
                  <a:cubicBezTo>
                    <a:pt x="67" y="501"/>
                    <a:pt x="73" y="501"/>
                    <a:pt x="79" y="505"/>
                  </a:cubicBezTo>
                  <a:cubicBezTo>
                    <a:pt x="81" y="507"/>
                    <a:pt x="81" y="510"/>
                    <a:pt x="84" y="513"/>
                  </a:cubicBezTo>
                  <a:cubicBezTo>
                    <a:pt x="84" y="513"/>
                    <a:pt x="85" y="513"/>
                    <a:pt x="86" y="514"/>
                  </a:cubicBezTo>
                  <a:cubicBezTo>
                    <a:pt x="87" y="514"/>
                    <a:pt x="86" y="515"/>
                    <a:pt x="87" y="515"/>
                  </a:cubicBezTo>
                  <a:cubicBezTo>
                    <a:pt x="90" y="516"/>
                    <a:pt x="96" y="515"/>
                    <a:pt x="99" y="515"/>
                  </a:cubicBezTo>
                  <a:cubicBezTo>
                    <a:pt x="102" y="515"/>
                    <a:pt x="105" y="515"/>
                    <a:pt x="108" y="516"/>
                  </a:cubicBezTo>
                  <a:cubicBezTo>
                    <a:pt x="107" y="516"/>
                    <a:pt x="111" y="518"/>
                    <a:pt x="110" y="518"/>
                  </a:cubicBezTo>
                  <a:cubicBezTo>
                    <a:pt x="111" y="519"/>
                    <a:pt x="112" y="520"/>
                    <a:pt x="113" y="520"/>
                  </a:cubicBezTo>
                  <a:cubicBezTo>
                    <a:pt x="115" y="521"/>
                    <a:pt x="117" y="520"/>
                    <a:pt x="119" y="523"/>
                  </a:cubicBezTo>
                  <a:cubicBezTo>
                    <a:pt x="120" y="525"/>
                    <a:pt x="120" y="528"/>
                    <a:pt x="119" y="530"/>
                  </a:cubicBezTo>
                  <a:cubicBezTo>
                    <a:pt x="118" y="535"/>
                    <a:pt x="115" y="539"/>
                    <a:pt x="111" y="542"/>
                  </a:cubicBezTo>
                  <a:cubicBezTo>
                    <a:pt x="106" y="546"/>
                    <a:pt x="104" y="549"/>
                    <a:pt x="102" y="555"/>
                  </a:cubicBezTo>
                  <a:cubicBezTo>
                    <a:pt x="101" y="557"/>
                    <a:pt x="101" y="558"/>
                    <a:pt x="98" y="560"/>
                  </a:cubicBezTo>
                  <a:cubicBezTo>
                    <a:pt x="97" y="561"/>
                    <a:pt x="96" y="561"/>
                    <a:pt x="95" y="563"/>
                  </a:cubicBezTo>
                  <a:cubicBezTo>
                    <a:pt x="92" y="567"/>
                    <a:pt x="93" y="572"/>
                    <a:pt x="92" y="577"/>
                  </a:cubicBezTo>
                  <a:cubicBezTo>
                    <a:pt x="90" y="583"/>
                    <a:pt x="92" y="588"/>
                    <a:pt x="87" y="593"/>
                  </a:cubicBezTo>
                  <a:cubicBezTo>
                    <a:pt x="83" y="598"/>
                    <a:pt x="84" y="603"/>
                    <a:pt x="84" y="609"/>
                  </a:cubicBezTo>
                  <a:cubicBezTo>
                    <a:pt x="84" y="617"/>
                    <a:pt x="84" y="624"/>
                    <a:pt x="84" y="632"/>
                  </a:cubicBezTo>
                  <a:cubicBezTo>
                    <a:pt x="84" y="634"/>
                    <a:pt x="85" y="636"/>
                    <a:pt x="86" y="637"/>
                  </a:cubicBezTo>
                  <a:cubicBezTo>
                    <a:pt x="86" y="637"/>
                    <a:pt x="86" y="637"/>
                    <a:pt x="86" y="637"/>
                  </a:cubicBezTo>
                  <a:cubicBezTo>
                    <a:pt x="87" y="638"/>
                    <a:pt x="87" y="638"/>
                    <a:pt x="87" y="639"/>
                  </a:cubicBezTo>
                  <a:cubicBezTo>
                    <a:pt x="88" y="639"/>
                    <a:pt x="88" y="639"/>
                    <a:pt x="88" y="639"/>
                  </a:cubicBezTo>
                  <a:cubicBezTo>
                    <a:pt x="89" y="640"/>
                    <a:pt x="90" y="640"/>
                    <a:pt x="91" y="640"/>
                  </a:cubicBezTo>
                  <a:cubicBezTo>
                    <a:pt x="94" y="641"/>
                    <a:pt x="96" y="641"/>
                    <a:pt x="98" y="640"/>
                  </a:cubicBezTo>
                  <a:cubicBezTo>
                    <a:pt x="99" y="639"/>
                    <a:pt x="101" y="639"/>
                    <a:pt x="102" y="639"/>
                  </a:cubicBezTo>
                  <a:cubicBezTo>
                    <a:pt x="103" y="639"/>
                    <a:pt x="104" y="640"/>
                    <a:pt x="104" y="640"/>
                  </a:cubicBezTo>
                  <a:cubicBezTo>
                    <a:pt x="107" y="640"/>
                    <a:pt x="108" y="638"/>
                    <a:pt x="110" y="637"/>
                  </a:cubicBezTo>
                  <a:cubicBezTo>
                    <a:pt x="111" y="637"/>
                    <a:pt x="112" y="637"/>
                    <a:pt x="112" y="635"/>
                  </a:cubicBezTo>
                  <a:cubicBezTo>
                    <a:pt x="112" y="634"/>
                    <a:pt x="112" y="634"/>
                    <a:pt x="112" y="633"/>
                  </a:cubicBezTo>
                  <a:cubicBezTo>
                    <a:pt x="113" y="632"/>
                    <a:pt x="114" y="630"/>
                    <a:pt x="115" y="630"/>
                  </a:cubicBezTo>
                  <a:cubicBezTo>
                    <a:pt x="117" y="631"/>
                    <a:pt x="116" y="633"/>
                    <a:pt x="117" y="634"/>
                  </a:cubicBezTo>
                  <a:cubicBezTo>
                    <a:pt x="118" y="635"/>
                    <a:pt x="118" y="636"/>
                    <a:pt x="120" y="636"/>
                  </a:cubicBezTo>
                  <a:cubicBezTo>
                    <a:pt x="123" y="636"/>
                    <a:pt x="123" y="633"/>
                    <a:pt x="123" y="630"/>
                  </a:cubicBezTo>
                  <a:cubicBezTo>
                    <a:pt x="123" y="628"/>
                    <a:pt x="125" y="625"/>
                    <a:pt x="127" y="623"/>
                  </a:cubicBezTo>
                  <a:cubicBezTo>
                    <a:pt x="128" y="622"/>
                    <a:pt x="131" y="622"/>
                    <a:pt x="133" y="622"/>
                  </a:cubicBezTo>
                  <a:cubicBezTo>
                    <a:pt x="134" y="622"/>
                    <a:pt x="135" y="622"/>
                    <a:pt x="135" y="622"/>
                  </a:cubicBezTo>
                  <a:cubicBezTo>
                    <a:pt x="136" y="622"/>
                    <a:pt x="137" y="623"/>
                    <a:pt x="137" y="623"/>
                  </a:cubicBezTo>
                  <a:cubicBezTo>
                    <a:pt x="138" y="623"/>
                    <a:pt x="139" y="623"/>
                    <a:pt x="139" y="623"/>
                  </a:cubicBezTo>
                  <a:cubicBezTo>
                    <a:pt x="140" y="623"/>
                    <a:pt x="141" y="623"/>
                    <a:pt x="141" y="624"/>
                  </a:cubicBezTo>
                  <a:cubicBezTo>
                    <a:pt x="143" y="625"/>
                    <a:pt x="146" y="626"/>
                    <a:pt x="147" y="627"/>
                  </a:cubicBezTo>
                  <a:cubicBezTo>
                    <a:pt x="148" y="627"/>
                    <a:pt x="148" y="628"/>
                    <a:pt x="149" y="629"/>
                  </a:cubicBezTo>
                  <a:cubicBezTo>
                    <a:pt x="151" y="630"/>
                    <a:pt x="153" y="631"/>
                    <a:pt x="155" y="631"/>
                  </a:cubicBezTo>
                  <a:cubicBezTo>
                    <a:pt x="157" y="631"/>
                    <a:pt x="158" y="630"/>
                    <a:pt x="160" y="630"/>
                  </a:cubicBezTo>
                  <a:cubicBezTo>
                    <a:pt x="161" y="629"/>
                    <a:pt x="162" y="629"/>
                    <a:pt x="163" y="629"/>
                  </a:cubicBezTo>
                  <a:cubicBezTo>
                    <a:pt x="165" y="629"/>
                    <a:pt x="164" y="629"/>
                    <a:pt x="165" y="630"/>
                  </a:cubicBezTo>
                  <a:cubicBezTo>
                    <a:pt x="166" y="631"/>
                    <a:pt x="167" y="632"/>
                    <a:pt x="168" y="632"/>
                  </a:cubicBezTo>
                  <a:cubicBezTo>
                    <a:pt x="169" y="633"/>
                    <a:pt x="171" y="634"/>
                    <a:pt x="172" y="634"/>
                  </a:cubicBezTo>
                  <a:cubicBezTo>
                    <a:pt x="172" y="635"/>
                    <a:pt x="172" y="635"/>
                    <a:pt x="173" y="635"/>
                  </a:cubicBezTo>
                  <a:cubicBezTo>
                    <a:pt x="174" y="637"/>
                    <a:pt x="175" y="637"/>
                    <a:pt x="176" y="637"/>
                  </a:cubicBezTo>
                  <a:cubicBezTo>
                    <a:pt x="178" y="638"/>
                    <a:pt x="180" y="638"/>
                    <a:pt x="182" y="639"/>
                  </a:cubicBezTo>
                  <a:cubicBezTo>
                    <a:pt x="183" y="639"/>
                    <a:pt x="183" y="639"/>
                    <a:pt x="184" y="639"/>
                  </a:cubicBezTo>
                  <a:cubicBezTo>
                    <a:pt x="185" y="639"/>
                    <a:pt x="187" y="639"/>
                    <a:pt x="188" y="639"/>
                  </a:cubicBezTo>
                  <a:cubicBezTo>
                    <a:pt x="189" y="639"/>
                    <a:pt x="189" y="640"/>
                    <a:pt x="189" y="640"/>
                  </a:cubicBezTo>
                  <a:cubicBezTo>
                    <a:pt x="189" y="640"/>
                    <a:pt x="190" y="640"/>
                    <a:pt x="191" y="640"/>
                  </a:cubicBezTo>
                  <a:cubicBezTo>
                    <a:pt x="194" y="640"/>
                    <a:pt x="197" y="640"/>
                    <a:pt x="200" y="640"/>
                  </a:cubicBezTo>
                  <a:cubicBezTo>
                    <a:pt x="201" y="640"/>
                    <a:pt x="203" y="639"/>
                    <a:pt x="204" y="640"/>
                  </a:cubicBezTo>
                  <a:cubicBezTo>
                    <a:pt x="206" y="642"/>
                    <a:pt x="206" y="644"/>
                    <a:pt x="207" y="646"/>
                  </a:cubicBezTo>
                  <a:cubicBezTo>
                    <a:pt x="208" y="647"/>
                    <a:pt x="208" y="647"/>
                    <a:pt x="210" y="648"/>
                  </a:cubicBezTo>
                  <a:cubicBezTo>
                    <a:pt x="211" y="648"/>
                    <a:pt x="213" y="647"/>
                    <a:pt x="214" y="648"/>
                  </a:cubicBezTo>
                  <a:cubicBezTo>
                    <a:pt x="214" y="649"/>
                    <a:pt x="214" y="649"/>
                    <a:pt x="215" y="649"/>
                  </a:cubicBezTo>
                  <a:cubicBezTo>
                    <a:pt x="215" y="650"/>
                    <a:pt x="215" y="651"/>
                    <a:pt x="215" y="652"/>
                  </a:cubicBezTo>
                  <a:cubicBezTo>
                    <a:pt x="215" y="653"/>
                    <a:pt x="215" y="652"/>
                    <a:pt x="216" y="653"/>
                  </a:cubicBezTo>
                  <a:cubicBezTo>
                    <a:pt x="217" y="655"/>
                    <a:pt x="220" y="656"/>
                    <a:pt x="222" y="657"/>
                  </a:cubicBezTo>
                  <a:cubicBezTo>
                    <a:pt x="225" y="659"/>
                    <a:pt x="226" y="661"/>
                    <a:pt x="230" y="659"/>
                  </a:cubicBezTo>
                  <a:cubicBezTo>
                    <a:pt x="231" y="659"/>
                    <a:pt x="232" y="657"/>
                    <a:pt x="232" y="656"/>
                  </a:cubicBezTo>
                  <a:cubicBezTo>
                    <a:pt x="233" y="656"/>
                    <a:pt x="233" y="655"/>
                    <a:pt x="233" y="655"/>
                  </a:cubicBezTo>
                  <a:cubicBezTo>
                    <a:pt x="234" y="651"/>
                    <a:pt x="230" y="649"/>
                    <a:pt x="229" y="646"/>
                  </a:cubicBezTo>
                  <a:cubicBezTo>
                    <a:pt x="229" y="643"/>
                    <a:pt x="229" y="642"/>
                    <a:pt x="232" y="641"/>
                  </a:cubicBezTo>
                  <a:cubicBezTo>
                    <a:pt x="236" y="640"/>
                    <a:pt x="240" y="642"/>
                    <a:pt x="244" y="641"/>
                  </a:cubicBezTo>
                  <a:cubicBezTo>
                    <a:pt x="247" y="641"/>
                    <a:pt x="250" y="640"/>
                    <a:pt x="252" y="643"/>
                  </a:cubicBezTo>
                  <a:cubicBezTo>
                    <a:pt x="253" y="644"/>
                    <a:pt x="253" y="646"/>
                    <a:pt x="255" y="646"/>
                  </a:cubicBezTo>
                  <a:cubicBezTo>
                    <a:pt x="255" y="646"/>
                    <a:pt x="255" y="646"/>
                    <a:pt x="255" y="646"/>
                  </a:cubicBezTo>
                  <a:cubicBezTo>
                    <a:pt x="257" y="646"/>
                    <a:pt x="263" y="648"/>
                    <a:pt x="263" y="650"/>
                  </a:cubicBezTo>
                  <a:cubicBezTo>
                    <a:pt x="264" y="651"/>
                    <a:pt x="268" y="651"/>
                    <a:pt x="267" y="651"/>
                  </a:cubicBezTo>
                  <a:cubicBezTo>
                    <a:pt x="270" y="651"/>
                    <a:pt x="273" y="651"/>
                    <a:pt x="275" y="651"/>
                  </a:cubicBezTo>
                  <a:cubicBezTo>
                    <a:pt x="277" y="650"/>
                    <a:pt x="278" y="649"/>
                    <a:pt x="279" y="649"/>
                  </a:cubicBezTo>
                  <a:cubicBezTo>
                    <a:pt x="281" y="648"/>
                    <a:pt x="282" y="650"/>
                    <a:pt x="284" y="650"/>
                  </a:cubicBezTo>
                  <a:cubicBezTo>
                    <a:pt x="285" y="649"/>
                    <a:pt x="286" y="647"/>
                    <a:pt x="287" y="646"/>
                  </a:cubicBezTo>
                  <a:cubicBezTo>
                    <a:pt x="288" y="645"/>
                    <a:pt x="288" y="644"/>
                    <a:pt x="289" y="643"/>
                  </a:cubicBezTo>
                  <a:cubicBezTo>
                    <a:pt x="291" y="641"/>
                    <a:pt x="295" y="642"/>
                    <a:pt x="298" y="642"/>
                  </a:cubicBezTo>
                  <a:cubicBezTo>
                    <a:pt x="299" y="642"/>
                    <a:pt x="301" y="643"/>
                    <a:pt x="302" y="641"/>
                  </a:cubicBezTo>
                  <a:cubicBezTo>
                    <a:pt x="302" y="640"/>
                    <a:pt x="301" y="639"/>
                    <a:pt x="302" y="637"/>
                  </a:cubicBezTo>
                  <a:cubicBezTo>
                    <a:pt x="302" y="636"/>
                    <a:pt x="303" y="636"/>
                    <a:pt x="305" y="636"/>
                  </a:cubicBezTo>
                  <a:cubicBezTo>
                    <a:pt x="308" y="636"/>
                    <a:pt x="312" y="636"/>
                    <a:pt x="316" y="637"/>
                  </a:cubicBezTo>
                  <a:cubicBezTo>
                    <a:pt x="318" y="637"/>
                    <a:pt x="320" y="637"/>
                    <a:pt x="323" y="637"/>
                  </a:cubicBezTo>
                  <a:cubicBezTo>
                    <a:pt x="324" y="637"/>
                    <a:pt x="324" y="637"/>
                    <a:pt x="325" y="637"/>
                  </a:cubicBezTo>
                  <a:cubicBezTo>
                    <a:pt x="325" y="636"/>
                    <a:pt x="326" y="636"/>
                    <a:pt x="327" y="636"/>
                  </a:cubicBezTo>
                  <a:cubicBezTo>
                    <a:pt x="328" y="636"/>
                    <a:pt x="328" y="636"/>
                    <a:pt x="329" y="636"/>
                  </a:cubicBezTo>
                  <a:cubicBezTo>
                    <a:pt x="332" y="634"/>
                    <a:pt x="326" y="632"/>
                    <a:pt x="327" y="629"/>
                  </a:cubicBezTo>
                  <a:cubicBezTo>
                    <a:pt x="327" y="628"/>
                    <a:pt x="329" y="628"/>
                    <a:pt x="330" y="628"/>
                  </a:cubicBezTo>
                  <a:cubicBezTo>
                    <a:pt x="332" y="628"/>
                    <a:pt x="334" y="628"/>
                    <a:pt x="336" y="628"/>
                  </a:cubicBezTo>
                  <a:cubicBezTo>
                    <a:pt x="337" y="628"/>
                    <a:pt x="340" y="629"/>
                    <a:pt x="341" y="629"/>
                  </a:cubicBezTo>
                  <a:cubicBezTo>
                    <a:pt x="342" y="630"/>
                    <a:pt x="342" y="631"/>
                    <a:pt x="343" y="632"/>
                  </a:cubicBezTo>
                  <a:cubicBezTo>
                    <a:pt x="344" y="633"/>
                    <a:pt x="347" y="632"/>
                    <a:pt x="348" y="632"/>
                  </a:cubicBezTo>
                  <a:cubicBezTo>
                    <a:pt x="351" y="632"/>
                    <a:pt x="353" y="630"/>
                    <a:pt x="355" y="630"/>
                  </a:cubicBezTo>
                  <a:cubicBezTo>
                    <a:pt x="357" y="631"/>
                    <a:pt x="356" y="631"/>
                    <a:pt x="357" y="631"/>
                  </a:cubicBezTo>
                  <a:cubicBezTo>
                    <a:pt x="358" y="632"/>
                    <a:pt x="359" y="634"/>
                    <a:pt x="360" y="635"/>
                  </a:cubicBezTo>
                  <a:cubicBezTo>
                    <a:pt x="361" y="636"/>
                    <a:pt x="362" y="638"/>
                    <a:pt x="362" y="639"/>
                  </a:cubicBezTo>
                  <a:cubicBezTo>
                    <a:pt x="362" y="639"/>
                    <a:pt x="362" y="640"/>
                    <a:pt x="362" y="640"/>
                  </a:cubicBezTo>
                  <a:cubicBezTo>
                    <a:pt x="363" y="642"/>
                    <a:pt x="365" y="641"/>
                    <a:pt x="366" y="641"/>
                  </a:cubicBezTo>
                  <a:cubicBezTo>
                    <a:pt x="367" y="641"/>
                    <a:pt x="367" y="642"/>
                    <a:pt x="368" y="642"/>
                  </a:cubicBezTo>
                  <a:cubicBezTo>
                    <a:pt x="369" y="642"/>
                    <a:pt x="371" y="642"/>
                    <a:pt x="372" y="642"/>
                  </a:cubicBezTo>
                  <a:cubicBezTo>
                    <a:pt x="373" y="641"/>
                    <a:pt x="373" y="641"/>
                    <a:pt x="374" y="640"/>
                  </a:cubicBezTo>
                  <a:cubicBezTo>
                    <a:pt x="375" y="639"/>
                    <a:pt x="375" y="638"/>
                    <a:pt x="375" y="637"/>
                  </a:cubicBezTo>
                  <a:cubicBezTo>
                    <a:pt x="375" y="636"/>
                    <a:pt x="375" y="635"/>
                    <a:pt x="375" y="634"/>
                  </a:cubicBezTo>
                  <a:cubicBezTo>
                    <a:pt x="376" y="633"/>
                    <a:pt x="378" y="630"/>
                    <a:pt x="375" y="629"/>
                  </a:cubicBezTo>
                  <a:cubicBezTo>
                    <a:pt x="373" y="628"/>
                    <a:pt x="371" y="628"/>
                    <a:pt x="369" y="626"/>
                  </a:cubicBezTo>
                  <a:cubicBezTo>
                    <a:pt x="368" y="625"/>
                    <a:pt x="368" y="625"/>
                    <a:pt x="368" y="624"/>
                  </a:cubicBezTo>
                  <a:cubicBezTo>
                    <a:pt x="368" y="623"/>
                    <a:pt x="367" y="623"/>
                    <a:pt x="367" y="623"/>
                  </a:cubicBezTo>
                  <a:cubicBezTo>
                    <a:pt x="367" y="622"/>
                    <a:pt x="368" y="621"/>
                    <a:pt x="368" y="620"/>
                  </a:cubicBezTo>
                  <a:cubicBezTo>
                    <a:pt x="368" y="619"/>
                    <a:pt x="369" y="619"/>
                    <a:pt x="370" y="618"/>
                  </a:cubicBezTo>
                  <a:cubicBezTo>
                    <a:pt x="371" y="618"/>
                    <a:pt x="371" y="617"/>
                    <a:pt x="372" y="616"/>
                  </a:cubicBezTo>
                  <a:cubicBezTo>
                    <a:pt x="372" y="614"/>
                    <a:pt x="373" y="612"/>
                    <a:pt x="372" y="611"/>
                  </a:cubicBezTo>
                  <a:cubicBezTo>
                    <a:pt x="371" y="610"/>
                    <a:pt x="370" y="609"/>
                    <a:pt x="369" y="608"/>
                  </a:cubicBezTo>
                  <a:cubicBezTo>
                    <a:pt x="369" y="608"/>
                    <a:pt x="368" y="607"/>
                    <a:pt x="368" y="607"/>
                  </a:cubicBezTo>
                  <a:cubicBezTo>
                    <a:pt x="367" y="606"/>
                    <a:pt x="366" y="606"/>
                    <a:pt x="366" y="606"/>
                  </a:cubicBezTo>
                  <a:cubicBezTo>
                    <a:pt x="366" y="606"/>
                    <a:pt x="366" y="605"/>
                    <a:pt x="365" y="604"/>
                  </a:cubicBezTo>
                  <a:cubicBezTo>
                    <a:pt x="365" y="604"/>
                    <a:pt x="365" y="604"/>
                    <a:pt x="364" y="603"/>
                  </a:cubicBezTo>
                  <a:cubicBezTo>
                    <a:pt x="364" y="603"/>
                    <a:pt x="363" y="602"/>
                    <a:pt x="363" y="601"/>
                  </a:cubicBezTo>
                  <a:cubicBezTo>
                    <a:pt x="363" y="598"/>
                    <a:pt x="363" y="595"/>
                    <a:pt x="363" y="593"/>
                  </a:cubicBezTo>
                  <a:cubicBezTo>
                    <a:pt x="362" y="592"/>
                    <a:pt x="362" y="592"/>
                    <a:pt x="362" y="592"/>
                  </a:cubicBezTo>
                  <a:cubicBezTo>
                    <a:pt x="362" y="591"/>
                    <a:pt x="362" y="590"/>
                    <a:pt x="362" y="589"/>
                  </a:cubicBezTo>
                  <a:cubicBezTo>
                    <a:pt x="362" y="588"/>
                    <a:pt x="361" y="587"/>
                    <a:pt x="362" y="586"/>
                  </a:cubicBezTo>
                  <a:cubicBezTo>
                    <a:pt x="363" y="586"/>
                    <a:pt x="364" y="586"/>
                    <a:pt x="365" y="585"/>
                  </a:cubicBezTo>
                  <a:cubicBezTo>
                    <a:pt x="365" y="585"/>
                    <a:pt x="366" y="584"/>
                    <a:pt x="367" y="583"/>
                  </a:cubicBezTo>
                  <a:cubicBezTo>
                    <a:pt x="368" y="582"/>
                    <a:pt x="370" y="581"/>
                    <a:pt x="372" y="581"/>
                  </a:cubicBezTo>
                  <a:cubicBezTo>
                    <a:pt x="374" y="581"/>
                    <a:pt x="376" y="580"/>
                    <a:pt x="378" y="579"/>
                  </a:cubicBezTo>
                  <a:cubicBezTo>
                    <a:pt x="380" y="578"/>
                    <a:pt x="382" y="577"/>
                    <a:pt x="384" y="577"/>
                  </a:cubicBezTo>
                  <a:cubicBezTo>
                    <a:pt x="388" y="577"/>
                    <a:pt x="392" y="577"/>
                    <a:pt x="395" y="575"/>
                  </a:cubicBezTo>
                  <a:cubicBezTo>
                    <a:pt x="396" y="574"/>
                    <a:pt x="397" y="574"/>
                    <a:pt x="397" y="573"/>
                  </a:cubicBezTo>
                  <a:cubicBezTo>
                    <a:pt x="398" y="572"/>
                    <a:pt x="398" y="572"/>
                    <a:pt x="398" y="571"/>
                  </a:cubicBezTo>
                  <a:cubicBezTo>
                    <a:pt x="398" y="571"/>
                    <a:pt x="398" y="570"/>
                    <a:pt x="398" y="570"/>
                  </a:cubicBezTo>
                  <a:cubicBezTo>
                    <a:pt x="398" y="569"/>
                    <a:pt x="398" y="568"/>
                    <a:pt x="399" y="568"/>
                  </a:cubicBezTo>
                  <a:cubicBezTo>
                    <a:pt x="399" y="567"/>
                    <a:pt x="399" y="566"/>
                    <a:pt x="399" y="565"/>
                  </a:cubicBezTo>
                  <a:cubicBezTo>
                    <a:pt x="399" y="566"/>
                    <a:pt x="399" y="566"/>
                    <a:pt x="399" y="566"/>
                  </a:cubicBezTo>
                  <a:cubicBezTo>
                    <a:pt x="399" y="565"/>
                    <a:pt x="399" y="564"/>
                    <a:pt x="400" y="564"/>
                  </a:cubicBezTo>
                  <a:cubicBezTo>
                    <a:pt x="400" y="563"/>
                    <a:pt x="399" y="562"/>
                    <a:pt x="400" y="561"/>
                  </a:cubicBezTo>
                  <a:cubicBezTo>
                    <a:pt x="400" y="560"/>
                    <a:pt x="400" y="559"/>
                    <a:pt x="401" y="559"/>
                  </a:cubicBezTo>
                  <a:cubicBezTo>
                    <a:pt x="401" y="558"/>
                    <a:pt x="402" y="556"/>
                    <a:pt x="402" y="556"/>
                  </a:cubicBezTo>
                  <a:cubicBezTo>
                    <a:pt x="403" y="556"/>
                    <a:pt x="404" y="556"/>
                    <a:pt x="405" y="556"/>
                  </a:cubicBezTo>
                  <a:cubicBezTo>
                    <a:pt x="406" y="556"/>
                    <a:pt x="406" y="557"/>
                    <a:pt x="407" y="558"/>
                  </a:cubicBezTo>
                  <a:cubicBezTo>
                    <a:pt x="408" y="559"/>
                    <a:pt x="414" y="560"/>
                    <a:pt x="415" y="559"/>
                  </a:cubicBezTo>
                  <a:cubicBezTo>
                    <a:pt x="416" y="558"/>
                    <a:pt x="417" y="556"/>
                    <a:pt x="417" y="555"/>
                  </a:cubicBezTo>
                  <a:cubicBezTo>
                    <a:pt x="418" y="554"/>
                    <a:pt x="418" y="553"/>
                    <a:pt x="418" y="552"/>
                  </a:cubicBezTo>
                  <a:cubicBezTo>
                    <a:pt x="418" y="551"/>
                    <a:pt x="419" y="550"/>
                    <a:pt x="419" y="548"/>
                  </a:cubicBezTo>
                  <a:cubicBezTo>
                    <a:pt x="419" y="547"/>
                    <a:pt x="419" y="545"/>
                    <a:pt x="419" y="544"/>
                  </a:cubicBezTo>
                  <a:cubicBezTo>
                    <a:pt x="419" y="543"/>
                    <a:pt x="420" y="543"/>
                    <a:pt x="420" y="542"/>
                  </a:cubicBezTo>
                  <a:cubicBezTo>
                    <a:pt x="420" y="541"/>
                    <a:pt x="420" y="540"/>
                    <a:pt x="420" y="540"/>
                  </a:cubicBezTo>
                  <a:cubicBezTo>
                    <a:pt x="420" y="539"/>
                    <a:pt x="421" y="539"/>
                    <a:pt x="421" y="539"/>
                  </a:cubicBezTo>
                  <a:cubicBezTo>
                    <a:pt x="421" y="539"/>
                    <a:pt x="420" y="538"/>
                    <a:pt x="420" y="537"/>
                  </a:cubicBezTo>
                  <a:cubicBezTo>
                    <a:pt x="420" y="536"/>
                    <a:pt x="420" y="534"/>
                    <a:pt x="419" y="533"/>
                  </a:cubicBezTo>
                  <a:cubicBezTo>
                    <a:pt x="418" y="532"/>
                    <a:pt x="417" y="532"/>
                    <a:pt x="417" y="531"/>
                  </a:cubicBezTo>
                  <a:cubicBezTo>
                    <a:pt x="416" y="531"/>
                    <a:pt x="415" y="530"/>
                    <a:pt x="414" y="529"/>
                  </a:cubicBezTo>
                  <a:cubicBezTo>
                    <a:pt x="413" y="528"/>
                    <a:pt x="412" y="527"/>
                    <a:pt x="411" y="527"/>
                  </a:cubicBezTo>
                  <a:cubicBezTo>
                    <a:pt x="410" y="526"/>
                    <a:pt x="410" y="525"/>
                    <a:pt x="410" y="524"/>
                  </a:cubicBezTo>
                  <a:cubicBezTo>
                    <a:pt x="408" y="519"/>
                    <a:pt x="402" y="526"/>
                    <a:pt x="400" y="520"/>
                  </a:cubicBezTo>
                  <a:cubicBezTo>
                    <a:pt x="400" y="519"/>
                    <a:pt x="399" y="518"/>
                    <a:pt x="398" y="517"/>
                  </a:cubicBezTo>
                  <a:cubicBezTo>
                    <a:pt x="398" y="516"/>
                    <a:pt x="397" y="515"/>
                    <a:pt x="397" y="514"/>
                  </a:cubicBezTo>
                  <a:cubicBezTo>
                    <a:pt x="396" y="514"/>
                    <a:pt x="395" y="513"/>
                    <a:pt x="394" y="513"/>
                  </a:cubicBezTo>
                  <a:cubicBezTo>
                    <a:pt x="394" y="512"/>
                    <a:pt x="394" y="512"/>
                    <a:pt x="394" y="512"/>
                  </a:cubicBezTo>
                  <a:cubicBezTo>
                    <a:pt x="393" y="511"/>
                    <a:pt x="391" y="510"/>
                    <a:pt x="390" y="510"/>
                  </a:cubicBezTo>
                  <a:cubicBezTo>
                    <a:pt x="389" y="509"/>
                    <a:pt x="386" y="509"/>
                    <a:pt x="385" y="508"/>
                  </a:cubicBezTo>
                  <a:cubicBezTo>
                    <a:pt x="385" y="507"/>
                    <a:pt x="385" y="507"/>
                    <a:pt x="385" y="507"/>
                  </a:cubicBezTo>
                  <a:cubicBezTo>
                    <a:pt x="385" y="504"/>
                    <a:pt x="384" y="502"/>
                    <a:pt x="382" y="499"/>
                  </a:cubicBezTo>
                  <a:cubicBezTo>
                    <a:pt x="381" y="498"/>
                    <a:pt x="380" y="496"/>
                    <a:pt x="379" y="495"/>
                  </a:cubicBezTo>
                  <a:cubicBezTo>
                    <a:pt x="378" y="494"/>
                    <a:pt x="376" y="493"/>
                    <a:pt x="375" y="491"/>
                  </a:cubicBezTo>
                  <a:cubicBezTo>
                    <a:pt x="374" y="491"/>
                    <a:pt x="374" y="491"/>
                    <a:pt x="373" y="490"/>
                  </a:cubicBezTo>
                  <a:cubicBezTo>
                    <a:pt x="373" y="490"/>
                    <a:pt x="371" y="491"/>
                    <a:pt x="371" y="491"/>
                  </a:cubicBezTo>
                  <a:cubicBezTo>
                    <a:pt x="369" y="491"/>
                    <a:pt x="369" y="490"/>
                    <a:pt x="368" y="490"/>
                  </a:cubicBezTo>
                  <a:cubicBezTo>
                    <a:pt x="367" y="489"/>
                    <a:pt x="365" y="489"/>
                    <a:pt x="365" y="488"/>
                  </a:cubicBezTo>
                  <a:cubicBezTo>
                    <a:pt x="364" y="488"/>
                    <a:pt x="364" y="488"/>
                    <a:pt x="364" y="487"/>
                  </a:cubicBezTo>
                  <a:cubicBezTo>
                    <a:pt x="363" y="485"/>
                    <a:pt x="362" y="484"/>
                    <a:pt x="361" y="483"/>
                  </a:cubicBezTo>
                  <a:cubicBezTo>
                    <a:pt x="360" y="482"/>
                    <a:pt x="360" y="482"/>
                    <a:pt x="360" y="480"/>
                  </a:cubicBezTo>
                  <a:cubicBezTo>
                    <a:pt x="359" y="479"/>
                    <a:pt x="359" y="476"/>
                    <a:pt x="359" y="475"/>
                  </a:cubicBezTo>
                  <a:cubicBezTo>
                    <a:pt x="358" y="474"/>
                    <a:pt x="358" y="474"/>
                    <a:pt x="358" y="473"/>
                  </a:cubicBezTo>
                  <a:cubicBezTo>
                    <a:pt x="357" y="471"/>
                    <a:pt x="356" y="469"/>
                    <a:pt x="355" y="467"/>
                  </a:cubicBezTo>
                  <a:cubicBezTo>
                    <a:pt x="355" y="466"/>
                    <a:pt x="354" y="464"/>
                    <a:pt x="353" y="463"/>
                  </a:cubicBezTo>
                  <a:cubicBezTo>
                    <a:pt x="352" y="462"/>
                    <a:pt x="351" y="461"/>
                    <a:pt x="349" y="460"/>
                  </a:cubicBezTo>
                  <a:cubicBezTo>
                    <a:pt x="348" y="459"/>
                    <a:pt x="348" y="457"/>
                    <a:pt x="349" y="456"/>
                  </a:cubicBezTo>
                  <a:cubicBezTo>
                    <a:pt x="349" y="455"/>
                    <a:pt x="350" y="454"/>
                    <a:pt x="351" y="453"/>
                  </a:cubicBezTo>
                  <a:cubicBezTo>
                    <a:pt x="351" y="452"/>
                    <a:pt x="352" y="451"/>
                    <a:pt x="352" y="451"/>
                  </a:cubicBezTo>
                  <a:cubicBezTo>
                    <a:pt x="353" y="450"/>
                    <a:pt x="354" y="449"/>
                    <a:pt x="354" y="448"/>
                  </a:cubicBezTo>
                  <a:cubicBezTo>
                    <a:pt x="354" y="447"/>
                    <a:pt x="354" y="446"/>
                    <a:pt x="354" y="445"/>
                  </a:cubicBezTo>
                  <a:cubicBezTo>
                    <a:pt x="354" y="444"/>
                    <a:pt x="355" y="443"/>
                    <a:pt x="355" y="442"/>
                  </a:cubicBezTo>
                  <a:cubicBezTo>
                    <a:pt x="354" y="440"/>
                    <a:pt x="352" y="440"/>
                    <a:pt x="351" y="439"/>
                  </a:cubicBezTo>
                  <a:cubicBezTo>
                    <a:pt x="349" y="439"/>
                    <a:pt x="349" y="438"/>
                    <a:pt x="348" y="437"/>
                  </a:cubicBezTo>
                  <a:cubicBezTo>
                    <a:pt x="347" y="436"/>
                    <a:pt x="345" y="436"/>
                    <a:pt x="345" y="435"/>
                  </a:cubicBezTo>
                  <a:cubicBezTo>
                    <a:pt x="343" y="434"/>
                    <a:pt x="344" y="432"/>
                    <a:pt x="342" y="431"/>
                  </a:cubicBezTo>
                  <a:cubicBezTo>
                    <a:pt x="340" y="430"/>
                    <a:pt x="339" y="431"/>
                    <a:pt x="339" y="429"/>
                  </a:cubicBezTo>
                  <a:cubicBezTo>
                    <a:pt x="338" y="427"/>
                    <a:pt x="338" y="426"/>
                    <a:pt x="338" y="424"/>
                  </a:cubicBezTo>
                  <a:cubicBezTo>
                    <a:pt x="338" y="423"/>
                    <a:pt x="338" y="421"/>
                    <a:pt x="337" y="419"/>
                  </a:cubicBezTo>
                  <a:cubicBezTo>
                    <a:pt x="337" y="416"/>
                    <a:pt x="331" y="416"/>
                    <a:pt x="332" y="412"/>
                  </a:cubicBezTo>
                  <a:cubicBezTo>
                    <a:pt x="333" y="412"/>
                    <a:pt x="333" y="412"/>
                    <a:pt x="333" y="411"/>
                  </a:cubicBezTo>
                  <a:cubicBezTo>
                    <a:pt x="333" y="411"/>
                    <a:pt x="333" y="411"/>
                    <a:pt x="333" y="410"/>
                  </a:cubicBezTo>
                  <a:cubicBezTo>
                    <a:pt x="334" y="409"/>
                    <a:pt x="334" y="409"/>
                    <a:pt x="336" y="408"/>
                  </a:cubicBezTo>
                  <a:cubicBezTo>
                    <a:pt x="338" y="407"/>
                    <a:pt x="339" y="411"/>
                    <a:pt x="339" y="413"/>
                  </a:cubicBezTo>
                  <a:cubicBezTo>
                    <a:pt x="339" y="414"/>
                    <a:pt x="339" y="415"/>
                    <a:pt x="340" y="416"/>
                  </a:cubicBezTo>
                  <a:cubicBezTo>
                    <a:pt x="340" y="417"/>
                    <a:pt x="341" y="417"/>
                    <a:pt x="342" y="418"/>
                  </a:cubicBezTo>
                  <a:cubicBezTo>
                    <a:pt x="342" y="418"/>
                    <a:pt x="342" y="419"/>
                    <a:pt x="342" y="419"/>
                  </a:cubicBezTo>
                  <a:cubicBezTo>
                    <a:pt x="342" y="420"/>
                    <a:pt x="342" y="419"/>
                    <a:pt x="343" y="420"/>
                  </a:cubicBezTo>
                  <a:cubicBezTo>
                    <a:pt x="343" y="421"/>
                    <a:pt x="343" y="421"/>
                    <a:pt x="343" y="422"/>
                  </a:cubicBezTo>
                  <a:cubicBezTo>
                    <a:pt x="344" y="421"/>
                    <a:pt x="344" y="420"/>
                    <a:pt x="344" y="419"/>
                  </a:cubicBezTo>
                  <a:cubicBezTo>
                    <a:pt x="345" y="417"/>
                    <a:pt x="346" y="417"/>
                    <a:pt x="346" y="416"/>
                  </a:cubicBezTo>
                  <a:cubicBezTo>
                    <a:pt x="346" y="415"/>
                    <a:pt x="346" y="414"/>
                    <a:pt x="346" y="413"/>
                  </a:cubicBezTo>
                  <a:cubicBezTo>
                    <a:pt x="346" y="413"/>
                    <a:pt x="347" y="412"/>
                    <a:pt x="348" y="411"/>
                  </a:cubicBezTo>
                  <a:cubicBezTo>
                    <a:pt x="349" y="409"/>
                    <a:pt x="351" y="408"/>
                    <a:pt x="353" y="407"/>
                  </a:cubicBezTo>
                  <a:cubicBezTo>
                    <a:pt x="354" y="406"/>
                    <a:pt x="355" y="404"/>
                    <a:pt x="357" y="404"/>
                  </a:cubicBezTo>
                  <a:cubicBezTo>
                    <a:pt x="357" y="403"/>
                    <a:pt x="358" y="403"/>
                    <a:pt x="359" y="402"/>
                  </a:cubicBezTo>
                  <a:cubicBezTo>
                    <a:pt x="360" y="402"/>
                    <a:pt x="360" y="400"/>
                    <a:pt x="361" y="401"/>
                  </a:cubicBezTo>
                  <a:cubicBezTo>
                    <a:pt x="362" y="401"/>
                    <a:pt x="362" y="402"/>
                    <a:pt x="363" y="402"/>
                  </a:cubicBezTo>
                  <a:cubicBezTo>
                    <a:pt x="364" y="403"/>
                    <a:pt x="364" y="402"/>
                    <a:pt x="365" y="402"/>
                  </a:cubicBezTo>
                  <a:cubicBezTo>
                    <a:pt x="367" y="402"/>
                    <a:pt x="368" y="402"/>
                    <a:pt x="369" y="400"/>
                  </a:cubicBezTo>
                  <a:cubicBezTo>
                    <a:pt x="370" y="400"/>
                    <a:pt x="370" y="398"/>
                    <a:pt x="370" y="398"/>
                  </a:cubicBezTo>
                  <a:cubicBezTo>
                    <a:pt x="371" y="398"/>
                    <a:pt x="373" y="398"/>
                    <a:pt x="373" y="398"/>
                  </a:cubicBezTo>
                  <a:cubicBezTo>
                    <a:pt x="374" y="398"/>
                    <a:pt x="374" y="399"/>
                    <a:pt x="375" y="399"/>
                  </a:cubicBezTo>
                  <a:cubicBezTo>
                    <a:pt x="376" y="399"/>
                    <a:pt x="377" y="398"/>
                    <a:pt x="379" y="399"/>
                  </a:cubicBezTo>
                  <a:cubicBezTo>
                    <a:pt x="379" y="399"/>
                    <a:pt x="380" y="400"/>
                    <a:pt x="380" y="400"/>
                  </a:cubicBezTo>
                  <a:cubicBezTo>
                    <a:pt x="381" y="401"/>
                    <a:pt x="381" y="400"/>
                    <a:pt x="382" y="399"/>
                  </a:cubicBezTo>
                  <a:cubicBezTo>
                    <a:pt x="382" y="398"/>
                    <a:pt x="383" y="398"/>
                    <a:pt x="384" y="397"/>
                  </a:cubicBezTo>
                  <a:cubicBezTo>
                    <a:pt x="385" y="396"/>
                    <a:pt x="386" y="395"/>
                    <a:pt x="386" y="394"/>
                  </a:cubicBezTo>
                  <a:cubicBezTo>
                    <a:pt x="388" y="392"/>
                    <a:pt x="388" y="392"/>
                    <a:pt x="391" y="392"/>
                  </a:cubicBezTo>
                  <a:cubicBezTo>
                    <a:pt x="391" y="392"/>
                    <a:pt x="392" y="392"/>
                    <a:pt x="392" y="392"/>
                  </a:cubicBezTo>
                  <a:cubicBezTo>
                    <a:pt x="392" y="392"/>
                    <a:pt x="392" y="391"/>
                    <a:pt x="392" y="391"/>
                  </a:cubicBezTo>
                  <a:cubicBezTo>
                    <a:pt x="393" y="391"/>
                    <a:pt x="394" y="390"/>
                    <a:pt x="394" y="390"/>
                  </a:cubicBezTo>
                  <a:cubicBezTo>
                    <a:pt x="394" y="389"/>
                    <a:pt x="395" y="389"/>
                    <a:pt x="395" y="388"/>
                  </a:cubicBezTo>
                  <a:cubicBezTo>
                    <a:pt x="395" y="387"/>
                    <a:pt x="395" y="386"/>
                    <a:pt x="396" y="386"/>
                  </a:cubicBezTo>
                  <a:cubicBezTo>
                    <a:pt x="397" y="384"/>
                    <a:pt x="399" y="387"/>
                    <a:pt x="401" y="387"/>
                  </a:cubicBezTo>
                  <a:cubicBezTo>
                    <a:pt x="401" y="386"/>
                    <a:pt x="401" y="385"/>
                    <a:pt x="402" y="384"/>
                  </a:cubicBezTo>
                  <a:cubicBezTo>
                    <a:pt x="402" y="383"/>
                    <a:pt x="402" y="383"/>
                    <a:pt x="402" y="383"/>
                  </a:cubicBezTo>
                  <a:cubicBezTo>
                    <a:pt x="402" y="382"/>
                    <a:pt x="402" y="381"/>
                    <a:pt x="402" y="381"/>
                  </a:cubicBezTo>
                  <a:cubicBezTo>
                    <a:pt x="403" y="379"/>
                    <a:pt x="405" y="380"/>
                    <a:pt x="405" y="381"/>
                  </a:cubicBezTo>
                  <a:cubicBezTo>
                    <a:pt x="406" y="381"/>
                    <a:pt x="406" y="383"/>
                    <a:pt x="406" y="384"/>
                  </a:cubicBezTo>
                  <a:cubicBezTo>
                    <a:pt x="407" y="384"/>
                    <a:pt x="409" y="384"/>
                    <a:pt x="409" y="384"/>
                  </a:cubicBezTo>
                  <a:cubicBezTo>
                    <a:pt x="410" y="384"/>
                    <a:pt x="411" y="384"/>
                    <a:pt x="412" y="383"/>
                  </a:cubicBezTo>
                  <a:cubicBezTo>
                    <a:pt x="413" y="383"/>
                    <a:pt x="412" y="381"/>
                    <a:pt x="412" y="380"/>
                  </a:cubicBezTo>
                  <a:cubicBezTo>
                    <a:pt x="412" y="379"/>
                    <a:pt x="412" y="377"/>
                    <a:pt x="413" y="376"/>
                  </a:cubicBezTo>
                  <a:cubicBezTo>
                    <a:pt x="413" y="375"/>
                    <a:pt x="414" y="375"/>
                    <a:pt x="414" y="375"/>
                  </a:cubicBezTo>
                  <a:cubicBezTo>
                    <a:pt x="415" y="374"/>
                    <a:pt x="416" y="373"/>
                    <a:pt x="417" y="373"/>
                  </a:cubicBezTo>
                  <a:cubicBezTo>
                    <a:pt x="418" y="373"/>
                    <a:pt x="418" y="373"/>
                    <a:pt x="419" y="373"/>
                  </a:cubicBezTo>
                  <a:cubicBezTo>
                    <a:pt x="421" y="373"/>
                    <a:pt x="422" y="372"/>
                    <a:pt x="424" y="372"/>
                  </a:cubicBezTo>
                  <a:cubicBezTo>
                    <a:pt x="425" y="372"/>
                    <a:pt x="427" y="371"/>
                    <a:pt x="428" y="371"/>
                  </a:cubicBezTo>
                  <a:cubicBezTo>
                    <a:pt x="429" y="371"/>
                    <a:pt x="430" y="371"/>
                    <a:pt x="431" y="371"/>
                  </a:cubicBezTo>
                  <a:cubicBezTo>
                    <a:pt x="432" y="371"/>
                    <a:pt x="432" y="370"/>
                    <a:pt x="433" y="369"/>
                  </a:cubicBezTo>
                  <a:cubicBezTo>
                    <a:pt x="434" y="369"/>
                    <a:pt x="435" y="368"/>
                    <a:pt x="436" y="367"/>
                  </a:cubicBezTo>
                  <a:cubicBezTo>
                    <a:pt x="436" y="367"/>
                    <a:pt x="436" y="366"/>
                    <a:pt x="436" y="366"/>
                  </a:cubicBezTo>
                  <a:cubicBezTo>
                    <a:pt x="436" y="365"/>
                    <a:pt x="439" y="364"/>
                    <a:pt x="440" y="364"/>
                  </a:cubicBezTo>
                  <a:cubicBezTo>
                    <a:pt x="441" y="364"/>
                    <a:pt x="442" y="365"/>
                    <a:pt x="443" y="364"/>
                  </a:cubicBezTo>
                  <a:cubicBezTo>
                    <a:pt x="444" y="364"/>
                    <a:pt x="445" y="362"/>
                    <a:pt x="446" y="363"/>
                  </a:cubicBezTo>
                  <a:cubicBezTo>
                    <a:pt x="447" y="364"/>
                    <a:pt x="447" y="363"/>
                    <a:pt x="448" y="363"/>
                  </a:cubicBezTo>
                  <a:cubicBezTo>
                    <a:pt x="449" y="362"/>
                    <a:pt x="451" y="361"/>
                    <a:pt x="452" y="360"/>
                  </a:cubicBezTo>
                  <a:cubicBezTo>
                    <a:pt x="454" y="360"/>
                    <a:pt x="456" y="359"/>
                    <a:pt x="458" y="358"/>
                  </a:cubicBezTo>
                  <a:cubicBezTo>
                    <a:pt x="459" y="357"/>
                    <a:pt x="460" y="357"/>
                    <a:pt x="460" y="356"/>
                  </a:cubicBezTo>
                  <a:cubicBezTo>
                    <a:pt x="461" y="355"/>
                    <a:pt x="457" y="353"/>
                    <a:pt x="457" y="352"/>
                  </a:cubicBezTo>
                  <a:cubicBezTo>
                    <a:pt x="455" y="351"/>
                    <a:pt x="453" y="350"/>
                    <a:pt x="452" y="349"/>
                  </a:cubicBezTo>
                  <a:cubicBezTo>
                    <a:pt x="454" y="349"/>
                    <a:pt x="457" y="348"/>
                    <a:pt x="459" y="347"/>
                  </a:cubicBezTo>
                  <a:cubicBezTo>
                    <a:pt x="460" y="346"/>
                    <a:pt x="461" y="344"/>
                    <a:pt x="462" y="344"/>
                  </a:cubicBezTo>
                  <a:cubicBezTo>
                    <a:pt x="464" y="343"/>
                    <a:pt x="464" y="343"/>
                    <a:pt x="465" y="344"/>
                  </a:cubicBezTo>
                  <a:cubicBezTo>
                    <a:pt x="466" y="345"/>
                    <a:pt x="467" y="346"/>
                    <a:pt x="468" y="347"/>
                  </a:cubicBezTo>
                  <a:cubicBezTo>
                    <a:pt x="470" y="347"/>
                    <a:pt x="473" y="351"/>
                    <a:pt x="473" y="353"/>
                  </a:cubicBezTo>
                  <a:cubicBezTo>
                    <a:pt x="472" y="354"/>
                    <a:pt x="472" y="355"/>
                    <a:pt x="471" y="356"/>
                  </a:cubicBezTo>
                  <a:cubicBezTo>
                    <a:pt x="470" y="358"/>
                    <a:pt x="470" y="358"/>
                    <a:pt x="472" y="359"/>
                  </a:cubicBezTo>
                  <a:cubicBezTo>
                    <a:pt x="473" y="359"/>
                    <a:pt x="475" y="360"/>
                    <a:pt x="476" y="361"/>
                  </a:cubicBezTo>
                  <a:cubicBezTo>
                    <a:pt x="476" y="361"/>
                    <a:pt x="476" y="361"/>
                    <a:pt x="476" y="362"/>
                  </a:cubicBezTo>
                  <a:cubicBezTo>
                    <a:pt x="476" y="363"/>
                    <a:pt x="476" y="364"/>
                    <a:pt x="477" y="365"/>
                  </a:cubicBezTo>
                  <a:cubicBezTo>
                    <a:pt x="477" y="365"/>
                    <a:pt x="480" y="365"/>
                    <a:pt x="481" y="365"/>
                  </a:cubicBezTo>
                  <a:cubicBezTo>
                    <a:pt x="482" y="365"/>
                    <a:pt x="483" y="364"/>
                    <a:pt x="484" y="363"/>
                  </a:cubicBezTo>
                  <a:cubicBezTo>
                    <a:pt x="485" y="362"/>
                    <a:pt x="487" y="359"/>
                    <a:pt x="489" y="361"/>
                  </a:cubicBezTo>
                  <a:cubicBezTo>
                    <a:pt x="488" y="360"/>
                    <a:pt x="488" y="357"/>
                    <a:pt x="488" y="356"/>
                  </a:cubicBezTo>
                  <a:cubicBezTo>
                    <a:pt x="489" y="355"/>
                    <a:pt x="492" y="354"/>
                    <a:pt x="491" y="352"/>
                  </a:cubicBezTo>
                  <a:cubicBezTo>
                    <a:pt x="491" y="351"/>
                    <a:pt x="490" y="351"/>
                    <a:pt x="490" y="349"/>
                  </a:cubicBezTo>
                  <a:cubicBezTo>
                    <a:pt x="490" y="346"/>
                    <a:pt x="492" y="345"/>
                    <a:pt x="492" y="343"/>
                  </a:cubicBezTo>
                  <a:cubicBezTo>
                    <a:pt x="493" y="341"/>
                    <a:pt x="492" y="339"/>
                    <a:pt x="493" y="337"/>
                  </a:cubicBezTo>
                  <a:cubicBezTo>
                    <a:pt x="493" y="335"/>
                    <a:pt x="493" y="334"/>
                    <a:pt x="494" y="332"/>
                  </a:cubicBezTo>
                  <a:cubicBezTo>
                    <a:pt x="495" y="330"/>
                    <a:pt x="495" y="328"/>
                    <a:pt x="496" y="326"/>
                  </a:cubicBezTo>
                  <a:cubicBezTo>
                    <a:pt x="496" y="324"/>
                    <a:pt x="496" y="325"/>
                    <a:pt x="496" y="323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59" name="Freeform 110"/>
            <p:cNvSpPr>
              <a:spLocks/>
            </p:cNvSpPr>
            <p:nvPr/>
          </p:nvSpPr>
          <p:spPr bwMode="auto">
            <a:xfrm>
              <a:off x="5282004" y="3887622"/>
              <a:ext cx="18528" cy="48175"/>
            </a:xfrm>
            <a:custGeom>
              <a:avLst/>
              <a:gdLst/>
              <a:ahLst/>
              <a:cxnLst>
                <a:cxn ang="0">
                  <a:pos x="12" y="2"/>
                </a:cxn>
                <a:cxn ang="0">
                  <a:pos x="9" y="1"/>
                </a:cxn>
                <a:cxn ang="0">
                  <a:pos x="7" y="3"/>
                </a:cxn>
                <a:cxn ang="0">
                  <a:pos x="6" y="6"/>
                </a:cxn>
                <a:cxn ang="0">
                  <a:pos x="5" y="10"/>
                </a:cxn>
                <a:cxn ang="0">
                  <a:pos x="4" y="13"/>
                </a:cxn>
                <a:cxn ang="0">
                  <a:pos x="3" y="15"/>
                </a:cxn>
                <a:cxn ang="0">
                  <a:pos x="3" y="18"/>
                </a:cxn>
                <a:cxn ang="0">
                  <a:pos x="1" y="23"/>
                </a:cxn>
                <a:cxn ang="0">
                  <a:pos x="1" y="27"/>
                </a:cxn>
                <a:cxn ang="0">
                  <a:pos x="1" y="32"/>
                </a:cxn>
                <a:cxn ang="0">
                  <a:pos x="2" y="32"/>
                </a:cxn>
                <a:cxn ang="0">
                  <a:pos x="4" y="31"/>
                </a:cxn>
                <a:cxn ang="0">
                  <a:pos x="4" y="25"/>
                </a:cxn>
                <a:cxn ang="0">
                  <a:pos x="4" y="23"/>
                </a:cxn>
                <a:cxn ang="0">
                  <a:pos x="5" y="20"/>
                </a:cxn>
                <a:cxn ang="0">
                  <a:pos x="6" y="18"/>
                </a:cxn>
                <a:cxn ang="0">
                  <a:pos x="8" y="20"/>
                </a:cxn>
                <a:cxn ang="0">
                  <a:pos x="8" y="21"/>
                </a:cxn>
                <a:cxn ang="0">
                  <a:pos x="10" y="21"/>
                </a:cxn>
                <a:cxn ang="0">
                  <a:pos x="12" y="21"/>
                </a:cxn>
                <a:cxn ang="0">
                  <a:pos x="12" y="18"/>
                </a:cxn>
                <a:cxn ang="0">
                  <a:pos x="9" y="16"/>
                </a:cxn>
                <a:cxn ang="0">
                  <a:pos x="9" y="15"/>
                </a:cxn>
                <a:cxn ang="0">
                  <a:pos x="8" y="15"/>
                </a:cxn>
                <a:cxn ang="0">
                  <a:pos x="8" y="15"/>
                </a:cxn>
                <a:cxn ang="0">
                  <a:pos x="8" y="14"/>
                </a:cxn>
                <a:cxn ang="0">
                  <a:pos x="8" y="12"/>
                </a:cxn>
                <a:cxn ang="0">
                  <a:pos x="8" y="9"/>
                </a:cxn>
                <a:cxn ang="0">
                  <a:pos x="11" y="5"/>
                </a:cxn>
                <a:cxn ang="0">
                  <a:pos x="11" y="4"/>
                </a:cxn>
                <a:cxn ang="0">
                  <a:pos x="11" y="3"/>
                </a:cxn>
              </a:cxnLst>
              <a:rect l="0" t="0" r="r" b="b"/>
              <a:pathLst>
                <a:path w="13" h="33">
                  <a:moveTo>
                    <a:pt x="12" y="2"/>
                  </a:moveTo>
                  <a:cubicBezTo>
                    <a:pt x="12" y="1"/>
                    <a:pt x="10" y="0"/>
                    <a:pt x="9" y="1"/>
                  </a:cubicBezTo>
                  <a:cubicBezTo>
                    <a:pt x="8" y="2"/>
                    <a:pt x="8" y="2"/>
                    <a:pt x="7" y="3"/>
                  </a:cubicBezTo>
                  <a:cubicBezTo>
                    <a:pt x="7" y="4"/>
                    <a:pt x="7" y="5"/>
                    <a:pt x="6" y="6"/>
                  </a:cubicBezTo>
                  <a:cubicBezTo>
                    <a:pt x="6" y="7"/>
                    <a:pt x="5" y="8"/>
                    <a:pt x="5" y="10"/>
                  </a:cubicBezTo>
                  <a:cubicBezTo>
                    <a:pt x="4" y="11"/>
                    <a:pt x="4" y="12"/>
                    <a:pt x="4" y="13"/>
                  </a:cubicBezTo>
                  <a:cubicBezTo>
                    <a:pt x="4" y="14"/>
                    <a:pt x="3" y="15"/>
                    <a:pt x="3" y="15"/>
                  </a:cubicBezTo>
                  <a:cubicBezTo>
                    <a:pt x="3" y="16"/>
                    <a:pt x="3" y="17"/>
                    <a:pt x="3" y="18"/>
                  </a:cubicBezTo>
                  <a:cubicBezTo>
                    <a:pt x="2" y="19"/>
                    <a:pt x="2" y="21"/>
                    <a:pt x="1" y="23"/>
                  </a:cubicBezTo>
                  <a:cubicBezTo>
                    <a:pt x="1" y="24"/>
                    <a:pt x="1" y="26"/>
                    <a:pt x="1" y="27"/>
                  </a:cubicBezTo>
                  <a:cubicBezTo>
                    <a:pt x="1" y="29"/>
                    <a:pt x="0" y="31"/>
                    <a:pt x="1" y="32"/>
                  </a:cubicBezTo>
                  <a:cubicBezTo>
                    <a:pt x="1" y="33"/>
                    <a:pt x="2" y="32"/>
                    <a:pt x="2" y="32"/>
                  </a:cubicBezTo>
                  <a:cubicBezTo>
                    <a:pt x="3" y="32"/>
                    <a:pt x="3" y="32"/>
                    <a:pt x="4" y="31"/>
                  </a:cubicBezTo>
                  <a:cubicBezTo>
                    <a:pt x="4" y="29"/>
                    <a:pt x="3" y="27"/>
                    <a:pt x="4" y="25"/>
                  </a:cubicBezTo>
                  <a:cubicBezTo>
                    <a:pt x="4" y="24"/>
                    <a:pt x="4" y="24"/>
                    <a:pt x="4" y="23"/>
                  </a:cubicBezTo>
                  <a:cubicBezTo>
                    <a:pt x="5" y="22"/>
                    <a:pt x="5" y="21"/>
                    <a:pt x="5" y="20"/>
                  </a:cubicBezTo>
                  <a:cubicBezTo>
                    <a:pt x="5" y="19"/>
                    <a:pt x="5" y="18"/>
                    <a:pt x="6" y="18"/>
                  </a:cubicBezTo>
                  <a:cubicBezTo>
                    <a:pt x="7" y="19"/>
                    <a:pt x="8" y="20"/>
                    <a:pt x="8" y="20"/>
                  </a:cubicBezTo>
                  <a:cubicBezTo>
                    <a:pt x="8" y="21"/>
                    <a:pt x="8" y="21"/>
                    <a:pt x="8" y="21"/>
                  </a:cubicBezTo>
                  <a:cubicBezTo>
                    <a:pt x="9" y="21"/>
                    <a:pt x="9" y="21"/>
                    <a:pt x="10" y="21"/>
                  </a:cubicBezTo>
                  <a:cubicBezTo>
                    <a:pt x="11" y="21"/>
                    <a:pt x="11" y="21"/>
                    <a:pt x="12" y="21"/>
                  </a:cubicBezTo>
                  <a:cubicBezTo>
                    <a:pt x="12" y="20"/>
                    <a:pt x="13" y="19"/>
                    <a:pt x="12" y="18"/>
                  </a:cubicBezTo>
                  <a:cubicBezTo>
                    <a:pt x="12" y="17"/>
                    <a:pt x="10" y="17"/>
                    <a:pt x="9" y="16"/>
                  </a:cubicBezTo>
                  <a:cubicBezTo>
                    <a:pt x="9" y="16"/>
                    <a:pt x="9" y="16"/>
                    <a:pt x="9" y="15"/>
                  </a:cubicBezTo>
                  <a:cubicBezTo>
                    <a:pt x="8" y="15"/>
                    <a:pt x="9" y="15"/>
                    <a:pt x="8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3"/>
                    <a:pt x="8" y="12"/>
                    <a:pt x="8" y="12"/>
                  </a:cubicBezTo>
                  <a:cubicBezTo>
                    <a:pt x="8" y="11"/>
                    <a:pt x="8" y="10"/>
                    <a:pt x="8" y="9"/>
                  </a:cubicBezTo>
                  <a:cubicBezTo>
                    <a:pt x="8" y="8"/>
                    <a:pt x="10" y="6"/>
                    <a:pt x="11" y="5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11" y="4"/>
                    <a:pt x="11" y="3"/>
                    <a:pt x="11" y="3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60" name="Freeform 111"/>
            <p:cNvSpPr>
              <a:spLocks/>
            </p:cNvSpPr>
            <p:nvPr/>
          </p:nvSpPr>
          <p:spPr bwMode="auto">
            <a:xfrm>
              <a:off x="5295591" y="3929620"/>
              <a:ext cx="13587" cy="13587"/>
            </a:xfrm>
            <a:custGeom>
              <a:avLst/>
              <a:gdLst/>
              <a:ahLst/>
              <a:cxnLst>
                <a:cxn ang="0">
                  <a:pos x="6" y="1"/>
                </a:cxn>
                <a:cxn ang="0">
                  <a:pos x="5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5"/>
                </a:cxn>
                <a:cxn ang="0">
                  <a:pos x="4" y="8"/>
                </a:cxn>
                <a:cxn ang="0">
                  <a:pos x="9" y="8"/>
                </a:cxn>
                <a:cxn ang="0">
                  <a:pos x="9" y="4"/>
                </a:cxn>
                <a:cxn ang="0">
                  <a:pos x="8" y="2"/>
                </a:cxn>
                <a:cxn ang="0">
                  <a:pos x="7" y="1"/>
                </a:cxn>
              </a:cxnLst>
              <a:rect l="0" t="0" r="r" b="b"/>
              <a:pathLst>
                <a:path w="9" h="9">
                  <a:moveTo>
                    <a:pt x="6" y="1"/>
                  </a:moveTo>
                  <a:cubicBezTo>
                    <a:pt x="6" y="0"/>
                    <a:pt x="5" y="0"/>
                    <a:pt x="5" y="0"/>
                  </a:cubicBezTo>
                  <a:cubicBezTo>
                    <a:pt x="3" y="0"/>
                    <a:pt x="2" y="0"/>
                    <a:pt x="1" y="0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1" y="1"/>
                    <a:pt x="0" y="1"/>
                    <a:pt x="0" y="2"/>
                  </a:cubicBezTo>
                  <a:cubicBezTo>
                    <a:pt x="0" y="2"/>
                    <a:pt x="0" y="3"/>
                    <a:pt x="0" y="3"/>
                  </a:cubicBezTo>
                  <a:cubicBezTo>
                    <a:pt x="1" y="4"/>
                    <a:pt x="1" y="5"/>
                    <a:pt x="1" y="5"/>
                  </a:cubicBezTo>
                  <a:cubicBezTo>
                    <a:pt x="2" y="6"/>
                    <a:pt x="3" y="7"/>
                    <a:pt x="4" y="8"/>
                  </a:cubicBezTo>
                  <a:cubicBezTo>
                    <a:pt x="5" y="8"/>
                    <a:pt x="8" y="9"/>
                    <a:pt x="9" y="8"/>
                  </a:cubicBezTo>
                  <a:cubicBezTo>
                    <a:pt x="9" y="7"/>
                    <a:pt x="9" y="5"/>
                    <a:pt x="9" y="4"/>
                  </a:cubicBezTo>
                  <a:cubicBezTo>
                    <a:pt x="9" y="3"/>
                    <a:pt x="9" y="3"/>
                    <a:pt x="8" y="2"/>
                  </a:cubicBezTo>
                  <a:cubicBezTo>
                    <a:pt x="8" y="1"/>
                    <a:pt x="8" y="1"/>
                    <a:pt x="7" y="1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61" name="Freeform 112"/>
            <p:cNvSpPr>
              <a:spLocks/>
            </p:cNvSpPr>
            <p:nvPr/>
          </p:nvSpPr>
          <p:spPr bwMode="auto">
            <a:xfrm>
              <a:off x="5288180" y="3944442"/>
              <a:ext cx="6176" cy="6176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2" y="3"/>
                </a:cxn>
                <a:cxn ang="0">
                  <a:pos x="3" y="4"/>
                </a:cxn>
                <a:cxn ang="0">
                  <a:pos x="4" y="2"/>
                </a:cxn>
                <a:cxn ang="0">
                  <a:pos x="3" y="1"/>
                </a:cxn>
                <a:cxn ang="0">
                  <a:pos x="3" y="0"/>
                </a:cxn>
              </a:cxnLst>
              <a:rect l="0" t="0" r="r" b="b"/>
              <a:pathLst>
                <a:path w="4" h="4">
                  <a:moveTo>
                    <a:pt x="2" y="0"/>
                  </a:moveTo>
                  <a:cubicBezTo>
                    <a:pt x="3" y="0"/>
                    <a:pt x="2" y="0"/>
                    <a:pt x="2" y="0"/>
                  </a:cubicBez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3"/>
                    <a:pt x="1" y="3"/>
                    <a:pt x="2" y="3"/>
                  </a:cubicBezTo>
                  <a:cubicBezTo>
                    <a:pt x="2" y="4"/>
                    <a:pt x="3" y="4"/>
                    <a:pt x="3" y="4"/>
                  </a:cubicBezTo>
                  <a:cubicBezTo>
                    <a:pt x="4" y="3"/>
                    <a:pt x="4" y="2"/>
                    <a:pt x="4" y="2"/>
                  </a:cubicBezTo>
                  <a:cubicBezTo>
                    <a:pt x="4" y="1"/>
                    <a:pt x="4" y="1"/>
                    <a:pt x="3" y="1"/>
                  </a:cubicBezTo>
                  <a:cubicBezTo>
                    <a:pt x="3" y="0"/>
                    <a:pt x="3" y="0"/>
                    <a:pt x="3" y="0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62" name="Freeform 113"/>
            <p:cNvSpPr>
              <a:spLocks/>
            </p:cNvSpPr>
            <p:nvPr/>
          </p:nvSpPr>
          <p:spPr bwMode="auto">
            <a:xfrm>
              <a:off x="5311649" y="3959266"/>
              <a:ext cx="6176" cy="7411"/>
            </a:xfrm>
            <a:custGeom>
              <a:avLst/>
              <a:gdLst/>
              <a:ahLst/>
              <a:cxnLst>
                <a:cxn ang="0">
                  <a:pos x="3" y="1"/>
                </a:cxn>
                <a:cxn ang="0">
                  <a:pos x="0" y="2"/>
                </a:cxn>
                <a:cxn ang="0">
                  <a:pos x="0" y="5"/>
                </a:cxn>
                <a:cxn ang="0">
                  <a:pos x="1" y="5"/>
                </a:cxn>
                <a:cxn ang="0">
                  <a:pos x="3" y="4"/>
                </a:cxn>
                <a:cxn ang="0">
                  <a:pos x="4" y="2"/>
                </a:cxn>
                <a:cxn ang="0">
                  <a:pos x="2" y="1"/>
                </a:cxn>
              </a:cxnLst>
              <a:rect l="0" t="0" r="r" b="b"/>
              <a:pathLst>
                <a:path w="4" h="5">
                  <a:moveTo>
                    <a:pt x="3" y="1"/>
                  </a:moveTo>
                  <a:cubicBezTo>
                    <a:pt x="2" y="0"/>
                    <a:pt x="1" y="1"/>
                    <a:pt x="0" y="2"/>
                  </a:cubicBezTo>
                  <a:cubicBezTo>
                    <a:pt x="0" y="3"/>
                    <a:pt x="0" y="4"/>
                    <a:pt x="0" y="5"/>
                  </a:cubicBezTo>
                  <a:cubicBezTo>
                    <a:pt x="0" y="5"/>
                    <a:pt x="1" y="5"/>
                    <a:pt x="1" y="5"/>
                  </a:cubicBezTo>
                  <a:cubicBezTo>
                    <a:pt x="2" y="5"/>
                    <a:pt x="2" y="5"/>
                    <a:pt x="3" y="4"/>
                  </a:cubicBezTo>
                  <a:cubicBezTo>
                    <a:pt x="3" y="4"/>
                    <a:pt x="4" y="3"/>
                    <a:pt x="4" y="2"/>
                  </a:cubicBezTo>
                  <a:cubicBezTo>
                    <a:pt x="4" y="1"/>
                    <a:pt x="3" y="1"/>
                    <a:pt x="2" y="1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grpSp>
          <p:nvGrpSpPr>
            <p:cNvPr id="163" name="Group 162"/>
            <p:cNvGrpSpPr/>
            <p:nvPr/>
          </p:nvGrpSpPr>
          <p:grpSpPr>
            <a:xfrm>
              <a:off x="4884257" y="4081553"/>
              <a:ext cx="313750" cy="371807"/>
              <a:chOff x="2019592" y="4316962"/>
              <a:chExt cx="212093" cy="251339"/>
            </a:xfrm>
            <a:solidFill>
              <a:schemeClr val="tx2"/>
            </a:solidFill>
          </p:grpSpPr>
          <p:sp>
            <p:nvSpPr>
              <p:cNvPr id="176" name="Freeform 97"/>
              <p:cNvSpPr>
                <a:spLocks/>
              </p:cNvSpPr>
              <p:nvPr/>
            </p:nvSpPr>
            <p:spPr bwMode="auto">
              <a:xfrm>
                <a:off x="2019592" y="4329488"/>
                <a:ext cx="212093" cy="238813"/>
              </a:xfrm>
              <a:custGeom>
                <a:avLst/>
                <a:gdLst/>
                <a:ahLst/>
                <a:cxnLst>
                  <a:cxn ang="0">
                    <a:pos x="180" y="6"/>
                  </a:cxn>
                  <a:cxn ang="0">
                    <a:pos x="144" y="10"/>
                  </a:cxn>
                  <a:cxn ang="0">
                    <a:pos x="119" y="23"/>
                  </a:cxn>
                  <a:cxn ang="0">
                    <a:pos x="116" y="34"/>
                  </a:cxn>
                  <a:cxn ang="0">
                    <a:pos x="109" y="42"/>
                  </a:cxn>
                  <a:cxn ang="0">
                    <a:pos x="121" y="55"/>
                  </a:cxn>
                  <a:cxn ang="0">
                    <a:pos x="126" y="74"/>
                  </a:cxn>
                  <a:cxn ang="0">
                    <a:pos x="117" y="83"/>
                  </a:cxn>
                  <a:cxn ang="0">
                    <a:pos x="109" y="93"/>
                  </a:cxn>
                  <a:cxn ang="0">
                    <a:pos x="114" y="112"/>
                  </a:cxn>
                  <a:cxn ang="0">
                    <a:pos x="98" y="105"/>
                  </a:cxn>
                  <a:cxn ang="0">
                    <a:pos x="96" y="89"/>
                  </a:cxn>
                  <a:cxn ang="0">
                    <a:pos x="97" y="78"/>
                  </a:cxn>
                  <a:cxn ang="0">
                    <a:pos x="113" y="75"/>
                  </a:cxn>
                  <a:cxn ang="0">
                    <a:pos x="102" y="58"/>
                  </a:cxn>
                  <a:cxn ang="0">
                    <a:pos x="100" y="46"/>
                  </a:cxn>
                  <a:cxn ang="0">
                    <a:pos x="82" y="47"/>
                  </a:cxn>
                  <a:cxn ang="0">
                    <a:pos x="69" y="71"/>
                  </a:cxn>
                  <a:cxn ang="0">
                    <a:pos x="70" y="90"/>
                  </a:cxn>
                  <a:cxn ang="0">
                    <a:pos x="65" y="96"/>
                  </a:cxn>
                  <a:cxn ang="0">
                    <a:pos x="54" y="122"/>
                  </a:cxn>
                  <a:cxn ang="0">
                    <a:pos x="39" y="133"/>
                  </a:cxn>
                  <a:cxn ang="0">
                    <a:pos x="34" y="147"/>
                  </a:cxn>
                  <a:cxn ang="0">
                    <a:pos x="22" y="158"/>
                  </a:cxn>
                  <a:cxn ang="0">
                    <a:pos x="29" y="164"/>
                  </a:cxn>
                  <a:cxn ang="0">
                    <a:pos x="40" y="176"/>
                  </a:cxn>
                  <a:cxn ang="0">
                    <a:pos x="25" y="167"/>
                  </a:cxn>
                  <a:cxn ang="0">
                    <a:pos x="6" y="179"/>
                  </a:cxn>
                  <a:cxn ang="0">
                    <a:pos x="35" y="182"/>
                  </a:cxn>
                  <a:cxn ang="0">
                    <a:pos x="44" y="190"/>
                  </a:cxn>
                  <a:cxn ang="0">
                    <a:pos x="11" y="186"/>
                  </a:cxn>
                  <a:cxn ang="0">
                    <a:pos x="6" y="197"/>
                  </a:cxn>
                  <a:cxn ang="0">
                    <a:pos x="38" y="203"/>
                  </a:cxn>
                  <a:cxn ang="0">
                    <a:pos x="49" y="193"/>
                  </a:cxn>
                  <a:cxn ang="0">
                    <a:pos x="61" y="183"/>
                  </a:cxn>
                  <a:cxn ang="0">
                    <a:pos x="92" y="184"/>
                  </a:cxn>
                  <a:cxn ang="0">
                    <a:pos x="97" y="192"/>
                  </a:cxn>
                  <a:cxn ang="0">
                    <a:pos x="113" y="199"/>
                  </a:cxn>
                  <a:cxn ang="0">
                    <a:pos x="132" y="204"/>
                  </a:cxn>
                  <a:cxn ang="0">
                    <a:pos x="132" y="216"/>
                  </a:cxn>
                  <a:cxn ang="0">
                    <a:pos x="126" y="239"/>
                  </a:cxn>
                  <a:cxn ang="0">
                    <a:pos x="149" y="239"/>
                  </a:cxn>
                  <a:cxn ang="0">
                    <a:pos x="151" y="226"/>
                  </a:cxn>
                  <a:cxn ang="0">
                    <a:pos x="146" y="219"/>
                  </a:cxn>
                  <a:cxn ang="0">
                    <a:pos x="152" y="205"/>
                  </a:cxn>
                  <a:cxn ang="0">
                    <a:pos x="158" y="188"/>
                  </a:cxn>
                  <a:cxn ang="0">
                    <a:pos x="155" y="168"/>
                  </a:cxn>
                  <a:cxn ang="0">
                    <a:pos x="148" y="146"/>
                  </a:cxn>
                  <a:cxn ang="0">
                    <a:pos x="171" y="145"/>
                  </a:cxn>
                  <a:cxn ang="0">
                    <a:pos x="188" y="133"/>
                  </a:cxn>
                  <a:cxn ang="0">
                    <a:pos x="197" y="117"/>
                  </a:cxn>
                  <a:cxn ang="0">
                    <a:pos x="204" y="97"/>
                  </a:cxn>
                  <a:cxn ang="0">
                    <a:pos x="182" y="80"/>
                  </a:cxn>
                  <a:cxn ang="0">
                    <a:pos x="195" y="72"/>
                  </a:cxn>
                  <a:cxn ang="0">
                    <a:pos x="209" y="57"/>
                  </a:cxn>
                  <a:cxn ang="0">
                    <a:pos x="215" y="31"/>
                  </a:cxn>
                  <a:cxn ang="0">
                    <a:pos x="207" y="10"/>
                  </a:cxn>
                </a:cxnLst>
                <a:rect l="0" t="0" r="r" b="b"/>
                <a:pathLst>
                  <a:path w="216" h="243">
                    <a:moveTo>
                      <a:pt x="206" y="9"/>
                    </a:moveTo>
                    <a:cubicBezTo>
                      <a:pt x="204" y="9"/>
                      <a:pt x="202" y="9"/>
                      <a:pt x="201" y="9"/>
                    </a:cubicBezTo>
                    <a:cubicBezTo>
                      <a:pt x="199" y="9"/>
                      <a:pt x="199" y="9"/>
                      <a:pt x="198" y="8"/>
                    </a:cubicBezTo>
                    <a:cubicBezTo>
                      <a:pt x="198" y="5"/>
                      <a:pt x="200" y="2"/>
                      <a:pt x="197" y="1"/>
                    </a:cubicBezTo>
                    <a:cubicBezTo>
                      <a:pt x="194" y="0"/>
                      <a:pt x="192" y="2"/>
                      <a:pt x="190" y="2"/>
                    </a:cubicBezTo>
                    <a:cubicBezTo>
                      <a:pt x="187" y="4"/>
                      <a:pt x="183" y="4"/>
                      <a:pt x="180" y="6"/>
                    </a:cubicBezTo>
                    <a:cubicBezTo>
                      <a:pt x="180" y="6"/>
                      <a:pt x="179" y="6"/>
                      <a:pt x="179" y="6"/>
                    </a:cubicBezTo>
                    <a:cubicBezTo>
                      <a:pt x="179" y="7"/>
                      <a:pt x="179" y="7"/>
                      <a:pt x="179" y="7"/>
                    </a:cubicBezTo>
                    <a:cubicBezTo>
                      <a:pt x="177" y="9"/>
                      <a:pt x="173" y="8"/>
                      <a:pt x="170" y="8"/>
                    </a:cubicBezTo>
                    <a:cubicBezTo>
                      <a:pt x="166" y="8"/>
                      <a:pt x="162" y="5"/>
                      <a:pt x="158" y="5"/>
                    </a:cubicBezTo>
                    <a:cubicBezTo>
                      <a:pt x="154" y="5"/>
                      <a:pt x="153" y="6"/>
                      <a:pt x="150" y="8"/>
                    </a:cubicBezTo>
                    <a:cubicBezTo>
                      <a:pt x="148" y="8"/>
                      <a:pt x="146" y="9"/>
                      <a:pt x="144" y="10"/>
                    </a:cubicBezTo>
                    <a:cubicBezTo>
                      <a:pt x="140" y="10"/>
                      <a:pt x="137" y="10"/>
                      <a:pt x="135" y="12"/>
                    </a:cubicBezTo>
                    <a:cubicBezTo>
                      <a:pt x="134" y="13"/>
                      <a:pt x="134" y="13"/>
                      <a:pt x="134" y="13"/>
                    </a:cubicBezTo>
                    <a:cubicBezTo>
                      <a:pt x="133" y="14"/>
                      <a:pt x="132" y="14"/>
                      <a:pt x="131" y="15"/>
                    </a:cubicBezTo>
                    <a:cubicBezTo>
                      <a:pt x="129" y="16"/>
                      <a:pt x="127" y="16"/>
                      <a:pt x="125" y="18"/>
                    </a:cubicBezTo>
                    <a:cubicBezTo>
                      <a:pt x="124" y="18"/>
                      <a:pt x="123" y="20"/>
                      <a:pt x="122" y="21"/>
                    </a:cubicBezTo>
                    <a:cubicBezTo>
                      <a:pt x="121" y="21"/>
                      <a:pt x="119" y="22"/>
                      <a:pt x="119" y="23"/>
                    </a:cubicBezTo>
                    <a:cubicBezTo>
                      <a:pt x="119" y="24"/>
                      <a:pt x="119" y="25"/>
                      <a:pt x="119" y="25"/>
                    </a:cubicBezTo>
                    <a:cubicBezTo>
                      <a:pt x="119" y="26"/>
                      <a:pt x="118" y="27"/>
                      <a:pt x="118" y="27"/>
                    </a:cubicBezTo>
                    <a:cubicBezTo>
                      <a:pt x="118" y="27"/>
                      <a:pt x="117" y="28"/>
                      <a:pt x="117" y="29"/>
                    </a:cubicBezTo>
                    <a:cubicBezTo>
                      <a:pt x="117" y="30"/>
                      <a:pt x="117" y="31"/>
                      <a:pt x="117" y="31"/>
                    </a:cubicBezTo>
                    <a:cubicBezTo>
                      <a:pt x="117" y="32"/>
                      <a:pt x="116" y="32"/>
                      <a:pt x="116" y="32"/>
                    </a:cubicBezTo>
                    <a:cubicBezTo>
                      <a:pt x="116" y="33"/>
                      <a:pt x="117" y="33"/>
                      <a:pt x="116" y="34"/>
                    </a:cubicBezTo>
                    <a:cubicBezTo>
                      <a:pt x="116" y="34"/>
                      <a:pt x="114" y="35"/>
                      <a:pt x="113" y="35"/>
                    </a:cubicBezTo>
                    <a:cubicBezTo>
                      <a:pt x="111" y="36"/>
                      <a:pt x="109" y="36"/>
                      <a:pt x="109" y="33"/>
                    </a:cubicBezTo>
                    <a:cubicBezTo>
                      <a:pt x="108" y="32"/>
                      <a:pt x="108" y="31"/>
                      <a:pt x="107" y="30"/>
                    </a:cubicBezTo>
                    <a:cubicBezTo>
                      <a:pt x="105" y="29"/>
                      <a:pt x="103" y="36"/>
                      <a:pt x="103" y="38"/>
                    </a:cubicBezTo>
                    <a:cubicBezTo>
                      <a:pt x="104" y="39"/>
                      <a:pt x="104" y="40"/>
                      <a:pt x="104" y="41"/>
                    </a:cubicBezTo>
                    <a:cubicBezTo>
                      <a:pt x="105" y="43"/>
                      <a:pt x="107" y="43"/>
                      <a:pt x="109" y="42"/>
                    </a:cubicBezTo>
                    <a:cubicBezTo>
                      <a:pt x="110" y="41"/>
                      <a:pt x="110" y="39"/>
                      <a:pt x="112" y="41"/>
                    </a:cubicBezTo>
                    <a:cubicBezTo>
                      <a:pt x="112" y="41"/>
                      <a:pt x="113" y="42"/>
                      <a:pt x="113" y="42"/>
                    </a:cubicBezTo>
                    <a:cubicBezTo>
                      <a:pt x="113" y="43"/>
                      <a:pt x="114" y="43"/>
                      <a:pt x="114" y="43"/>
                    </a:cubicBezTo>
                    <a:cubicBezTo>
                      <a:pt x="116" y="46"/>
                      <a:pt x="115" y="51"/>
                      <a:pt x="115" y="54"/>
                    </a:cubicBezTo>
                    <a:cubicBezTo>
                      <a:pt x="115" y="56"/>
                      <a:pt x="115" y="56"/>
                      <a:pt x="118" y="56"/>
                    </a:cubicBezTo>
                    <a:cubicBezTo>
                      <a:pt x="119" y="56"/>
                      <a:pt x="120" y="55"/>
                      <a:pt x="121" y="55"/>
                    </a:cubicBezTo>
                    <a:cubicBezTo>
                      <a:pt x="123" y="56"/>
                      <a:pt x="124" y="57"/>
                      <a:pt x="125" y="57"/>
                    </a:cubicBezTo>
                    <a:cubicBezTo>
                      <a:pt x="126" y="60"/>
                      <a:pt x="130" y="56"/>
                      <a:pt x="131" y="57"/>
                    </a:cubicBezTo>
                    <a:cubicBezTo>
                      <a:pt x="132" y="58"/>
                      <a:pt x="132" y="59"/>
                      <a:pt x="131" y="60"/>
                    </a:cubicBezTo>
                    <a:cubicBezTo>
                      <a:pt x="129" y="62"/>
                      <a:pt x="126" y="61"/>
                      <a:pt x="125" y="63"/>
                    </a:cubicBezTo>
                    <a:cubicBezTo>
                      <a:pt x="124" y="65"/>
                      <a:pt x="125" y="68"/>
                      <a:pt x="125" y="70"/>
                    </a:cubicBezTo>
                    <a:cubicBezTo>
                      <a:pt x="125" y="72"/>
                      <a:pt x="125" y="72"/>
                      <a:pt x="126" y="74"/>
                    </a:cubicBezTo>
                    <a:cubicBezTo>
                      <a:pt x="126" y="74"/>
                      <a:pt x="127" y="75"/>
                      <a:pt x="127" y="75"/>
                    </a:cubicBezTo>
                    <a:cubicBezTo>
                      <a:pt x="127" y="76"/>
                      <a:pt x="127" y="77"/>
                      <a:pt x="127" y="78"/>
                    </a:cubicBezTo>
                    <a:cubicBezTo>
                      <a:pt x="129" y="78"/>
                      <a:pt x="130" y="77"/>
                      <a:pt x="129" y="80"/>
                    </a:cubicBezTo>
                    <a:cubicBezTo>
                      <a:pt x="129" y="81"/>
                      <a:pt x="129" y="81"/>
                      <a:pt x="127" y="81"/>
                    </a:cubicBezTo>
                    <a:cubicBezTo>
                      <a:pt x="124" y="82"/>
                      <a:pt x="122" y="81"/>
                      <a:pt x="119" y="82"/>
                    </a:cubicBezTo>
                    <a:cubicBezTo>
                      <a:pt x="118" y="82"/>
                      <a:pt x="118" y="83"/>
                      <a:pt x="117" y="83"/>
                    </a:cubicBezTo>
                    <a:cubicBezTo>
                      <a:pt x="116" y="83"/>
                      <a:pt x="116" y="83"/>
                      <a:pt x="115" y="83"/>
                    </a:cubicBezTo>
                    <a:cubicBezTo>
                      <a:pt x="113" y="83"/>
                      <a:pt x="113" y="83"/>
                      <a:pt x="112" y="84"/>
                    </a:cubicBezTo>
                    <a:cubicBezTo>
                      <a:pt x="110" y="85"/>
                      <a:pt x="110" y="85"/>
                      <a:pt x="110" y="87"/>
                    </a:cubicBezTo>
                    <a:cubicBezTo>
                      <a:pt x="110" y="87"/>
                      <a:pt x="109" y="88"/>
                      <a:pt x="109" y="88"/>
                    </a:cubicBezTo>
                    <a:cubicBezTo>
                      <a:pt x="109" y="89"/>
                      <a:pt x="109" y="90"/>
                      <a:pt x="109" y="91"/>
                    </a:cubicBezTo>
                    <a:cubicBezTo>
                      <a:pt x="109" y="92"/>
                      <a:pt x="109" y="92"/>
                      <a:pt x="109" y="93"/>
                    </a:cubicBezTo>
                    <a:cubicBezTo>
                      <a:pt x="110" y="94"/>
                      <a:pt x="110" y="94"/>
                      <a:pt x="110" y="95"/>
                    </a:cubicBezTo>
                    <a:cubicBezTo>
                      <a:pt x="110" y="96"/>
                      <a:pt x="109" y="97"/>
                      <a:pt x="108" y="98"/>
                    </a:cubicBezTo>
                    <a:cubicBezTo>
                      <a:pt x="107" y="101"/>
                      <a:pt x="109" y="101"/>
                      <a:pt x="110" y="104"/>
                    </a:cubicBezTo>
                    <a:cubicBezTo>
                      <a:pt x="110" y="105"/>
                      <a:pt x="110" y="106"/>
                      <a:pt x="111" y="107"/>
                    </a:cubicBezTo>
                    <a:cubicBezTo>
                      <a:pt x="111" y="108"/>
                      <a:pt x="112" y="109"/>
                      <a:pt x="113" y="109"/>
                    </a:cubicBezTo>
                    <a:cubicBezTo>
                      <a:pt x="114" y="110"/>
                      <a:pt x="115" y="111"/>
                      <a:pt x="114" y="112"/>
                    </a:cubicBezTo>
                    <a:cubicBezTo>
                      <a:pt x="114" y="112"/>
                      <a:pt x="114" y="112"/>
                      <a:pt x="113" y="112"/>
                    </a:cubicBezTo>
                    <a:cubicBezTo>
                      <a:pt x="113" y="112"/>
                      <a:pt x="112" y="111"/>
                      <a:pt x="112" y="111"/>
                    </a:cubicBezTo>
                    <a:cubicBezTo>
                      <a:pt x="111" y="110"/>
                      <a:pt x="110" y="109"/>
                      <a:pt x="109" y="108"/>
                    </a:cubicBezTo>
                    <a:cubicBezTo>
                      <a:pt x="108" y="107"/>
                      <a:pt x="108" y="107"/>
                      <a:pt x="107" y="106"/>
                    </a:cubicBezTo>
                    <a:cubicBezTo>
                      <a:pt x="105" y="105"/>
                      <a:pt x="104" y="106"/>
                      <a:pt x="103" y="106"/>
                    </a:cubicBezTo>
                    <a:cubicBezTo>
                      <a:pt x="101" y="106"/>
                      <a:pt x="99" y="105"/>
                      <a:pt x="98" y="105"/>
                    </a:cubicBezTo>
                    <a:cubicBezTo>
                      <a:pt x="96" y="104"/>
                      <a:pt x="95" y="104"/>
                      <a:pt x="94" y="104"/>
                    </a:cubicBezTo>
                    <a:cubicBezTo>
                      <a:pt x="92" y="103"/>
                      <a:pt x="91" y="100"/>
                      <a:pt x="93" y="99"/>
                    </a:cubicBezTo>
                    <a:cubicBezTo>
                      <a:pt x="94" y="98"/>
                      <a:pt x="100" y="100"/>
                      <a:pt x="99" y="97"/>
                    </a:cubicBezTo>
                    <a:cubicBezTo>
                      <a:pt x="98" y="95"/>
                      <a:pt x="97" y="96"/>
                      <a:pt x="97" y="95"/>
                    </a:cubicBezTo>
                    <a:cubicBezTo>
                      <a:pt x="97" y="94"/>
                      <a:pt x="97" y="92"/>
                      <a:pt x="97" y="91"/>
                    </a:cubicBezTo>
                    <a:cubicBezTo>
                      <a:pt x="97" y="90"/>
                      <a:pt x="96" y="90"/>
                      <a:pt x="96" y="89"/>
                    </a:cubicBezTo>
                    <a:cubicBezTo>
                      <a:pt x="96" y="89"/>
                      <a:pt x="97" y="88"/>
                      <a:pt x="97" y="88"/>
                    </a:cubicBezTo>
                    <a:cubicBezTo>
                      <a:pt x="97" y="88"/>
                      <a:pt x="97" y="87"/>
                      <a:pt x="97" y="86"/>
                    </a:cubicBezTo>
                    <a:cubicBezTo>
                      <a:pt x="96" y="84"/>
                      <a:pt x="95" y="83"/>
                      <a:pt x="94" y="82"/>
                    </a:cubicBezTo>
                    <a:cubicBezTo>
                      <a:pt x="94" y="81"/>
                      <a:pt x="94" y="81"/>
                      <a:pt x="94" y="80"/>
                    </a:cubicBezTo>
                    <a:cubicBezTo>
                      <a:pt x="93" y="80"/>
                      <a:pt x="93" y="80"/>
                      <a:pt x="93" y="79"/>
                    </a:cubicBezTo>
                    <a:cubicBezTo>
                      <a:pt x="93" y="77"/>
                      <a:pt x="95" y="78"/>
                      <a:pt x="97" y="78"/>
                    </a:cubicBezTo>
                    <a:cubicBezTo>
                      <a:pt x="98" y="78"/>
                      <a:pt x="98" y="78"/>
                      <a:pt x="100" y="78"/>
                    </a:cubicBezTo>
                    <a:cubicBezTo>
                      <a:pt x="101" y="78"/>
                      <a:pt x="102" y="77"/>
                      <a:pt x="102" y="77"/>
                    </a:cubicBezTo>
                    <a:cubicBezTo>
                      <a:pt x="103" y="77"/>
                      <a:pt x="104" y="77"/>
                      <a:pt x="105" y="77"/>
                    </a:cubicBezTo>
                    <a:cubicBezTo>
                      <a:pt x="107" y="76"/>
                      <a:pt x="106" y="76"/>
                      <a:pt x="107" y="75"/>
                    </a:cubicBezTo>
                    <a:cubicBezTo>
                      <a:pt x="108" y="72"/>
                      <a:pt x="109" y="75"/>
                      <a:pt x="111" y="75"/>
                    </a:cubicBezTo>
                    <a:cubicBezTo>
                      <a:pt x="111" y="75"/>
                      <a:pt x="112" y="75"/>
                      <a:pt x="113" y="75"/>
                    </a:cubicBezTo>
                    <a:cubicBezTo>
                      <a:pt x="113" y="74"/>
                      <a:pt x="113" y="72"/>
                      <a:pt x="112" y="72"/>
                    </a:cubicBezTo>
                    <a:cubicBezTo>
                      <a:pt x="112" y="71"/>
                      <a:pt x="111" y="71"/>
                      <a:pt x="110" y="71"/>
                    </a:cubicBezTo>
                    <a:cubicBezTo>
                      <a:pt x="110" y="70"/>
                      <a:pt x="108" y="69"/>
                      <a:pt x="108" y="68"/>
                    </a:cubicBezTo>
                    <a:cubicBezTo>
                      <a:pt x="107" y="68"/>
                      <a:pt x="108" y="67"/>
                      <a:pt x="108" y="66"/>
                    </a:cubicBezTo>
                    <a:cubicBezTo>
                      <a:pt x="108" y="64"/>
                      <a:pt x="107" y="64"/>
                      <a:pt x="105" y="63"/>
                    </a:cubicBezTo>
                    <a:cubicBezTo>
                      <a:pt x="103" y="62"/>
                      <a:pt x="103" y="60"/>
                      <a:pt x="102" y="58"/>
                    </a:cubicBezTo>
                    <a:cubicBezTo>
                      <a:pt x="101" y="57"/>
                      <a:pt x="99" y="56"/>
                      <a:pt x="98" y="55"/>
                    </a:cubicBezTo>
                    <a:cubicBezTo>
                      <a:pt x="97" y="54"/>
                      <a:pt x="97" y="55"/>
                      <a:pt x="97" y="53"/>
                    </a:cubicBezTo>
                    <a:cubicBezTo>
                      <a:pt x="97" y="52"/>
                      <a:pt x="98" y="51"/>
                      <a:pt x="99" y="50"/>
                    </a:cubicBezTo>
                    <a:cubicBezTo>
                      <a:pt x="100" y="49"/>
                      <a:pt x="101" y="48"/>
                      <a:pt x="102" y="47"/>
                    </a:cubicBezTo>
                    <a:cubicBezTo>
                      <a:pt x="104" y="47"/>
                      <a:pt x="105" y="46"/>
                      <a:pt x="106" y="45"/>
                    </a:cubicBezTo>
                    <a:cubicBezTo>
                      <a:pt x="104" y="45"/>
                      <a:pt x="102" y="45"/>
                      <a:pt x="100" y="46"/>
                    </a:cubicBezTo>
                    <a:cubicBezTo>
                      <a:pt x="99" y="47"/>
                      <a:pt x="98" y="48"/>
                      <a:pt x="97" y="49"/>
                    </a:cubicBezTo>
                    <a:cubicBezTo>
                      <a:pt x="95" y="51"/>
                      <a:pt x="93" y="53"/>
                      <a:pt x="92" y="53"/>
                    </a:cubicBezTo>
                    <a:cubicBezTo>
                      <a:pt x="90" y="53"/>
                      <a:pt x="86" y="53"/>
                      <a:pt x="85" y="51"/>
                    </a:cubicBezTo>
                    <a:cubicBezTo>
                      <a:pt x="85" y="51"/>
                      <a:pt x="85" y="51"/>
                      <a:pt x="85" y="51"/>
                    </a:cubicBezTo>
                    <a:cubicBezTo>
                      <a:pt x="85" y="50"/>
                      <a:pt x="84" y="50"/>
                      <a:pt x="84" y="49"/>
                    </a:cubicBezTo>
                    <a:cubicBezTo>
                      <a:pt x="84" y="48"/>
                      <a:pt x="83" y="47"/>
                      <a:pt x="82" y="47"/>
                    </a:cubicBezTo>
                    <a:cubicBezTo>
                      <a:pt x="78" y="47"/>
                      <a:pt x="77" y="50"/>
                      <a:pt x="77" y="53"/>
                    </a:cubicBezTo>
                    <a:cubicBezTo>
                      <a:pt x="77" y="56"/>
                      <a:pt x="77" y="57"/>
                      <a:pt x="75" y="60"/>
                    </a:cubicBezTo>
                    <a:cubicBezTo>
                      <a:pt x="75" y="60"/>
                      <a:pt x="74" y="62"/>
                      <a:pt x="73" y="62"/>
                    </a:cubicBezTo>
                    <a:cubicBezTo>
                      <a:pt x="72" y="63"/>
                      <a:pt x="69" y="61"/>
                      <a:pt x="67" y="60"/>
                    </a:cubicBezTo>
                    <a:cubicBezTo>
                      <a:pt x="67" y="61"/>
                      <a:pt x="67" y="62"/>
                      <a:pt x="67" y="63"/>
                    </a:cubicBezTo>
                    <a:cubicBezTo>
                      <a:pt x="66" y="66"/>
                      <a:pt x="68" y="68"/>
                      <a:pt x="69" y="71"/>
                    </a:cubicBezTo>
                    <a:cubicBezTo>
                      <a:pt x="69" y="72"/>
                      <a:pt x="68" y="73"/>
                      <a:pt x="69" y="74"/>
                    </a:cubicBezTo>
                    <a:cubicBezTo>
                      <a:pt x="69" y="75"/>
                      <a:pt x="72" y="75"/>
                      <a:pt x="73" y="77"/>
                    </a:cubicBezTo>
                    <a:cubicBezTo>
                      <a:pt x="73" y="79"/>
                      <a:pt x="72" y="80"/>
                      <a:pt x="72" y="81"/>
                    </a:cubicBezTo>
                    <a:cubicBezTo>
                      <a:pt x="72" y="83"/>
                      <a:pt x="72" y="84"/>
                      <a:pt x="72" y="85"/>
                    </a:cubicBezTo>
                    <a:cubicBezTo>
                      <a:pt x="72" y="86"/>
                      <a:pt x="71" y="87"/>
                      <a:pt x="71" y="88"/>
                    </a:cubicBezTo>
                    <a:cubicBezTo>
                      <a:pt x="71" y="89"/>
                      <a:pt x="70" y="90"/>
                      <a:pt x="70" y="90"/>
                    </a:cubicBezTo>
                    <a:cubicBezTo>
                      <a:pt x="70" y="91"/>
                      <a:pt x="70" y="91"/>
                      <a:pt x="70" y="91"/>
                    </a:cubicBezTo>
                    <a:cubicBezTo>
                      <a:pt x="70" y="92"/>
                      <a:pt x="70" y="92"/>
                      <a:pt x="70" y="92"/>
                    </a:cubicBezTo>
                    <a:cubicBezTo>
                      <a:pt x="70" y="92"/>
                      <a:pt x="69" y="93"/>
                      <a:pt x="69" y="93"/>
                    </a:cubicBezTo>
                    <a:cubicBezTo>
                      <a:pt x="69" y="94"/>
                      <a:pt x="68" y="93"/>
                      <a:pt x="68" y="94"/>
                    </a:cubicBezTo>
                    <a:cubicBezTo>
                      <a:pt x="67" y="94"/>
                      <a:pt x="66" y="95"/>
                      <a:pt x="66" y="95"/>
                    </a:cubicBezTo>
                    <a:cubicBezTo>
                      <a:pt x="65" y="95"/>
                      <a:pt x="65" y="95"/>
                      <a:pt x="65" y="96"/>
                    </a:cubicBezTo>
                    <a:cubicBezTo>
                      <a:pt x="64" y="97"/>
                      <a:pt x="65" y="97"/>
                      <a:pt x="65" y="98"/>
                    </a:cubicBezTo>
                    <a:cubicBezTo>
                      <a:pt x="65" y="98"/>
                      <a:pt x="64" y="99"/>
                      <a:pt x="64" y="99"/>
                    </a:cubicBezTo>
                    <a:cubicBezTo>
                      <a:pt x="63" y="100"/>
                      <a:pt x="63" y="102"/>
                      <a:pt x="63" y="103"/>
                    </a:cubicBezTo>
                    <a:cubicBezTo>
                      <a:pt x="63" y="104"/>
                      <a:pt x="63" y="106"/>
                      <a:pt x="62" y="107"/>
                    </a:cubicBezTo>
                    <a:cubicBezTo>
                      <a:pt x="62" y="109"/>
                      <a:pt x="60" y="110"/>
                      <a:pt x="60" y="111"/>
                    </a:cubicBezTo>
                    <a:cubicBezTo>
                      <a:pt x="58" y="114"/>
                      <a:pt x="55" y="117"/>
                      <a:pt x="54" y="122"/>
                    </a:cubicBezTo>
                    <a:cubicBezTo>
                      <a:pt x="53" y="121"/>
                      <a:pt x="51" y="123"/>
                      <a:pt x="50" y="124"/>
                    </a:cubicBezTo>
                    <a:cubicBezTo>
                      <a:pt x="49" y="125"/>
                      <a:pt x="49" y="126"/>
                      <a:pt x="49" y="127"/>
                    </a:cubicBezTo>
                    <a:cubicBezTo>
                      <a:pt x="49" y="127"/>
                      <a:pt x="49" y="128"/>
                      <a:pt x="48" y="128"/>
                    </a:cubicBezTo>
                    <a:cubicBezTo>
                      <a:pt x="48" y="126"/>
                      <a:pt x="43" y="126"/>
                      <a:pt x="42" y="127"/>
                    </a:cubicBezTo>
                    <a:cubicBezTo>
                      <a:pt x="41" y="128"/>
                      <a:pt x="41" y="128"/>
                      <a:pt x="41" y="129"/>
                    </a:cubicBezTo>
                    <a:cubicBezTo>
                      <a:pt x="40" y="130"/>
                      <a:pt x="40" y="131"/>
                      <a:pt x="39" y="133"/>
                    </a:cubicBezTo>
                    <a:cubicBezTo>
                      <a:pt x="39" y="134"/>
                      <a:pt x="38" y="134"/>
                      <a:pt x="38" y="135"/>
                    </a:cubicBezTo>
                    <a:cubicBezTo>
                      <a:pt x="38" y="136"/>
                      <a:pt x="38" y="137"/>
                      <a:pt x="38" y="138"/>
                    </a:cubicBezTo>
                    <a:cubicBezTo>
                      <a:pt x="38" y="140"/>
                      <a:pt x="39" y="140"/>
                      <a:pt x="39" y="141"/>
                    </a:cubicBezTo>
                    <a:cubicBezTo>
                      <a:pt x="40" y="143"/>
                      <a:pt x="39" y="144"/>
                      <a:pt x="40" y="145"/>
                    </a:cubicBezTo>
                    <a:cubicBezTo>
                      <a:pt x="39" y="145"/>
                      <a:pt x="39" y="145"/>
                      <a:pt x="38" y="146"/>
                    </a:cubicBezTo>
                    <a:cubicBezTo>
                      <a:pt x="36" y="146"/>
                      <a:pt x="36" y="146"/>
                      <a:pt x="34" y="147"/>
                    </a:cubicBezTo>
                    <a:cubicBezTo>
                      <a:pt x="34" y="147"/>
                      <a:pt x="33" y="147"/>
                      <a:pt x="32" y="147"/>
                    </a:cubicBezTo>
                    <a:cubicBezTo>
                      <a:pt x="32" y="148"/>
                      <a:pt x="32" y="148"/>
                      <a:pt x="32" y="149"/>
                    </a:cubicBezTo>
                    <a:cubicBezTo>
                      <a:pt x="30" y="150"/>
                      <a:pt x="30" y="149"/>
                      <a:pt x="29" y="151"/>
                    </a:cubicBezTo>
                    <a:cubicBezTo>
                      <a:pt x="29" y="152"/>
                      <a:pt x="29" y="154"/>
                      <a:pt x="29" y="156"/>
                    </a:cubicBezTo>
                    <a:cubicBezTo>
                      <a:pt x="29" y="158"/>
                      <a:pt x="28" y="157"/>
                      <a:pt x="26" y="157"/>
                    </a:cubicBezTo>
                    <a:cubicBezTo>
                      <a:pt x="25" y="157"/>
                      <a:pt x="23" y="158"/>
                      <a:pt x="22" y="158"/>
                    </a:cubicBezTo>
                    <a:cubicBezTo>
                      <a:pt x="20" y="159"/>
                      <a:pt x="15" y="162"/>
                      <a:pt x="16" y="164"/>
                    </a:cubicBezTo>
                    <a:cubicBezTo>
                      <a:pt x="17" y="165"/>
                      <a:pt x="19" y="165"/>
                      <a:pt x="20" y="164"/>
                    </a:cubicBezTo>
                    <a:cubicBezTo>
                      <a:pt x="20" y="164"/>
                      <a:pt x="21" y="163"/>
                      <a:pt x="21" y="163"/>
                    </a:cubicBezTo>
                    <a:cubicBezTo>
                      <a:pt x="22" y="162"/>
                      <a:pt x="24" y="162"/>
                      <a:pt x="24" y="162"/>
                    </a:cubicBezTo>
                    <a:cubicBezTo>
                      <a:pt x="26" y="161"/>
                      <a:pt x="26" y="161"/>
                      <a:pt x="28" y="162"/>
                    </a:cubicBezTo>
                    <a:cubicBezTo>
                      <a:pt x="28" y="162"/>
                      <a:pt x="29" y="163"/>
                      <a:pt x="29" y="164"/>
                    </a:cubicBezTo>
                    <a:cubicBezTo>
                      <a:pt x="30" y="164"/>
                      <a:pt x="32" y="164"/>
                      <a:pt x="33" y="164"/>
                    </a:cubicBezTo>
                    <a:cubicBezTo>
                      <a:pt x="34" y="164"/>
                      <a:pt x="40" y="161"/>
                      <a:pt x="40" y="163"/>
                    </a:cubicBezTo>
                    <a:cubicBezTo>
                      <a:pt x="41" y="164"/>
                      <a:pt x="37" y="167"/>
                      <a:pt x="36" y="167"/>
                    </a:cubicBezTo>
                    <a:cubicBezTo>
                      <a:pt x="35" y="168"/>
                      <a:pt x="35" y="169"/>
                      <a:pt x="35" y="170"/>
                    </a:cubicBezTo>
                    <a:cubicBezTo>
                      <a:pt x="37" y="170"/>
                      <a:pt x="39" y="171"/>
                      <a:pt x="40" y="172"/>
                    </a:cubicBezTo>
                    <a:cubicBezTo>
                      <a:pt x="40" y="173"/>
                      <a:pt x="40" y="175"/>
                      <a:pt x="40" y="176"/>
                    </a:cubicBezTo>
                    <a:cubicBezTo>
                      <a:pt x="41" y="177"/>
                      <a:pt x="44" y="177"/>
                      <a:pt x="44" y="178"/>
                    </a:cubicBezTo>
                    <a:cubicBezTo>
                      <a:pt x="45" y="179"/>
                      <a:pt x="44" y="180"/>
                      <a:pt x="44" y="181"/>
                    </a:cubicBezTo>
                    <a:cubicBezTo>
                      <a:pt x="39" y="181"/>
                      <a:pt x="36" y="176"/>
                      <a:pt x="34" y="172"/>
                    </a:cubicBezTo>
                    <a:cubicBezTo>
                      <a:pt x="33" y="171"/>
                      <a:pt x="31" y="170"/>
                      <a:pt x="30" y="169"/>
                    </a:cubicBezTo>
                    <a:cubicBezTo>
                      <a:pt x="29" y="169"/>
                      <a:pt x="28" y="169"/>
                      <a:pt x="28" y="168"/>
                    </a:cubicBezTo>
                    <a:cubicBezTo>
                      <a:pt x="27" y="167"/>
                      <a:pt x="27" y="167"/>
                      <a:pt x="25" y="167"/>
                    </a:cubicBezTo>
                    <a:cubicBezTo>
                      <a:pt x="23" y="167"/>
                      <a:pt x="23" y="168"/>
                      <a:pt x="22" y="169"/>
                    </a:cubicBezTo>
                    <a:cubicBezTo>
                      <a:pt x="20" y="170"/>
                      <a:pt x="17" y="169"/>
                      <a:pt x="15" y="169"/>
                    </a:cubicBezTo>
                    <a:cubicBezTo>
                      <a:pt x="13" y="169"/>
                      <a:pt x="13" y="169"/>
                      <a:pt x="12" y="169"/>
                    </a:cubicBezTo>
                    <a:cubicBezTo>
                      <a:pt x="12" y="170"/>
                      <a:pt x="11" y="170"/>
                      <a:pt x="11" y="171"/>
                    </a:cubicBezTo>
                    <a:cubicBezTo>
                      <a:pt x="10" y="171"/>
                      <a:pt x="10" y="171"/>
                      <a:pt x="9" y="172"/>
                    </a:cubicBezTo>
                    <a:cubicBezTo>
                      <a:pt x="8" y="173"/>
                      <a:pt x="5" y="177"/>
                      <a:pt x="6" y="179"/>
                    </a:cubicBezTo>
                    <a:cubicBezTo>
                      <a:pt x="8" y="179"/>
                      <a:pt x="12" y="178"/>
                      <a:pt x="13" y="180"/>
                    </a:cubicBezTo>
                    <a:cubicBezTo>
                      <a:pt x="14" y="180"/>
                      <a:pt x="14" y="181"/>
                      <a:pt x="14" y="182"/>
                    </a:cubicBezTo>
                    <a:cubicBezTo>
                      <a:pt x="15" y="183"/>
                      <a:pt x="16" y="183"/>
                      <a:pt x="18" y="184"/>
                    </a:cubicBezTo>
                    <a:cubicBezTo>
                      <a:pt x="22" y="184"/>
                      <a:pt x="23" y="187"/>
                      <a:pt x="27" y="185"/>
                    </a:cubicBezTo>
                    <a:cubicBezTo>
                      <a:pt x="29" y="184"/>
                      <a:pt x="31" y="183"/>
                      <a:pt x="33" y="182"/>
                    </a:cubicBezTo>
                    <a:cubicBezTo>
                      <a:pt x="34" y="182"/>
                      <a:pt x="34" y="182"/>
                      <a:pt x="35" y="182"/>
                    </a:cubicBezTo>
                    <a:cubicBezTo>
                      <a:pt x="36" y="182"/>
                      <a:pt x="37" y="181"/>
                      <a:pt x="37" y="181"/>
                    </a:cubicBezTo>
                    <a:cubicBezTo>
                      <a:pt x="38" y="181"/>
                      <a:pt x="39" y="182"/>
                      <a:pt x="40" y="183"/>
                    </a:cubicBezTo>
                    <a:cubicBezTo>
                      <a:pt x="40" y="185"/>
                      <a:pt x="39" y="186"/>
                      <a:pt x="41" y="186"/>
                    </a:cubicBezTo>
                    <a:cubicBezTo>
                      <a:pt x="42" y="187"/>
                      <a:pt x="46" y="184"/>
                      <a:pt x="47" y="186"/>
                    </a:cubicBezTo>
                    <a:cubicBezTo>
                      <a:pt x="48" y="186"/>
                      <a:pt x="48" y="190"/>
                      <a:pt x="48" y="190"/>
                    </a:cubicBezTo>
                    <a:cubicBezTo>
                      <a:pt x="47" y="191"/>
                      <a:pt x="45" y="190"/>
                      <a:pt x="44" y="190"/>
                    </a:cubicBezTo>
                    <a:cubicBezTo>
                      <a:pt x="41" y="189"/>
                      <a:pt x="39" y="189"/>
                      <a:pt x="36" y="188"/>
                    </a:cubicBezTo>
                    <a:cubicBezTo>
                      <a:pt x="35" y="188"/>
                      <a:pt x="34" y="187"/>
                      <a:pt x="33" y="188"/>
                    </a:cubicBezTo>
                    <a:cubicBezTo>
                      <a:pt x="32" y="188"/>
                      <a:pt x="31" y="188"/>
                      <a:pt x="30" y="188"/>
                    </a:cubicBezTo>
                    <a:cubicBezTo>
                      <a:pt x="27" y="189"/>
                      <a:pt x="24" y="188"/>
                      <a:pt x="21" y="188"/>
                    </a:cubicBezTo>
                    <a:cubicBezTo>
                      <a:pt x="18" y="188"/>
                      <a:pt x="16" y="188"/>
                      <a:pt x="13" y="187"/>
                    </a:cubicBezTo>
                    <a:cubicBezTo>
                      <a:pt x="12" y="187"/>
                      <a:pt x="11" y="186"/>
                      <a:pt x="11" y="186"/>
                    </a:cubicBezTo>
                    <a:cubicBezTo>
                      <a:pt x="9" y="185"/>
                      <a:pt x="8" y="183"/>
                      <a:pt x="6" y="183"/>
                    </a:cubicBezTo>
                    <a:cubicBezTo>
                      <a:pt x="3" y="182"/>
                      <a:pt x="1" y="184"/>
                      <a:pt x="1" y="187"/>
                    </a:cubicBezTo>
                    <a:cubicBezTo>
                      <a:pt x="1" y="188"/>
                      <a:pt x="1" y="189"/>
                      <a:pt x="0" y="190"/>
                    </a:cubicBezTo>
                    <a:cubicBezTo>
                      <a:pt x="0" y="192"/>
                      <a:pt x="1" y="192"/>
                      <a:pt x="1" y="193"/>
                    </a:cubicBezTo>
                    <a:cubicBezTo>
                      <a:pt x="2" y="194"/>
                      <a:pt x="2" y="195"/>
                      <a:pt x="3" y="196"/>
                    </a:cubicBezTo>
                    <a:cubicBezTo>
                      <a:pt x="4" y="197"/>
                      <a:pt x="5" y="197"/>
                      <a:pt x="6" y="197"/>
                    </a:cubicBezTo>
                    <a:cubicBezTo>
                      <a:pt x="7" y="198"/>
                      <a:pt x="9" y="199"/>
                      <a:pt x="11" y="198"/>
                    </a:cubicBezTo>
                    <a:cubicBezTo>
                      <a:pt x="12" y="197"/>
                      <a:pt x="12" y="196"/>
                      <a:pt x="12" y="196"/>
                    </a:cubicBezTo>
                    <a:cubicBezTo>
                      <a:pt x="13" y="195"/>
                      <a:pt x="17" y="194"/>
                      <a:pt x="18" y="194"/>
                    </a:cubicBezTo>
                    <a:cubicBezTo>
                      <a:pt x="21" y="194"/>
                      <a:pt x="22" y="196"/>
                      <a:pt x="23" y="198"/>
                    </a:cubicBezTo>
                    <a:cubicBezTo>
                      <a:pt x="25" y="200"/>
                      <a:pt x="30" y="201"/>
                      <a:pt x="33" y="202"/>
                    </a:cubicBezTo>
                    <a:cubicBezTo>
                      <a:pt x="35" y="203"/>
                      <a:pt x="36" y="204"/>
                      <a:pt x="38" y="203"/>
                    </a:cubicBezTo>
                    <a:cubicBezTo>
                      <a:pt x="39" y="203"/>
                      <a:pt x="40" y="202"/>
                      <a:pt x="41" y="201"/>
                    </a:cubicBezTo>
                    <a:cubicBezTo>
                      <a:pt x="41" y="200"/>
                      <a:pt x="42" y="199"/>
                      <a:pt x="42" y="199"/>
                    </a:cubicBezTo>
                    <a:cubicBezTo>
                      <a:pt x="42" y="198"/>
                      <a:pt x="43" y="197"/>
                      <a:pt x="44" y="196"/>
                    </a:cubicBezTo>
                    <a:cubicBezTo>
                      <a:pt x="44" y="195"/>
                      <a:pt x="44" y="195"/>
                      <a:pt x="46" y="194"/>
                    </a:cubicBezTo>
                    <a:cubicBezTo>
                      <a:pt x="47" y="194"/>
                      <a:pt x="48" y="194"/>
                      <a:pt x="49" y="193"/>
                    </a:cubicBezTo>
                    <a:cubicBezTo>
                      <a:pt x="49" y="193"/>
                      <a:pt x="49" y="193"/>
                      <a:pt x="49" y="193"/>
                    </a:cubicBezTo>
                    <a:cubicBezTo>
                      <a:pt x="49" y="192"/>
                      <a:pt x="49" y="192"/>
                      <a:pt x="50" y="192"/>
                    </a:cubicBezTo>
                    <a:cubicBezTo>
                      <a:pt x="51" y="191"/>
                      <a:pt x="51" y="191"/>
                      <a:pt x="51" y="190"/>
                    </a:cubicBezTo>
                    <a:cubicBezTo>
                      <a:pt x="52" y="189"/>
                      <a:pt x="53" y="188"/>
                      <a:pt x="54" y="188"/>
                    </a:cubicBezTo>
                    <a:cubicBezTo>
                      <a:pt x="55" y="187"/>
                      <a:pt x="55" y="187"/>
                      <a:pt x="56" y="187"/>
                    </a:cubicBezTo>
                    <a:cubicBezTo>
                      <a:pt x="57" y="186"/>
                      <a:pt x="58" y="186"/>
                      <a:pt x="59" y="185"/>
                    </a:cubicBezTo>
                    <a:cubicBezTo>
                      <a:pt x="60" y="185"/>
                      <a:pt x="60" y="184"/>
                      <a:pt x="61" y="183"/>
                    </a:cubicBezTo>
                    <a:cubicBezTo>
                      <a:pt x="62" y="183"/>
                      <a:pt x="63" y="183"/>
                      <a:pt x="64" y="183"/>
                    </a:cubicBezTo>
                    <a:cubicBezTo>
                      <a:pt x="65" y="183"/>
                      <a:pt x="66" y="182"/>
                      <a:pt x="67" y="182"/>
                    </a:cubicBezTo>
                    <a:cubicBezTo>
                      <a:pt x="70" y="182"/>
                      <a:pt x="73" y="182"/>
                      <a:pt x="76" y="182"/>
                    </a:cubicBezTo>
                    <a:cubicBezTo>
                      <a:pt x="79" y="182"/>
                      <a:pt x="80" y="184"/>
                      <a:pt x="82" y="184"/>
                    </a:cubicBezTo>
                    <a:cubicBezTo>
                      <a:pt x="84" y="185"/>
                      <a:pt x="86" y="184"/>
                      <a:pt x="88" y="184"/>
                    </a:cubicBezTo>
                    <a:cubicBezTo>
                      <a:pt x="89" y="184"/>
                      <a:pt x="91" y="184"/>
                      <a:pt x="92" y="184"/>
                    </a:cubicBezTo>
                    <a:cubicBezTo>
                      <a:pt x="93" y="184"/>
                      <a:pt x="94" y="183"/>
                      <a:pt x="96" y="182"/>
                    </a:cubicBezTo>
                    <a:cubicBezTo>
                      <a:pt x="96" y="182"/>
                      <a:pt x="97" y="182"/>
                      <a:pt x="98" y="182"/>
                    </a:cubicBezTo>
                    <a:cubicBezTo>
                      <a:pt x="99" y="182"/>
                      <a:pt x="100" y="182"/>
                      <a:pt x="100" y="182"/>
                    </a:cubicBezTo>
                    <a:cubicBezTo>
                      <a:pt x="103" y="182"/>
                      <a:pt x="104" y="185"/>
                      <a:pt x="103" y="187"/>
                    </a:cubicBezTo>
                    <a:cubicBezTo>
                      <a:pt x="103" y="188"/>
                      <a:pt x="100" y="190"/>
                      <a:pt x="98" y="191"/>
                    </a:cubicBezTo>
                    <a:cubicBezTo>
                      <a:pt x="98" y="191"/>
                      <a:pt x="97" y="191"/>
                      <a:pt x="97" y="192"/>
                    </a:cubicBezTo>
                    <a:cubicBezTo>
                      <a:pt x="97" y="193"/>
                      <a:pt x="98" y="193"/>
                      <a:pt x="99" y="193"/>
                    </a:cubicBezTo>
                    <a:cubicBezTo>
                      <a:pt x="101" y="194"/>
                      <a:pt x="102" y="194"/>
                      <a:pt x="104" y="195"/>
                    </a:cubicBezTo>
                    <a:cubicBezTo>
                      <a:pt x="106" y="196"/>
                      <a:pt x="106" y="196"/>
                      <a:pt x="107" y="197"/>
                    </a:cubicBezTo>
                    <a:cubicBezTo>
                      <a:pt x="107" y="197"/>
                      <a:pt x="108" y="198"/>
                      <a:pt x="108" y="198"/>
                    </a:cubicBezTo>
                    <a:cubicBezTo>
                      <a:pt x="109" y="198"/>
                      <a:pt x="109" y="199"/>
                      <a:pt x="109" y="199"/>
                    </a:cubicBezTo>
                    <a:cubicBezTo>
                      <a:pt x="111" y="200"/>
                      <a:pt x="112" y="200"/>
                      <a:pt x="113" y="199"/>
                    </a:cubicBezTo>
                    <a:cubicBezTo>
                      <a:pt x="116" y="198"/>
                      <a:pt x="118" y="197"/>
                      <a:pt x="121" y="197"/>
                    </a:cubicBezTo>
                    <a:cubicBezTo>
                      <a:pt x="123" y="197"/>
                      <a:pt x="123" y="197"/>
                      <a:pt x="124" y="199"/>
                    </a:cubicBezTo>
                    <a:cubicBezTo>
                      <a:pt x="124" y="199"/>
                      <a:pt x="125" y="200"/>
                      <a:pt x="125" y="200"/>
                    </a:cubicBezTo>
                    <a:cubicBezTo>
                      <a:pt x="126" y="201"/>
                      <a:pt x="126" y="201"/>
                      <a:pt x="127" y="202"/>
                    </a:cubicBezTo>
                    <a:cubicBezTo>
                      <a:pt x="127" y="202"/>
                      <a:pt x="128" y="203"/>
                      <a:pt x="129" y="203"/>
                    </a:cubicBezTo>
                    <a:cubicBezTo>
                      <a:pt x="130" y="204"/>
                      <a:pt x="131" y="204"/>
                      <a:pt x="132" y="204"/>
                    </a:cubicBezTo>
                    <a:cubicBezTo>
                      <a:pt x="133" y="205"/>
                      <a:pt x="135" y="205"/>
                      <a:pt x="136" y="205"/>
                    </a:cubicBezTo>
                    <a:cubicBezTo>
                      <a:pt x="136" y="206"/>
                      <a:pt x="137" y="207"/>
                      <a:pt x="137" y="208"/>
                    </a:cubicBezTo>
                    <a:cubicBezTo>
                      <a:pt x="136" y="209"/>
                      <a:pt x="136" y="209"/>
                      <a:pt x="135" y="210"/>
                    </a:cubicBezTo>
                    <a:cubicBezTo>
                      <a:pt x="135" y="211"/>
                      <a:pt x="134" y="212"/>
                      <a:pt x="134" y="213"/>
                    </a:cubicBezTo>
                    <a:cubicBezTo>
                      <a:pt x="133" y="214"/>
                      <a:pt x="133" y="214"/>
                      <a:pt x="132" y="214"/>
                    </a:cubicBezTo>
                    <a:cubicBezTo>
                      <a:pt x="132" y="215"/>
                      <a:pt x="132" y="215"/>
                      <a:pt x="132" y="216"/>
                    </a:cubicBezTo>
                    <a:cubicBezTo>
                      <a:pt x="131" y="218"/>
                      <a:pt x="130" y="219"/>
                      <a:pt x="129" y="221"/>
                    </a:cubicBezTo>
                    <a:cubicBezTo>
                      <a:pt x="129" y="222"/>
                      <a:pt x="129" y="223"/>
                      <a:pt x="128" y="224"/>
                    </a:cubicBezTo>
                    <a:cubicBezTo>
                      <a:pt x="128" y="226"/>
                      <a:pt x="128" y="227"/>
                      <a:pt x="127" y="228"/>
                    </a:cubicBezTo>
                    <a:cubicBezTo>
                      <a:pt x="126" y="229"/>
                      <a:pt x="126" y="229"/>
                      <a:pt x="126" y="231"/>
                    </a:cubicBezTo>
                    <a:cubicBezTo>
                      <a:pt x="126" y="231"/>
                      <a:pt x="126" y="232"/>
                      <a:pt x="126" y="233"/>
                    </a:cubicBezTo>
                    <a:cubicBezTo>
                      <a:pt x="126" y="234"/>
                      <a:pt x="125" y="238"/>
                      <a:pt x="126" y="239"/>
                    </a:cubicBezTo>
                    <a:cubicBezTo>
                      <a:pt x="127" y="241"/>
                      <a:pt x="131" y="240"/>
                      <a:pt x="133" y="240"/>
                    </a:cubicBezTo>
                    <a:cubicBezTo>
                      <a:pt x="134" y="240"/>
                      <a:pt x="135" y="241"/>
                      <a:pt x="137" y="241"/>
                    </a:cubicBezTo>
                    <a:cubicBezTo>
                      <a:pt x="139" y="243"/>
                      <a:pt x="142" y="243"/>
                      <a:pt x="145" y="243"/>
                    </a:cubicBezTo>
                    <a:cubicBezTo>
                      <a:pt x="145" y="243"/>
                      <a:pt x="145" y="243"/>
                      <a:pt x="145" y="243"/>
                    </a:cubicBezTo>
                    <a:cubicBezTo>
                      <a:pt x="146" y="242"/>
                      <a:pt x="146" y="241"/>
                      <a:pt x="146" y="241"/>
                    </a:cubicBezTo>
                    <a:cubicBezTo>
                      <a:pt x="147" y="240"/>
                      <a:pt x="148" y="240"/>
                      <a:pt x="149" y="239"/>
                    </a:cubicBezTo>
                    <a:cubicBezTo>
                      <a:pt x="149" y="239"/>
                      <a:pt x="148" y="239"/>
                      <a:pt x="148" y="238"/>
                    </a:cubicBezTo>
                    <a:cubicBezTo>
                      <a:pt x="148" y="238"/>
                      <a:pt x="148" y="237"/>
                      <a:pt x="149" y="236"/>
                    </a:cubicBezTo>
                    <a:cubicBezTo>
                      <a:pt x="149" y="235"/>
                      <a:pt x="149" y="235"/>
                      <a:pt x="149" y="233"/>
                    </a:cubicBezTo>
                    <a:cubicBezTo>
                      <a:pt x="149" y="233"/>
                      <a:pt x="149" y="233"/>
                      <a:pt x="149" y="232"/>
                    </a:cubicBezTo>
                    <a:cubicBezTo>
                      <a:pt x="149" y="232"/>
                      <a:pt x="149" y="231"/>
                      <a:pt x="149" y="230"/>
                    </a:cubicBezTo>
                    <a:cubicBezTo>
                      <a:pt x="150" y="229"/>
                      <a:pt x="150" y="227"/>
                      <a:pt x="151" y="226"/>
                    </a:cubicBezTo>
                    <a:cubicBezTo>
                      <a:pt x="151" y="224"/>
                      <a:pt x="151" y="222"/>
                      <a:pt x="151" y="221"/>
                    </a:cubicBezTo>
                    <a:cubicBezTo>
                      <a:pt x="151" y="220"/>
                      <a:pt x="150" y="219"/>
                      <a:pt x="150" y="219"/>
                    </a:cubicBezTo>
                    <a:cubicBezTo>
                      <a:pt x="149" y="219"/>
                      <a:pt x="149" y="219"/>
                      <a:pt x="149" y="219"/>
                    </a:cubicBezTo>
                    <a:cubicBezTo>
                      <a:pt x="149" y="219"/>
                      <a:pt x="149" y="219"/>
                      <a:pt x="149" y="219"/>
                    </a:cubicBezTo>
                    <a:cubicBezTo>
                      <a:pt x="149" y="219"/>
                      <a:pt x="148" y="219"/>
                      <a:pt x="147" y="219"/>
                    </a:cubicBezTo>
                    <a:cubicBezTo>
                      <a:pt x="146" y="219"/>
                      <a:pt x="146" y="219"/>
                      <a:pt x="146" y="219"/>
                    </a:cubicBezTo>
                    <a:cubicBezTo>
                      <a:pt x="145" y="217"/>
                      <a:pt x="146" y="215"/>
                      <a:pt x="146" y="213"/>
                    </a:cubicBezTo>
                    <a:cubicBezTo>
                      <a:pt x="147" y="212"/>
                      <a:pt x="146" y="212"/>
                      <a:pt x="148" y="212"/>
                    </a:cubicBezTo>
                    <a:cubicBezTo>
                      <a:pt x="149" y="211"/>
                      <a:pt x="149" y="211"/>
                      <a:pt x="150" y="210"/>
                    </a:cubicBezTo>
                    <a:cubicBezTo>
                      <a:pt x="150" y="209"/>
                      <a:pt x="152" y="209"/>
                      <a:pt x="153" y="208"/>
                    </a:cubicBezTo>
                    <a:cubicBezTo>
                      <a:pt x="152" y="207"/>
                      <a:pt x="152" y="207"/>
                      <a:pt x="152" y="206"/>
                    </a:cubicBezTo>
                    <a:cubicBezTo>
                      <a:pt x="152" y="206"/>
                      <a:pt x="152" y="205"/>
                      <a:pt x="152" y="205"/>
                    </a:cubicBezTo>
                    <a:cubicBezTo>
                      <a:pt x="152" y="204"/>
                      <a:pt x="152" y="204"/>
                      <a:pt x="151" y="204"/>
                    </a:cubicBezTo>
                    <a:cubicBezTo>
                      <a:pt x="151" y="203"/>
                      <a:pt x="152" y="203"/>
                      <a:pt x="153" y="202"/>
                    </a:cubicBezTo>
                    <a:cubicBezTo>
                      <a:pt x="154" y="199"/>
                      <a:pt x="152" y="196"/>
                      <a:pt x="154" y="194"/>
                    </a:cubicBezTo>
                    <a:cubicBezTo>
                      <a:pt x="154" y="193"/>
                      <a:pt x="155" y="193"/>
                      <a:pt x="155" y="192"/>
                    </a:cubicBezTo>
                    <a:cubicBezTo>
                      <a:pt x="156" y="191"/>
                      <a:pt x="157" y="191"/>
                      <a:pt x="157" y="190"/>
                    </a:cubicBezTo>
                    <a:cubicBezTo>
                      <a:pt x="158" y="189"/>
                      <a:pt x="158" y="190"/>
                      <a:pt x="158" y="188"/>
                    </a:cubicBezTo>
                    <a:cubicBezTo>
                      <a:pt x="158" y="187"/>
                      <a:pt x="158" y="185"/>
                      <a:pt x="158" y="184"/>
                    </a:cubicBezTo>
                    <a:cubicBezTo>
                      <a:pt x="157" y="182"/>
                      <a:pt x="157" y="179"/>
                      <a:pt x="157" y="177"/>
                    </a:cubicBezTo>
                    <a:cubicBezTo>
                      <a:pt x="156" y="176"/>
                      <a:pt x="156" y="176"/>
                      <a:pt x="156" y="175"/>
                    </a:cubicBezTo>
                    <a:cubicBezTo>
                      <a:pt x="156" y="174"/>
                      <a:pt x="156" y="173"/>
                      <a:pt x="156" y="172"/>
                    </a:cubicBezTo>
                    <a:cubicBezTo>
                      <a:pt x="156" y="171"/>
                      <a:pt x="155" y="170"/>
                      <a:pt x="155" y="169"/>
                    </a:cubicBezTo>
                    <a:cubicBezTo>
                      <a:pt x="155" y="169"/>
                      <a:pt x="155" y="169"/>
                      <a:pt x="155" y="168"/>
                    </a:cubicBezTo>
                    <a:cubicBezTo>
                      <a:pt x="154" y="167"/>
                      <a:pt x="152" y="167"/>
                      <a:pt x="151" y="165"/>
                    </a:cubicBezTo>
                    <a:cubicBezTo>
                      <a:pt x="150" y="164"/>
                      <a:pt x="151" y="162"/>
                      <a:pt x="150" y="160"/>
                    </a:cubicBezTo>
                    <a:cubicBezTo>
                      <a:pt x="150" y="158"/>
                      <a:pt x="147" y="157"/>
                      <a:pt x="146" y="156"/>
                    </a:cubicBezTo>
                    <a:cubicBezTo>
                      <a:pt x="145" y="155"/>
                      <a:pt x="145" y="155"/>
                      <a:pt x="145" y="153"/>
                    </a:cubicBezTo>
                    <a:cubicBezTo>
                      <a:pt x="145" y="153"/>
                      <a:pt x="145" y="152"/>
                      <a:pt x="145" y="151"/>
                    </a:cubicBezTo>
                    <a:cubicBezTo>
                      <a:pt x="145" y="149"/>
                      <a:pt x="146" y="146"/>
                      <a:pt x="148" y="146"/>
                    </a:cubicBezTo>
                    <a:cubicBezTo>
                      <a:pt x="150" y="146"/>
                      <a:pt x="151" y="146"/>
                      <a:pt x="153" y="146"/>
                    </a:cubicBezTo>
                    <a:cubicBezTo>
                      <a:pt x="153" y="146"/>
                      <a:pt x="153" y="145"/>
                      <a:pt x="153" y="144"/>
                    </a:cubicBezTo>
                    <a:cubicBezTo>
                      <a:pt x="153" y="141"/>
                      <a:pt x="156" y="141"/>
                      <a:pt x="158" y="141"/>
                    </a:cubicBezTo>
                    <a:cubicBezTo>
                      <a:pt x="160" y="142"/>
                      <a:pt x="162" y="143"/>
                      <a:pt x="164" y="144"/>
                    </a:cubicBezTo>
                    <a:cubicBezTo>
                      <a:pt x="165" y="145"/>
                      <a:pt x="166" y="145"/>
                      <a:pt x="167" y="145"/>
                    </a:cubicBezTo>
                    <a:cubicBezTo>
                      <a:pt x="168" y="145"/>
                      <a:pt x="170" y="145"/>
                      <a:pt x="171" y="145"/>
                    </a:cubicBezTo>
                    <a:cubicBezTo>
                      <a:pt x="172" y="145"/>
                      <a:pt x="173" y="144"/>
                      <a:pt x="174" y="144"/>
                    </a:cubicBezTo>
                    <a:cubicBezTo>
                      <a:pt x="176" y="144"/>
                      <a:pt x="175" y="144"/>
                      <a:pt x="176" y="143"/>
                    </a:cubicBezTo>
                    <a:cubicBezTo>
                      <a:pt x="177" y="142"/>
                      <a:pt x="179" y="142"/>
                      <a:pt x="180" y="142"/>
                    </a:cubicBezTo>
                    <a:cubicBezTo>
                      <a:pt x="182" y="141"/>
                      <a:pt x="185" y="139"/>
                      <a:pt x="187" y="138"/>
                    </a:cubicBezTo>
                    <a:cubicBezTo>
                      <a:pt x="188" y="138"/>
                      <a:pt x="189" y="137"/>
                      <a:pt x="189" y="136"/>
                    </a:cubicBezTo>
                    <a:cubicBezTo>
                      <a:pt x="190" y="134"/>
                      <a:pt x="189" y="134"/>
                      <a:pt x="188" y="133"/>
                    </a:cubicBezTo>
                    <a:cubicBezTo>
                      <a:pt x="188" y="132"/>
                      <a:pt x="188" y="130"/>
                      <a:pt x="188" y="129"/>
                    </a:cubicBezTo>
                    <a:cubicBezTo>
                      <a:pt x="188" y="128"/>
                      <a:pt x="188" y="127"/>
                      <a:pt x="188" y="126"/>
                    </a:cubicBezTo>
                    <a:cubicBezTo>
                      <a:pt x="188" y="126"/>
                      <a:pt x="188" y="125"/>
                      <a:pt x="189" y="124"/>
                    </a:cubicBezTo>
                    <a:cubicBezTo>
                      <a:pt x="189" y="124"/>
                      <a:pt x="189" y="124"/>
                      <a:pt x="190" y="124"/>
                    </a:cubicBezTo>
                    <a:cubicBezTo>
                      <a:pt x="190" y="123"/>
                      <a:pt x="191" y="123"/>
                      <a:pt x="191" y="122"/>
                    </a:cubicBezTo>
                    <a:cubicBezTo>
                      <a:pt x="193" y="120"/>
                      <a:pt x="195" y="119"/>
                      <a:pt x="197" y="117"/>
                    </a:cubicBezTo>
                    <a:cubicBezTo>
                      <a:pt x="198" y="116"/>
                      <a:pt x="198" y="115"/>
                      <a:pt x="199" y="114"/>
                    </a:cubicBezTo>
                    <a:cubicBezTo>
                      <a:pt x="201" y="114"/>
                      <a:pt x="202" y="113"/>
                      <a:pt x="203" y="112"/>
                    </a:cubicBezTo>
                    <a:cubicBezTo>
                      <a:pt x="205" y="110"/>
                      <a:pt x="203" y="107"/>
                      <a:pt x="204" y="105"/>
                    </a:cubicBezTo>
                    <a:cubicBezTo>
                      <a:pt x="204" y="104"/>
                      <a:pt x="205" y="104"/>
                      <a:pt x="205" y="103"/>
                    </a:cubicBezTo>
                    <a:cubicBezTo>
                      <a:pt x="206" y="102"/>
                      <a:pt x="206" y="100"/>
                      <a:pt x="206" y="99"/>
                    </a:cubicBezTo>
                    <a:cubicBezTo>
                      <a:pt x="205" y="98"/>
                      <a:pt x="205" y="98"/>
                      <a:pt x="204" y="97"/>
                    </a:cubicBezTo>
                    <a:cubicBezTo>
                      <a:pt x="204" y="97"/>
                      <a:pt x="204" y="96"/>
                      <a:pt x="204" y="96"/>
                    </a:cubicBezTo>
                    <a:cubicBezTo>
                      <a:pt x="204" y="96"/>
                      <a:pt x="204" y="95"/>
                      <a:pt x="203" y="95"/>
                    </a:cubicBezTo>
                    <a:cubicBezTo>
                      <a:pt x="203" y="95"/>
                      <a:pt x="203" y="95"/>
                      <a:pt x="203" y="95"/>
                    </a:cubicBezTo>
                    <a:cubicBezTo>
                      <a:pt x="199" y="93"/>
                      <a:pt x="182" y="94"/>
                      <a:pt x="185" y="85"/>
                    </a:cubicBezTo>
                    <a:cubicBezTo>
                      <a:pt x="186" y="83"/>
                      <a:pt x="185" y="83"/>
                      <a:pt x="183" y="81"/>
                    </a:cubicBezTo>
                    <a:cubicBezTo>
                      <a:pt x="183" y="81"/>
                      <a:pt x="182" y="80"/>
                      <a:pt x="182" y="80"/>
                    </a:cubicBezTo>
                    <a:cubicBezTo>
                      <a:pt x="181" y="80"/>
                      <a:pt x="180" y="78"/>
                      <a:pt x="180" y="78"/>
                    </a:cubicBezTo>
                    <a:cubicBezTo>
                      <a:pt x="179" y="77"/>
                      <a:pt x="179" y="76"/>
                      <a:pt x="180" y="76"/>
                    </a:cubicBezTo>
                    <a:cubicBezTo>
                      <a:pt x="181" y="76"/>
                      <a:pt x="182" y="74"/>
                      <a:pt x="183" y="74"/>
                    </a:cubicBezTo>
                    <a:cubicBezTo>
                      <a:pt x="184" y="74"/>
                      <a:pt x="186" y="74"/>
                      <a:pt x="187" y="74"/>
                    </a:cubicBezTo>
                    <a:cubicBezTo>
                      <a:pt x="189" y="74"/>
                      <a:pt x="191" y="74"/>
                      <a:pt x="193" y="74"/>
                    </a:cubicBezTo>
                    <a:cubicBezTo>
                      <a:pt x="194" y="73"/>
                      <a:pt x="194" y="73"/>
                      <a:pt x="195" y="72"/>
                    </a:cubicBezTo>
                    <a:cubicBezTo>
                      <a:pt x="195" y="71"/>
                      <a:pt x="195" y="71"/>
                      <a:pt x="197" y="71"/>
                    </a:cubicBezTo>
                    <a:cubicBezTo>
                      <a:pt x="198" y="71"/>
                      <a:pt x="200" y="72"/>
                      <a:pt x="201" y="71"/>
                    </a:cubicBezTo>
                    <a:cubicBezTo>
                      <a:pt x="202" y="71"/>
                      <a:pt x="203" y="69"/>
                      <a:pt x="204" y="68"/>
                    </a:cubicBezTo>
                    <a:cubicBezTo>
                      <a:pt x="205" y="67"/>
                      <a:pt x="208" y="67"/>
                      <a:pt x="209" y="65"/>
                    </a:cubicBezTo>
                    <a:cubicBezTo>
                      <a:pt x="209" y="64"/>
                      <a:pt x="208" y="64"/>
                      <a:pt x="208" y="63"/>
                    </a:cubicBezTo>
                    <a:cubicBezTo>
                      <a:pt x="206" y="60"/>
                      <a:pt x="207" y="59"/>
                      <a:pt x="209" y="57"/>
                    </a:cubicBezTo>
                    <a:cubicBezTo>
                      <a:pt x="209" y="56"/>
                      <a:pt x="210" y="56"/>
                      <a:pt x="210" y="55"/>
                    </a:cubicBezTo>
                    <a:cubicBezTo>
                      <a:pt x="212" y="54"/>
                      <a:pt x="212" y="53"/>
                      <a:pt x="213" y="51"/>
                    </a:cubicBezTo>
                    <a:cubicBezTo>
                      <a:pt x="214" y="49"/>
                      <a:pt x="214" y="47"/>
                      <a:pt x="214" y="44"/>
                    </a:cubicBezTo>
                    <a:cubicBezTo>
                      <a:pt x="214" y="42"/>
                      <a:pt x="213" y="39"/>
                      <a:pt x="214" y="37"/>
                    </a:cubicBezTo>
                    <a:cubicBezTo>
                      <a:pt x="214" y="36"/>
                      <a:pt x="214" y="36"/>
                      <a:pt x="214" y="35"/>
                    </a:cubicBezTo>
                    <a:cubicBezTo>
                      <a:pt x="215" y="33"/>
                      <a:pt x="215" y="32"/>
                      <a:pt x="215" y="31"/>
                    </a:cubicBezTo>
                    <a:cubicBezTo>
                      <a:pt x="215" y="28"/>
                      <a:pt x="215" y="25"/>
                      <a:pt x="215" y="22"/>
                    </a:cubicBezTo>
                    <a:cubicBezTo>
                      <a:pt x="215" y="20"/>
                      <a:pt x="216" y="18"/>
                      <a:pt x="216" y="16"/>
                    </a:cubicBezTo>
                    <a:cubicBezTo>
                      <a:pt x="213" y="14"/>
                      <a:pt x="213" y="14"/>
                      <a:pt x="213" y="14"/>
                    </a:cubicBezTo>
                    <a:cubicBezTo>
                      <a:pt x="212" y="14"/>
                      <a:pt x="212" y="14"/>
                      <a:pt x="211" y="14"/>
                    </a:cubicBezTo>
                    <a:cubicBezTo>
                      <a:pt x="210" y="14"/>
                      <a:pt x="209" y="14"/>
                      <a:pt x="209" y="14"/>
                    </a:cubicBezTo>
                    <a:cubicBezTo>
                      <a:pt x="208" y="13"/>
                      <a:pt x="208" y="11"/>
                      <a:pt x="207" y="10"/>
                    </a:cubicBezTo>
                    <a:lnTo>
                      <a:pt x="206" y="9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77" name="Freeform 98"/>
              <p:cNvSpPr>
                <a:spLocks/>
              </p:cNvSpPr>
              <p:nvPr/>
            </p:nvSpPr>
            <p:spPr bwMode="auto">
              <a:xfrm>
                <a:off x="2094743" y="4357043"/>
                <a:ext cx="11690" cy="15865"/>
              </a:xfrm>
              <a:custGeom>
                <a:avLst/>
                <a:gdLst/>
                <a:ahLst/>
                <a:cxnLst>
                  <a:cxn ang="0">
                    <a:pos x="4" y="5"/>
                  </a:cxn>
                  <a:cxn ang="0">
                    <a:pos x="1" y="10"/>
                  </a:cxn>
                  <a:cxn ang="0">
                    <a:pos x="1" y="14"/>
                  </a:cxn>
                  <a:cxn ang="0">
                    <a:pos x="5" y="16"/>
                  </a:cxn>
                  <a:cxn ang="0">
                    <a:pos x="12" y="6"/>
                  </a:cxn>
                  <a:cxn ang="0">
                    <a:pos x="10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5"/>
                  </a:cxn>
                </a:cxnLst>
                <a:rect l="0" t="0" r="r" b="b"/>
                <a:pathLst>
                  <a:path w="12" h="16">
                    <a:moveTo>
                      <a:pt x="4" y="5"/>
                    </a:moveTo>
                    <a:cubicBezTo>
                      <a:pt x="3" y="6"/>
                      <a:pt x="2" y="8"/>
                      <a:pt x="1" y="10"/>
                    </a:cubicBezTo>
                    <a:cubicBezTo>
                      <a:pt x="0" y="11"/>
                      <a:pt x="0" y="13"/>
                      <a:pt x="1" y="14"/>
                    </a:cubicBezTo>
                    <a:cubicBezTo>
                      <a:pt x="2" y="15"/>
                      <a:pt x="4" y="16"/>
                      <a:pt x="5" y="16"/>
                    </a:cubicBezTo>
                    <a:cubicBezTo>
                      <a:pt x="9" y="16"/>
                      <a:pt x="12" y="10"/>
                      <a:pt x="12" y="6"/>
                    </a:cubicBezTo>
                    <a:cubicBezTo>
                      <a:pt x="12" y="4"/>
                      <a:pt x="11" y="2"/>
                      <a:pt x="10" y="1"/>
                    </a:cubicBezTo>
                    <a:cubicBezTo>
                      <a:pt x="9" y="0"/>
                      <a:pt x="8" y="0"/>
                      <a:pt x="7" y="0"/>
                    </a:cubicBezTo>
                    <a:cubicBezTo>
                      <a:pt x="7" y="0"/>
                      <a:pt x="6" y="0"/>
                      <a:pt x="6" y="0"/>
                    </a:cubicBezTo>
                    <a:cubicBezTo>
                      <a:pt x="6" y="0"/>
                      <a:pt x="5" y="4"/>
                      <a:pt x="4" y="5"/>
                    </a:cubicBezTo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78" name="Freeform 100"/>
              <p:cNvSpPr>
                <a:spLocks/>
              </p:cNvSpPr>
              <p:nvPr/>
            </p:nvSpPr>
            <p:spPr bwMode="auto">
              <a:xfrm>
                <a:off x="2119793" y="4335333"/>
                <a:ext cx="14195" cy="7515"/>
              </a:xfrm>
              <a:custGeom>
                <a:avLst/>
                <a:gdLst/>
                <a:ahLst/>
                <a:cxnLst>
                  <a:cxn ang="0">
                    <a:pos x="10" y="1"/>
                  </a:cxn>
                  <a:cxn ang="0">
                    <a:pos x="9" y="1"/>
                  </a:cxn>
                  <a:cxn ang="0">
                    <a:pos x="5" y="2"/>
                  </a:cxn>
                  <a:cxn ang="0">
                    <a:pos x="2" y="4"/>
                  </a:cxn>
                  <a:cxn ang="0">
                    <a:pos x="1" y="6"/>
                  </a:cxn>
                  <a:cxn ang="0">
                    <a:pos x="6" y="6"/>
                  </a:cxn>
                  <a:cxn ang="0">
                    <a:pos x="12" y="3"/>
                  </a:cxn>
                  <a:cxn ang="0">
                    <a:pos x="13" y="1"/>
                  </a:cxn>
                  <a:cxn ang="0">
                    <a:pos x="11" y="1"/>
                  </a:cxn>
                  <a:cxn ang="0">
                    <a:pos x="10" y="1"/>
                  </a:cxn>
                </a:cxnLst>
                <a:rect l="0" t="0" r="r" b="b"/>
                <a:pathLst>
                  <a:path w="14" h="7">
                    <a:moveTo>
                      <a:pt x="10" y="1"/>
                    </a:moveTo>
                    <a:cubicBezTo>
                      <a:pt x="10" y="1"/>
                      <a:pt x="9" y="1"/>
                      <a:pt x="9" y="1"/>
                    </a:cubicBezTo>
                    <a:cubicBezTo>
                      <a:pt x="8" y="2"/>
                      <a:pt x="6" y="2"/>
                      <a:pt x="5" y="2"/>
                    </a:cubicBezTo>
                    <a:cubicBezTo>
                      <a:pt x="4" y="3"/>
                      <a:pt x="3" y="3"/>
                      <a:pt x="2" y="4"/>
                    </a:cubicBezTo>
                    <a:cubicBezTo>
                      <a:pt x="1" y="5"/>
                      <a:pt x="0" y="6"/>
                      <a:pt x="1" y="6"/>
                    </a:cubicBezTo>
                    <a:cubicBezTo>
                      <a:pt x="3" y="7"/>
                      <a:pt x="4" y="7"/>
                      <a:pt x="6" y="6"/>
                    </a:cubicBezTo>
                    <a:cubicBezTo>
                      <a:pt x="8" y="6"/>
                      <a:pt x="10" y="5"/>
                      <a:pt x="12" y="3"/>
                    </a:cubicBezTo>
                    <a:cubicBezTo>
                      <a:pt x="12" y="3"/>
                      <a:pt x="14" y="2"/>
                      <a:pt x="13" y="1"/>
                    </a:cubicBezTo>
                    <a:cubicBezTo>
                      <a:pt x="13" y="0"/>
                      <a:pt x="12" y="1"/>
                      <a:pt x="11" y="1"/>
                    </a:cubicBezTo>
                    <a:lnTo>
                      <a:pt x="10" y="1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79" name="Freeform 101"/>
              <p:cNvSpPr>
                <a:spLocks/>
              </p:cNvSpPr>
              <p:nvPr/>
            </p:nvSpPr>
            <p:spPr bwMode="auto">
              <a:xfrm>
                <a:off x="2147349" y="4329488"/>
                <a:ext cx="15030" cy="4175"/>
              </a:xfrm>
              <a:custGeom>
                <a:avLst/>
                <a:gdLst/>
                <a:ahLst/>
                <a:cxnLst>
                  <a:cxn ang="0">
                    <a:pos x="9" y="1"/>
                  </a:cxn>
                  <a:cxn ang="0">
                    <a:pos x="0" y="3"/>
                  </a:cxn>
                  <a:cxn ang="0">
                    <a:pos x="0" y="3"/>
                  </a:cxn>
                  <a:cxn ang="0">
                    <a:pos x="1" y="4"/>
                  </a:cxn>
                  <a:cxn ang="0">
                    <a:pos x="4" y="4"/>
                  </a:cxn>
                  <a:cxn ang="0">
                    <a:pos x="11" y="3"/>
                  </a:cxn>
                  <a:cxn ang="0">
                    <a:pos x="14" y="1"/>
                  </a:cxn>
                  <a:cxn ang="0">
                    <a:pos x="12" y="0"/>
                  </a:cxn>
                  <a:cxn ang="0">
                    <a:pos x="9" y="0"/>
                  </a:cxn>
                  <a:cxn ang="0">
                    <a:pos x="6" y="0"/>
                  </a:cxn>
                  <a:cxn ang="0">
                    <a:pos x="5" y="1"/>
                  </a:cxn>
                  <a:cxn ang="0">
                    <a:pos x="9" y="1"/>
                  </a:cxn>
                </a:cxnLst>
                <a:rect l="0" t="0" r="r" b="b"/>
                <a:pathLst>
                  <a:path w="15" h="4">
                    <a:moveTo>
                      <a:pt x="9" y="1"/>
                    </a:moveTo>
                    <a:cubicBezTo>
                      <a:pt x="6" y="1"/>
                      <a:pt x="3" y="1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1" y="4"/>
                    </a:cubicBezTo>
                    <a:cubicBezTo>
                      <a:pt x="2" y="4"/>
                      <a:pt x="3" y="4"/>
                      <a:pt x="4" y="4"/>
                    </a:cubicBezTo>
                    <a:cubicBezTo>
                      <a:pt x="7" y="4"/>
                      <a:pt x="9" y="4"/>
                      <a:pt x="11" y="3"/>
                    </a:cubicBezTo>
                    <a:cubicBezTo>
                      <a:pt x="12" y="3"/>
                      <a:pt x="15" y="2"/>
                      <a:pt x="14" y="1"/>
                    </a:cubicBezTo>
                    <a:cubicBezTo>
                      <a:pt x="14" y="1"/>
                      <a:pt x="13" y="0"/>
                      <a:pt x="12" y="0"/>
                    </a:cubicBezTo>
                    <a:cubicBezTo>
                      <a:pt x="11" y="0"/>
                      <a:pt x="10" y="0"/>
                      <a:pt x="9" y="0"/>
                    </a:cubicBezTo>
                    <a:cubicBezTo>
                      <a:pt x="8" y="0"/>
                      <a:pt x="7" y="0"/>
                      <a:pt x="6" y="0"/>
                    </a:cubicBezTo>
                    <a:cubicBezTo>
                      <a:pt x="6" y="1"/>
                      <a:pt x="6" y="1"/>
                      <a:pt x="5" y="1"/>
                    </a:cubicBezTo>
                    <a:lnTo>
                      <a:pt x="9" y="1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80" name="Freeform 114"/>
              <p:cNvSpPr>
                <a:spLocks/>
              </p:cNvSpPr>
              <p:nvPr/>
            </p:nvSpPr>
            <p:spPr bwMode="auto">
              <a:xfrm>
                <a:off x="2202460" y="4316962"/>
                <a:ext cx="9185" cy="5010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3" y="1"/>
                  </a:cxn>
                  <a:cxn ang="0">
                    <a:pos x="0" y="3"/>
                  </a:cxn>
                  <a:cxn ang="0">
                    <a:pos x="0" y="4"/>
                  </a:cxn>
                  <a:cxn ang="0">
                    <a:pos x="2" y="5"/>
                  </a:cxn>
                  <a:cxn ang="0">
                    <a:pos x="8" y="2"/>
                  </a:cxn>
                  <a:cxn ang="0">
                    <a:pos x="5" y="0"/>
                  </a:cxn>
                  <a:cxn ang="0">
                    <a:pos x="7" y="0"/>
                  </a:cxn>
                </a:cxnLst>
                <a:rect l="0" t="0" r="r" b="b"/>
                <a:pathLst>
                  <a:path w="9" h="5">
                    <a:moveTo>
                      <a:pt x="7" y="0"/>
                    </a:moveTo>
                    <a:cubicBezTo>
                      <a:pt x="5" y="0"/>
                      <a:pt x="4" y="0"/>
                      <a:pt x="3" y="1"/>
                    </a:cubicBezTo>
                    <a:cubicBezTo>
                      <a:pt x="2" y="1"/>
                      <a:pt x="0" y="2"/>
                      <a:pt x="0" y="3"/>
                    </a:cubicBezTo>
                    <a:cubicBezTo>
                      <a:pt x="0" y="3"/>
                      <a:pt x="0" y="4"/>
                      <a:pt x="0" y="4"/>
                    </a:cubicBezTo>
                    <a:cubicBezTo>
                      <a:pt x="0" y="5"/>
                      <a:pt x="1" y="5"/>
                      <a:pt x="2" y="5"/>
                    </a:cubicBezTo>
                    <a:cubicBezTo>
                      <a:pt x="4" y="5"/>
                      <a:pt x="7" y="4"/>
                      <a:pt x="8" y="2"/>
                    </a:cubicBezTo>
                    <a:cubicBezTo>
                      <a:pt x="9" y="1"/>
                      <a:pt x="7" y="0"/>
                      <a:pt x="5" y="0"/>
                    </a:cubicBezTo>
                    <a:lnTo>
                      <a:pt x="7" y="0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</p:grpSp>
        <p:sp>
          <p:nvSpPr>
            <p:cNvPr id="164" name="Freeform 115"/>
            <p:cNvSpPr>
              <a:spLocks/>
            </p:cNvSpPr>
            <p:nvPr/>
          </p:nvSpPr>
          <p:spPr bwMode="auto">
            <a:xfrm>
              <a:off x="5173303" y="4072908"/>
              <a:ext cx="20999" cy="3706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6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3" y="3"/>
                </a:cxn>
                <a:cxn ang="0">
                  <a:pos x="7" y="3"/>
                </a:cxn>
                <a:cxn ang="0">
                  <a:pos x="13" y="2"/>
                </a:cxn>
                <a:cxn ang="0">
                  <a:pos x="14" y="1"/>
                </a:cxn>
                <a:cxn ang="0">
                  <a:pos x="12" y="0"/>
                </a:cxn>
              </a:cxnLst>
              <a:rect l="0" t="0" r="r" b="b"/>
              <a:pathLst>
                <a:path w="14" h="3">
                  <a:moveTo>
                    <a:pt x="12" y="0"/>
                  </a:moveTo>
                  <a:cubicBezTo>
                    <a:pt x="10" y="1"/>
                    <a:pt x="8" y="1"/>
                    <a:pt x="6" y="1"/>
                  </a:cubicBezTo>
                  <a:cubicBezTo>
                    <a:pt x="6" y="1"/>
                    <a:pt x="5" y="1"/>
                    <a:pt x="4" y="1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2"/>
                    <a:pt x="1" y="2"/>
                    <a:pt x="0" y="2"/>
                  </a:cubicBezTo>
                  <a:cubicBezTo>
                    <a:pt x="0" y="2"/>
                    <a:pt x="1" y="3"/>
                    <a:pt x="1" y="3"/>
                  </a:cubicBezTo>
                  <a:cubicBezTo>
                    <a:pt x="2" y="3"/>
                    <a:pt x="3" y="3"/>
                    <a:pt x="3" y="3"/>
                  </a:cubicBezTo>
                  <a:cubicBezTo>
                    <a:pt x="5" y="3"/>
                    <a:pt x="6" y="3"/>
                    <a:pt x="7" y="3"/>
                  </a:cubicBezTo>
                  <a:cubicBezTo>
                    <a:pt x="9" y="2"/>
                    <a:pt x="11" y="2"/>
                    <a:pt x="13" y="2"/>
                  </a:cubicBezTo>
                  <a:cubicBezTo>
                    <a:pt x="13" y="1"/>
                    <a:pt x="14" y="1"/>
                    <a:pt x="14" y="1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65" name="Freeform 116"/>
            <p:cNvSpPr>
              <a:spLocks/>
            </p:cNvSpPr>
            <p:nvPr/>
          </p:nvSpPr>
          <p:spPr bwMode="auto">
            <a:xfrm>
              <a:off x="5214065" y="4064260"/>
              <a:ext cx="13587" cy="2470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5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3" y="2"/>
                </a:cxn>
                <a:cxn ang="0">
                  <a:pos x="7" y="1"/>
                </a:cxn>
                <a:cxn ang="0">
                  <a:pos x="9" y="1"/>
                </a:cxn>
                <a:cxn ang="0">
                  <a:pos x="7" y="0"/>
                </a:cxn>
              </a:cxnLst>
              <a:rect l="0" t="0" r="r" b="b"/>
              <a:pathLst>
                <a:path w="9" h="2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4" y="1"/>
                    <a:pt x="2" y="1"/>
                    <a:pt x="1" y="1"/>
                  </a:cubicBezTo>
                  <a:cubicBezTo>
                    <a:pt x="0" y="1"/>
                    <a:pt x="1" y="2"/>
                    <a:pt x="1" y="2"/>
                  </a:cubicBezTo>
                  <a:cubicBezTo>
                    <a:pt x="2" y="2"/>
                    <a:pt x="3" y="2"/>
                    <a:pt x="3" y="2"/>
                  </a:cubicBezTo>
                  <a:cubicBezTo>
                    <a:pt x="5" y="2"/>
                    <a:pt x="6" y="2"/>
                    <a:pt x="7" y="1"/>
                  </a:cubicBezTo>
                  <a:cubicBezTo>
                    <a:pt x="8" y="1"/>
                    <a:pt x="9" y="1"/>
                    <a:pt x="9" y="1"/>
                  </a:cubicBezTo>
                  <a:lnTo>
                    <a:pt x="7" y="0"/>
                  </a:lnTo>
                  <a:close/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66" name="Freeform 117"/>
            <p:cNvSpPr>
              <a:spLocks/>
            </p:cNvSpPr>
            <p:nvPr/>
          </p:nvSpPr>
          <p:spPr bwMode="auto">
            <a:xfrm>
              <a:off x="5198007" y="4067967"/>
              <a:ext cx="13587" cy="1235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5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3" y="1"/>
                </a:cxn>
                <a:cxn ang="0">
                  <a:pos x="7" y="0"/>
                </a:cxn>
                <a:cxn ang="0">
                  <a:pos x="9" y="0"/>
                </a:cxn>
                <a:cxn ang="0">
                  <a:pos x="7" y="0"/>
                </a:cxn>
              </a:cxnLst>
              <a:rect l="0" t="0" r="r" b="b"/>
              <a:pathLst>
                <a:path w="9" h="1">
                  <a:moveTo>
                    <a:pt x="7" y="0"/>
                  </a:moveTo>
                  <a:cubicBezTo>
                    <a:pt x="6" y="0"/>
                    <a:pt x="5" y="0"/>
                    <a:pt x="5" y="0"/>
                  </a:cubicBezTo>
                  <a:cubicBezTo>
                    <a:pt x="3" y="0"/>
                    <a:pt x="2" y="0"/>
                    <a:pt x="1" y="0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2" y="1"/>
                    <a:pt x="3" y="1"/>
                    <a:pt x="3" y="1"/>
                  </a:cubicBezTo>
                  <a:cubicBezTo>
                    <a:pt x="4" y="1"/>
                    <a:pt x="6" y="1"/>
                    <a:pt x="7" y="0"/>
                  </a:cubicBezTo>
                  <a:cubicBezTo>
                    <a:pt x="7" y="0"/>
                    <a:pt x="9" y="0"/>
                    <a:pt x="9" y="0"/>
                  </a:cubicBezTo>
                  <a:lnTo>
                    <a:pt x="7" y="0"/>
                  </a:lnTo>
                  <a:close/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67" name="Freeform 118"/>
            <p:cNvSpPr>
              <a:spLocks/>
            </p:cNvSpPr>
            <p:nvPr/>
          </p:nvSpPr>
          <p:spPr bwMode="auto">
            <a:xfrm>
              <a:off x="5233829" y="4058084"/>
              <a:ext cx="18528" cy="6176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7" y="0"/>
                </a:cxn>
                <a:cxn ang="0">
                  <a:pos x="1" y="2"/>
                </a:cxn>
                <a:cxn ang="0">
                  <a:pos x="2" y="4"/>
                </a:cxn>
                <a:cxn ang="0">
                  <a:pos x="5" y="4"/>
                </a:cxn>
                <a:cxn ang="0">
                  <a:pos x="10" y="2"/>
                </a:cxn>
                <a:cxn ang="0">
                  <a:pos x="13" y="0"/>
                </a:cxn>
                <a:cxn ang="0">
                  <a:pos x="10" y="0"/>
                </a:cxn>
              </a:cxnLst>
              <a:rect l="0" t="0" r="r" b="b"/>
              <a:pathLst>
                <a:path w="13" h="4">
                  <a:moveTo>
                    <a:pt x="10" y="0"/>
                  </a:moveTo>
                  <a:cubicBezTo>
                    <a:pt x="9" y="0"/>
                    <a:pt x="8" y="0"/>
                    <a:pt x="7" y="0"/>
                  </a:cubicBezTo>
                  <a:cubicBezTo>
                    <a:pt x="5" y="0"/>
                    <a:pt x="3" y="1"/>
                    <a:pt x="1" y="2"/>
                  </a:cubicBezTo>
                  <a:cubicBezTo>
                    <a:pt x="0" y="2"/>
                    <a:pt x="1" y="3"/>
                    <a:pt x="2" y="4"/>
                  </a:cubicBezTo>
                  <a:cubicBezTo>
                    <a:pt x="2" y="4"/>
                    <a:pt x="4" y="4"/>
                    <a:pt x="5" y="4"/>
                  </a:cubicBezTo>
                  <a:cubicBezTo>
                    <a:pt x="7" y="4"/>
                    <a:pt x="8" y="3"/>
                    <a:pt x="10" y="2"/>
                  </a:cubicBezTo>
                  <a:cubicBezTo>
                    <a:pt x="11" y="2"/>
                    <a:pt x="13" y="2"/>
                    <a:pt x="13" y="0"/>
                  </a:cubicBezTo>
                  <a:lnTo>
                    <a:pt x="10" y="0"/>
                  </a:lnTo>
                  <a:close/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68" name="Freeform 119"/>
            <p:cNvSpPr>
              <a:spLocks/>
            </p:cNvSpPr>
            <p:nvPr/>
          </p:nvSpPr>
          <p:spPr bwMode="auto">
            <a:xfrm>
              <a:off x="5257298" y="4058084"/>
              <a:ext cx="14823" cy="2470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5" y="0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3" y="2"/>
                </a:cxn>
                <a:cxn ang="0">
                  <a:pos x="8" y="1"/>
                </a:cxn>
                <a:cxn ang="0">
                  <a:pos x="10" y="0"/>
                </a:cxn>
                <a:cxn ang="0">
                  <a:pos x="8" y="0"/>
                </a:cxn>
              </a:cxnLst>
              <a:rect l="0" t="0" r="r" b="b"/>
              <a:pathLst>
                <a:path w="11" h="2">
                  <a:moveTo>
                    <a:pt x="8" y="0"/>
                  </a:moveTo>
                  <a:cubicBezTo>
                    <a:pt x="7" y="0"/>
                    <a:pt x="6" y="0"/>
                    <a:pt x="5" y="0"/>
                  </a:cubicBezTo>
                  <a:cubicBezTo>
                    <a:pt x="4" y="0"/>
                    <a:pt x="1" y="1"/>
                    <a:pt x="0" y="1"/>
                  </a:cubicBezTo>
                  <a:cubicBezTo>
                    <a:pt x="0" y="1"/>
                    <a:pt x="0" y="2"/>
                    <a:pt x="1" y="2"/>
                  </a:cubicBezTo>
                  <a:cubicBezTo>
                    <a:pt x="1" y="2"/>
                    <a:pt x="3" y="2"/>
                    <a:pt x="3" y="2"/>
                  </a:cubicBezTo>
                  <a:cubicBezTo>
                    <a:pt x="5" y="2"/>
                    <a:pt x="7" y="2"/>
                    <a:pt x="8" y="1"/>
                  </a:cubicBezTo>
                  <a:cubicBezTo>
                    <a:pt x="9" y="1"/>
                    <a:pt x="11" y="1"/>
                    <a:pt x="10" y="0"/>
                  </a:cubicBezTo>
                  <a:lnTo>
                    <a:pt x="8" y="0"/>
                  </a:lnTo>
                  <a:close/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69" name="Line 120"/>
            <p:cNvSpPr>
              <a:spLocks noChangeShapeType="1"/>
            </p:cNvSpPr>
            <p:nvPr/>
          </p:nvSpPr>
          <p:spPr bwMode="auto">
            <a:xfrm>
              <a:off x="5306708" y="4121082"/>
              <a:ext cx="1235" cy="1235"/>
            </a:xfrm>
            <a:prstGeom prst="line">
              <a:avLst/>
            </a:pr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70" name="Line 121"/>
            <p:cNvSpPr>
              <a:spLocks noChangeShapeType="1"/>
            </p:cNvSpPr>
            <p:nvPr/>
          </p:nvSpPr>
          <p:spPr bwMode="auto">
            <a:xfrm>
              <a:off x="5306708" y="4121082"/>
              <a:ext cx="1235" cy="1235"/>
            </a:xfrm>
            <a:prstGeom prst="line">
              <a:avLst/>
            </a:pr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71" name="Line 122"/>
            <p:cNvSpPr>
              <a:spLocks noChangeShapeType="1"/>
            </p:cNvSpPr>
            <p:nvPr/>
          </p:nvSpPr>
          <p:spPr bwMode="auto">
            <a:xfrm>
              <a:off x="5275828" y="4081553"/>
              <a:ext cx="1235" cy="1235"/>
            </a:xfrm>
            <a:prstGeom prst="line">
              <a:avLst/>
            </a:pr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72" name="Line 123"/>
            <p:cNvSpPr>
              <a:spLocks noChangeShapeType="1"/>
            </p:cNvSpPr>
            <p:nvPr/>
          </p:nvSpPr>
          <p:spPr bwMode="auto">
            <a:xfrm>
              <a:off x="5275828" y="4081553"/>
              <a:ext cx="1235" cy="1235"/>
            </a:xfrm>
            <a:prstGeom prst="line">
              <a:avLst/>
            </a:pr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73" name="Freeform 124"/>
            <p:cNvSpPr>
              <a:spLocks/>
            </p:cNvSpPr>
            <p:nvPr/>
          </p:nvSpPr>
          <p:spPr bwMode="auto">
            <a:xfrm>
              <a:off x="5610577" y="3965441"/>
              <a:ext cx="44468" cy="19764"/>
            </a:xfrm>
            <a:custGeom>
              <a:avLst/>
              <a:gdLst/>
              <a:ahLst/>
              <a:cxnLst>
                <a:cxn ang="0">
                  <a:pos x="21" y="3"/>
                </a:cxn>
                <a:cxn ang="0">
                  <a:pos x="16" y="2"/>
                </a:cxn>
                <a:cxn ang="0">
                  <a:pos x="9" y="1"/>
                </a:cxn>
                <a:cxn ang="0">
                  <a:pos x="4" y="5"/>
                </a:cxn>
                <a:cxn ang="0">
                  <a:pos x="3" y="6"/>
                </a:cxn>
                <a:cxn ang="0">
                  <a:pos x="2" y="7"/>
                </a:cxn>
                <a:cxn ang="0">
                  <a:pos x="1" y="9"/>
                </a:cxn>
                <a:cxn ang="0">
                  <a:pos x="0" y="13"/>
                </a:cxn>
                <a:cxn ang="0">
                  <a:pos x="1" y="14"/>
                </a:cxn>
                <a:cxn ang="0">
                  <a:pos x="3" y="13"/>
                </a:cxn>
                <a:cxn ang="0">
                  <a:pos x="3" y="12"/>
                </a:cxn>
                <a:cxn ang="0">
                  <a:pos x="5" y="11"/>
                </a:cxn>
                <a:cxn ang="0">
                  <a:pos x="7" y="9"/>
                </a:cxn>
                <a:cxn ang="0">
                  <a:pos x="9" y="8"/>
                </a:cxn>
                <a:cxn ang="0">
                  <a:pos x="10" y="7"/>
                </a:cxn>
                <a:cxn ang="0">
                  <a:pos x="13" y="7"/>
                </a:cxn>
                <a:cxn ang="0">
                  <a:pos x="14" y="8"/>
                </a:cxn>
                <a:cxn ang="0">
                  <a:pos x="21" y="8"/>
                </a:cxn>
                <a:cxn ang="0">
                  <a:pos x="31" y="6"/>
                </a:cxn>
                <a:cxn ang="0">
                  <a:pos x="27" y="4"/>
                </a:cxn>
                <a:cxn ang="0">
                  <a:pos x="24" y="4"/>
                </a:cxn>
                <a:cxn ang="0">
                  <a:pos x="21" y="4"/>
                </a:cxn>
              </a:cxnLst>
              <a:rect l="0" t="0" r="r" b="b"/>
              <a:pathLst>
                <a:path w="31" h="14">
                  <a:moveTo>
                    <a:pt x="21" y="3"/>
                  </a:moveTo>
                  <a:cubicBezTo>
                    <a:pt x="20" y="3"/>
                    <a:pt x="18" y="2"/>
                    <a:pt x="16" y="2"/>
                  </a:cubicBezTo>
                  <a:cubicBezTo>
                    <a:pt x="14" y="1"/>
                    <a:pt x="11" y="0"/>
                    <a:pt x="9" y="1"/>
                  </a:cubicBezTo>
                  <a:cubicBezTo>
                    <a:pt x="7" y="2"/>
                    <a:pt x="5" y="4"/>
                    <a:pt x="4" y="5"/>
                  </a:cubicBezTo>
                  <a:cubicBezTo>
                    <a:pt x="4" y="6"/>
                    <a:pt x="4" y="6"/>
                    <a:pt x="3" y="6"/>
                  </a:cubicBezTo>
                  <a:cubicBezTo>
                    <a:pt x="3" y="7"/>
                    <a:pt x="3" y="7"/>
                    <a:pt x="2" y="7"/>
                  </a:cubicBezTo>
                  <a:cubicBezTo>
                    <a:pt x="2" y="8"/>
                    <a:pt x="1" y="9"/>
                    <a:pt x="1" y="9"/>
                  </a:cubicBezTo>
                  <a:cubicBezTo>
                    <a:pt x="1" y="10"/>
                    <a:pt x="0" y="12"/>
                    <a:pt x="0" y="13"/>
                  </a:cubicBezTo>
                  <a:cubicBezTo>
                    <a:pt x="0" y="14"/>
                    <a:pt x="0" y="14"/>
                    <a:pt x="1" y="14"/>
                  </a:cubicBezTo>
                  <a:cubicBezTo>
                    <a:pt x="2" y="14"/>
                    <a:pt x="2" y="14"/>
                    <a:pt x="3" y="13"/>
                  </a:cubicBezTo>
                  <a:cubicBezTo>
                    <a:pt x="3" y="13"/>
                    <a:pt x="3" y="12"/>
                    <a:pt x="3" y="12"/>
                  </a:cubicBezTo>
                  <a:cubicBezTo>
                    <a:pt x="4" y="12"/>
                    <a:pt x="4" y="11"/>
                    <a:pt x="5" y="11"/>
                  </a:cubicBezTo>
                  <a:cubicBezTo>
                    <a:pt x="6" y="11"/>
                    <a:pt x="6" y="10"/>
                    <a:pt x="7" y="9"/>
                  </a:cubicBezTo>
                  <a:cubicBezTo>
                    <a:pt x="8" y="9"/>
                    <a:pt x="9" y="9"/>
                    <a:pt x="9" y="8"/>
                  </a:cubicBezTo>
                  <a:cubicBezTo>
                    <a:pt x="10" y="8"/>
                    <a:pt x="10" y="8"/>
                    <a:pt x="10" y="7"/>
                  </a:cubicBezTo>
                  <a:cubicBezTo>
                    <a:pt x="11" y="7"/>
                    <a:pt x="12" y="7"/>
                    <a:pt x="13" y="7"/>
                  </a:cubicBezTo>
                  <a:cubicBezTo>
                    <a:pt x="14" y="8"/>
                    <a:pt x="13" y="8"/>
                    <a:pt x="14" y="8"/>
                  </a:cubicBezTo>
                  <a:cubicBezTo>
                    <a:pt x="17" y="9"/>
                    <a:pt x="19" y="8"/>
                    <a:pt x="21" y="8"/>
                  </a:cubicBezTo>
                  <a:cubicBezTo>
                    <a:pt x="23" y="8"/>
                    <a:pt x="31" y="9"/>
                    <a:pt x="31" y="6"/>
                  </a:cubicBezTo>
                  <a:cubicBezTo>
                    <a:pt x="30" y="4"/>
                    <a:pt x="29" y="4"/>
                    <a:pt x="27" y="4"/>
                  </a:cubicBezTo>
                  <a:cubicBezTo>
                    <a:pt x="26" y="4"/>
                    <a:pt x="25" y="4"/>
                    <a:pt x="24" y="4"/>
                  </a:cubicBezTo>
                  <a:cubicBezTo>
                    <a:pt x="23" y="4"/>
                    <a:pt x="22" y="4"/>
                    <a:pt x="21" y="4"/>
                  </a:cubicBezTo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74" name="Freeform 125"/>
            <p:cNvSpPr>
              <a:spLocks/>
            </p:cNvSpPr>
            <p:nvPr/>
          </p:nvSpPr>
          <p:spPr bwMode="auto">
            <a:xfrm>
              <a:off x="7136092" y="6240745"/>
              <a:ext cx="185286" cy="103760"/>
            </a:xfrm>
            <a:custGeom>
              <a:avLst/>
              <a:gdLst/>
              <a:ahLst/>
              <a:cxnLst>
                <a:cxn ang="0">
                  <a:pos x="123" y="0"/>
                </a:cxn>
                <a:cxn ang="0">
                  <a:pos x="115" y="3"/>
                </a:cxn>
                <a:cxn ang="0">
                  <a:pos x="106" y="6"/>
                </a:cxn>
                <a:cxn ang="0">
                  <a:pos x="94" y="11"/>
                </a:cxn>
                <a:cxn ang="0">
                  <a:pos x="85" y="16"/>
                </a:cxn>
                <a:cxn ang="0">
                  <a:pos x="81" y="18"/>
                </a:cxn>
                <a:cxn ang="0">
                  <a:pos x="74" y="20"/>
                </a:cxn>
                <a:cxn ang="0">
                  <a:pos x="68" y="21"/>
                </a:cxn>
                <a:cxn ang="0">
                  <a:pos x="64" y="22"/>
                </a:cxn>
                <a:cxn ang="0">
                  <a:pos x="58" y="21"/>
                </a:cxn>
                <a:cxn ang="0">
                  <a:pos x="53" y="21"/>
                </a:cxn>
                <a:cxn ang="0">
                  <a:pos x="38" y="20"/>
                </a:cxn>
                <a:cxn ang="0">
                  <a:pos x="35" y="34"/>
                </a:cxn>
                <a:cxn ang="0">
                  <a:pos x="33" y="34"/>
                </a:cxn>
                <a:cxn ang="0">
                  <a:pos x="28" y="36"/>
                </a:cxn>
                <a:cxn ang="0">
                  <a:pos x="21" y="36"/>
                </a:cxn>
                <a:cxn ang="0">
                  <a:pos x="15" y="36"/>
                </a:cxn>
                <a:cxn ang="0">
                  <a:pos x="9" y="39"/>
                </a:cxn>
                <a:cxn ang="0">
                  <a:pos x="2" y="40"/>
                </a:cxn>
                <a:cxn ang="0">
                  <a:pos x="2" y="45"/>
                </a:cxn>
                <a:cxn ang="0">
                  <a:pos x="1" y="53"/>
                </a:cxn>
                <a:cxn ang="0">
                  <a:pos x="8" y="60"/>
                </a:cxn>
                <a:cxn ang="0">
                  <a:pos x="11" y="62"/>
                </a:cxn>
                <a:cxn ang="0">
                  <a:pos x="12" y="64"/>
                </a:cxn>
                <a:cxn ang="0">
                  <a:pos x="20" y="71"/>
                </a:cxn>
                <a:cxn ang="0">
                  <a:pos x="22" y="70"/>
                </a:cxn>
                <a:cxn ang="0">
                  <a:pos x="29" y="67"/>
                </a:cxn>
                <a:cxn ang="0">
                  <a:pos x="37" y="68"/>
                </a:cxn>
                <a:cxn ang="0">
                  <a:pos x="52" y="67"/>
                </a:cxn>
                <a:cxn ang="0">
                  <a:pos x="58" y="66"/>
                </a:cxn>
                <a:cxn ang="0">
                  <a:pos x="66" y="66"/>
                </a:cxn>
                <a:cxn ang="0">
                  <a:pos x="69" y="58"/>
                </a:cxn>
                <a:cxn ang="0">
                  <a:pos x="76" y="52"/>
                </a:cxn>
                <a:cxn ang="0">
                  <a:pos x="91" y="52"/>
                </a:cxn>
                <a:cxn ang="0">
                  <a:pos x="97" y="51"/>
                </a:cxn>
                <a:cxn ang="0">
                  <a:pos x="99" y="50"/>
                </a:cxn>
                <a:cxn ang="0">
                  <a:pos x="101" y="48"/>
                </a:cxn>
                <a:cxn ang="0">
                  <a:pos x="94" y="39"/>
                </a:cxn>
                <a:cxn ang="0">
                  <a:pos x="93" y="38"/>
                </a:cxn>
                <a:cxn ang="0">
                  <a:pos x="93" y="37"/>
                </a:cxn>
                <a:cxn ang="0">
                  <a:pos x="93" y="34"/>
                </a:cxn>
                <a:cxn ang="0">
                  <a:pos x="94" y="29"/>
                </a:cxn>
                <a:cxn ang="0">
                  <a:pos x="97" y="27"/>
                </a:cxn>
                <a:cxn ang="0">
                  <a:pos x="100" y="25"/>
                </a:cxn>
                <a:cxn ang="0">
                  <a:pos x="104" y="24"/>
                </a:cxn>
                <a:cxn ang="0">
                  <a:pos x="111" y="19"/>
                </a:cxn>
                <a:cxn ang="0">
                  <a:pos x="120" y="10"/>
                </a:cxn>
                <a:cxn ang="0">
                  <a:pos x="125" y="4"/>
                </a:cxn>
                <a:cxn ang="0">
                  <a:pos x="126" y="2"/>
                </a:cxn>
                <a:cxn ang="0">
                  <a:pos x="128" y="0"/>
                </a:cxn>
                <a:cxn ang="0">
                  <a:pos x="123" y="0"/>
                </a:cxn>
              </a:cxnLst>
              <a:rect l="0" t="0" r="r" b="b"/>
              <a:pathLst>
                <a:path w="128" h="71">
                  <a:moveTo>
                    <a:pt x="123" y="0"/>
                  </a:moveTo>
                  <a:cubicBezTo>
                    <a:pt x="120" y="0"/>
                    <a:pt x="117" y="2"/>
                    <a:pt x="115" y="3"/>
                  </a:cubicBezTo>
                  <a:cubicBezTo>
                    <a:pt x="112" y="4"/>
                    <a:pt x="109" y="5"/>
                    <a:pt x="106" y="6"/>
                  </a:cubicBezTo>
                  <a:cubicBezTo>
                    <a:pt x="103" y="9"/>
                    <a:pt x="98" y="10"/>
                    <a:pt x="94" y="11"/>
                  </a:cubicBezTo>
                  <a:cubicBezTo>
                    <a:pt x="91" y="12"/>
                    <a:pt x="88" y="14"/>
                    <a:pt x="85" y="16"/>
                  </a:cubicBezTo>
                  <a:cubicBezTo>
                    <a:pt x="83" y="16"/>
                    <a:pt x="82" y="17"/>
                    <a:pt x="81" y="18"/>
                  </a:cubicBezTo>
                  <a:cubicBezTo>
                    <a:pt x="79" y="19"/>
                    <a:pt x="76" y="19"/>
                    <a:pt x="74" y="20"/>
                  </a:cubicBezTo>
                  <a:cubicBezTo>
                    <a:pt x="72" y="21"/>
                    <a:pt x="70" y="21"/>
                    <a:pt x="68" y="21"/>
                  </a:cubicBezTo>
                  <a:cubicBezTo>
                    <a:pt x="66" y="21"/>
                    <a:pt x="65" y="22"/>
                    <a:pt x="64" y="22"/>
                  </a:cubicBezTo>
                  <a:cubicBezTo>
                    <a:pt x="62" y="22"/>
                    <a:pt x="60" y="21"/>
                    <a:pt x="58" y="21"/>
                  </a:cubicBezTo>
                  <a:cubicBezTo>
                    <a:pt x="56" y="21"/>
                    <a:pt x="55" y="21"/>
                    <a:pt x="53" y="21"/>
                  </a:cubicBezTo>
                  <a:cubicBezTo>
                    <a:pt x="48" y="21"/>
                    <a:pt x="43" y="19"/>
                    <a:pt x="38" y="20"/>
                  </a:cubicBezTo>
                  <a:cubicBezTo>
                    <a:pt x="37" y="24"/>
                    <a:pt x="41" y="33"/>
                    <a:pt x="35" y="34"/>
                  </a:cubicBezTo>
                  <a:cubicBezTo>
                    <a:pt x="34" y="35"/>
                    <a:pt x="33" y="35"/>
                    <a:pt x="33" y="34"/>
                  </a:cubicBezTo>
                  <a:cubicBezTo>
                    <a:pt x="31" y="35"/>
                    <a:pt x="30" y="35"/>
                    <a:pt x="28" y="36"/>
                  </a:cubicBezTo>
                  <a:cubicBezTo>
                    <a:pt x="26" y="36"/>
                    <a:pt x="23" y="37"/>
                    <a:pt x="21" y="36"/>
                  </a:cubicBezTo>
                  <a:cubicBezTo>
                    <a:pt x="19" y="35"/>
                    <a:pt x="17" y="33"/>
                    <a:pt x="15" y="36"/>
                  </a:cubicBezTo>
                  <a:cubicBezTo>
                    <a:pt x="14" y="39"/>
                    <a:pt x="12" y="40"/>
                    <a:pt x="9" y="39"/>
                  </a:cubicBezTo>
                  <a:cubicBezTo>
                    <a:pt x="6" y="39"/>
                    <a:pt x="3" y="36"/>
                    <a:pt x="2" y="40"/>
                  </a:cubicBezTo>
                  <a:cubicBezTo>
                    <a:pt x="2" y="42"/>
                    <a:pt x="3" y="43"/>
                    <a:pt x="2" y="45"/>
                  </a:cubicBezTo>
                  <a:cubicBezTo>
                    <a:pt x="2" y="48"/>
                    <a:pt x="0" y="50"/>
                    <a:pt x="1" y="53"/>
                  </a:cubicBezTo>
                  <a:cubicBezTo>
                    <a:pt x="2" y="57"/>
                    <a:pt x="5" y="58"/>
                    <a:pt x="8" y="60"/>
                  </a:cubicBezTo>
                  <a:cubicBezTo>
                    <a:pt x="9" y="61"/>
                    <a:pt x="10" y="61"/>
                    <a:pt x="11" y="62"/>
                  </a:cubicBezTo>
                  <a:cubicBezTo>
                    <a:pt x="12" y="63"/>
                    <a:pt x="11" y="61"/>
                    <a:pt x="12" y="64"/>
                  </a:cubicBezTo>
                  <a:cubicBezTo>
                    <a:pt x="14" y="66"/>
                    <a:pt x="16" y="71"/>
                    <a:pt x="20" y="71"/>
                  </a:cubicBezTo>
                  <a:cubicBezTo>
                    <a:pt x="20" y="70"/>
                    <a:pt x="21" y="70"/>
                    <a:pt x="22" y="70"/>
                  </a:cubicBezTo>
                  <a:cubicBezTo>
                    <a:pt x="24" y="69"/>
                    <a:pt x="27" y="68"/>
                    <a:pt x="29" y="67"/>
                  </a:cubicBezTo>
                  <a:cubicBezTo>
                    <a:pt x="32" y="67"/>
                    <a:pt x="34" y="67"/>
                    <a:pt x="37" y="68"/>
                  </a:cubicBezTo>
                  <a:cubicBezTo>
                    <a:pt x="42" y="70"/>
                    <a:pt x="47" y="69"/>
                    <a:pt x="52" y="67"/>
                  </a:cubicBezTo>
                  <a:cubicBezTo>
                    <a:pt x="54" y="66"/>
                    <a:pt x="56" y="66"/>
                    <a:pt x="58" y="66"/>
                  </a:cubicBezTo>
                  <a:cubicBezTo>
                    <a:pt x="60" y="66"/>
                    <a:pt x="64" y="67"/>
                    <a:pt x="66" y="66"/>
                  </a:cubicBezTo>
                  <a:cubicBezTo>
                    <a:pt x="69" y="65"/>
                    <a:pt x="68" y="60"/>
                    <a:pt x="69" y="58"/>
                  </a:cubicBezTo>
                  <a:cubicBezTo>
                    <a:pt x="70" y="55"/>
                    <a:pt x="72" y="52"/>
                    <a:pt x="76" y="52"/>
                  </a:cubicBezTo>
                  <a:cubicBezTo>
                    <a:pt x="81" y="51"/>
                    <a:pt x="86" y="53"/>
                    <a:pt x="91" y="52"/>
                  </a:cubicBezTo>
                  <a:cubicBezTo>
                    <a:pt x="94" y="52"/>
                    <a:pt x="95" y="51"/>
                    <a:pt x="97" y="51"/>
                  </a:cubicBezTo>
                  <a:cubicBezTo>
                    <a:pt x="97" y="50"/>
                    <a:pt x="98" y="50"/>
                    <a:pt x="99" y="50"/>
                  </a:cubicBezTo>
                  <a:cubicBezTo>
                    <a:pt x="100" y="50"/>
                    <a:pt x="101" y="49"/>
                    <a:pt x="101" y="48"/>
                  </a:cubicBezTo>
                  <a:cubicBezTo>
                    <a:pt x="99" y="45"/>
                    <a:pt x="96" y="43"/>
                    <a:pt x="94" y="39"/>
                  </a:cubicBezTo>
                  <a:cubicBezTo>
                    <a:pt x="94" y="39"/>
                    <a:pt x="94" y="39"/>
                    <a:pt x="93" y="38"/>
                  </a:cubicBezTo>
                  <a:cubicBezTo>
                    <a:pt x="93" y="38"/>
                    <a:pt x="93" y="37"/>
                    <a:pt x="93" y="37"/>
                  </a:cubicBezTo>
                  <a:cubicBezTo>
                    <a:pt x="93" y="36"/>
                    <a:pt x="93" y="35"/>
                    <a:pt x="93" y="34"/>
                  </a:cubicBezTo>
                  <a:cubicBezTo>
                    <a:pt x="93" y="32"/>
                    <a:pt x="93" y="30"/>
                    <a:pt x="94" y="29"/>
                  </a:cubicBezTo>
                  <a:cubicBezTo>
                    <a:pt x="94" y="28"/>
                    <a:pt x="96" y="27"/>
                    <a:pt x="97" y="27"/>
                  </a:cubicBezTo>
                  <a:cubicBezTo>
                    <a:pt x="98" y="25"/>
                    <a:pt x="98" y="25"/>
                    <a:pt x="100" y="25"/>
                  </a:cubicBezTo>
                  <a:cubicBezTo>
                    <a:pt x="101" y="24"/>
                    <a:pt x="103" y="24"/>
                    <a:pt x="104" y="24"/>
                  </a:cubicBezTo>
                  <a:cubicBezTo>
                    <a:pt x="107" y="23"/>
                    <a:pt x="109" y="22"/>
                    <a:pt x="111" y="19"/>
                  </a:cubicBezTo>
                  <a:cubicBezTo>
                    <a:pt x="114" y="16"/>
                    <a:pt x="116" y="13"/>
                    <a:pt x="120" y="10"/>
                  </a:cubicBezTo>
                  <a:cubicBezTo>
                    <a:pt x="122" y="8"/>
                    <a:pt x="123" y="7"/>
                    <a:pt x="125" y="4"/>
                  </a:cubicBezTo>
                  <a:cubicBezTo>
                    <a:pt x="125" y="4"/>
                    <a:pt x="126" y="3"/>
                    <a:pt x="126" y="2"/>
                  </a:cubicBezTo>
                  <a:cubicBezTo>
                    <a:pt x="127" y="2"/>
                    <a:pt x="128" y="0"/>
                    <a:pt x="128" y="0"/>
                  </a:cubicBezTo>
                  <a:lnTo>
                    <a:pt x="123" y="0"/>
                  </a:lnTo>
                  <a:close/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75" name="Freeform 139"/>
            <p:cNvSpPr>
              <a:spLocks/>
            </p:cNvSpPr>
            <p:nvPr/>
          </p:nvSpPr>
          <p:spPr bwMode="auto">
            <a:xfrm>
              <a:off x="5745217" y="6145633"/>
              <a:ext cx="27175" cy="16058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3" y="3"/>
                </a:cxn>
                <a:cxn ang="0">
                  <a:pos x="1" y="7"/>
                </a:cxn>
                <a:cxn ang="0">
                  <a:pos x="5" y="10"/>
                </a:cxn>
                <a:cxn ang="0">
                  <a:pos x="14" y="11"/>
                </a:cxn>
                <a:cxn ang="0">
                  <a:pos x="17" y="7"/>
                </a:cxn>
                <a:cxn ang="0">
                  <a:pos x="19" y="3"/>
                </a:cxn>
                <a:cxn ang="0">
                  <a:pos x="16" y="2"/>
                </a:cxn>
              </a:cxnLst>
              <a:rect l="0" t="0" r="r" b="b"/>
              <a:pathLst>
                <a:path w="19" h="11">
                  <a:moveTo>
                    <a:pt x="16" y="2"/>
                  </a:moveTo>
                  <a:cubicBezTo>
                    <a:pt x="12" y="0"/>
                    <a:pt x="6" y="0"/>
                    <a:pt x="3" y="3"/>
                  </a:cubicBezTo>
                  <a:cubicBezTo>
                    <a:pt x="2" y="4"/>
                    <a:pt x="0" y="5"/>
                    <a:pt x="1" y="7"/>
                  </a:cubicBezTo>
                  <a:cubicBezTo>
                    <a:pt x="1" y="9"/>
                    <a:pt x="3" y="9"/>
                    <a:pt x="5" y="10"/>
                  </a:cubicBezTo>
                  <a:cubicBezTo>
                    <a:pt x="7" y="11"/>
                    <a:pt x="11" y="11"/>
                    <a:pt x="14" y="11"/>
                  </a:cubicBezTo>
                  <a:cubicBezTo>
                    <a:pt x="15" y="10"/>
                    <a:pt x="15" y="9"/>
                    <a:pt x="17" y="7"/>
                  </a:cubicBezTo>
                  <a:cubicBezTo>
                    <a:pt x="19" y="6"/>
                    <a:pt x="19" y="6"/>
                    <a:pt x="19" y="3"/>
                  </a:cubicBezTo>
                  <a:lnTo>
                    <a:pt x="16" y="2"/>
                  </a:lnTo>
                  <a:close/>
                </a:path>
              </a:pathLst>
            </a:custGeom>
            <a:solidFill>
              <a:schemeClr val="tx2"/>
            </a:solidFill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526213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70722" y="482860"/>
            <a:ext cx="11110788" cy="782357"/>
          </a:xfrm>
        </p:spPr>
        <p:txBody>
          <a:bodyPr anchor="b">
            <a:normAutofit/>
          </a:bodyPr>
          <a:lstStyle/>
          <a:p>
            <a:r>
              <a:rPr lang="fr-BE" sz="3600" b="1" dirty="0"/>
              <a:t>Support by the Commission via </a:t>
            </a:r>
            <a:r>
              <a:rPr lang="fr-BE" sz="3600" b="1" dirty="0" err="1"/>
              <a:t>mutual</a:t>
            </a:r>
            <a:r>
              <a:rPr lang="fr-BE" sz="3600" b="1" dirty="0"/>
              <a:t> </a:t>
            </a:r>
            <a:r>
              <a:rPr lang="fr-BE" sz="3600" b="1" dirty="0" err="1"/>
              <a:t>learning</a:t>
            </a:r>
            <a:endParaRPr lang="fr-BE" sz="3600" b="1" dirty="0"/>
          </a:p>
        </p:txBody>
      </p: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350FF4F8-2AC0-7E79-A505-7E7378D0FD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443987"/>
              </p:ext>
            </p:extLst>
          </p:nvPr>
        </p:nvGraphicFramePr>
        <p:xfrm>
          <a:off x="1698171" y="1582056"/>
          <a:ext cx="8403771" cy="46740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5124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EB03E3-B92C-D50D-CA92-7518C2D78D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793D0A8-3EBB-F162-9C48-48B5D23CA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3245" y="651728"/>
            <a:ext cx="10802817" cy="5567905"/>
          </a:xfrm>
        </p:spPr>
        <p:txBody>
          <a:bodyPr/>
          <a:lstStyle/>
          <a:p>
            <a:r>
              <a:rPr lang="en-US" sz="1600" b="1" dirty="0"/>
              <a:t>Spain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fr-FR" altLang="fr-FR" sz="1600" dirty="0">
                <a:latin typeface="Arial" panose="020B0604020202020204" pitchFamily="34" charset="0"/>
              </a:rPr>
              <a:t>Contribution system </a:t>
            </a:r>
            <a:r>
              <a:rPr lang="fr-FR" altLang="fr-FR" sz="1600" dirty="0" err="1">
                <a:latin typeface="Arial" panose="020B0604020202020204" pitchFamily="34" charset="0"/>
              </a:rPr>
              <a:t>reform</a:t>
            </a:r>
            <a:r>
              <a:rPr lang="fr-FR" altLang="fr-FR" sz="1600" dirty="0">
                <a:latin typeface="Arial" panose="020B0604020202020204" pitchFamily="34" charset="0"/>
              </a:rPr>
              <a:t> (2022) </a:t>
            </a:r>
            <a:r>
              <a:rPr lang="fr-FR" altLang="fr-FR" sz="1600" dirty="0" err="1">
                <a:latin typeface="Arial" panose="020B0604020202020204" pitchFamily="34" charset="0"/>
              </a:rPr>
              <a:t>under</a:t>
            </a:r>
            <a:r>
              <a:rPr lang="fr-FR" altLang="fr-FR" sz="1600" dirty="0">
                <a:latin typeface="Arial" panose="020B0604020202020204" pitchFamily="34" charset="0"/>
              </a:rPr>
              <a:t> </a:t>
            </a:r>
            <a:r>
              <a:rPr lang="fr-FR" altLang="fr-FR" sz="1600" dirty="0" err="1">
                <a:latin typeface="Arial" panose="020B0604020202020204" pitchFamily="34" charset="0"/>
              </a:rPr>
              <a:t>Recovery</a:t>
            </a:r>
            <a:r>
              <a:rPr lang="fr-FR" altLang="fr-FR" sz="1600" dirty="0">
                <a:latin typeface="Arial" panose="020B0604020202020204" pitchFamily="34" charset="0"/>
              </a:rPr>
              <a:t> and </a:t>
            </a:r>
            <a:r>
              <a:rPr lang="fr-FR" altLang="fr-FR" sz="1600" dirty="0" err="1">
                <a:latin typeface="Arial" panose="020B0604020202020204" pitchFamily="34" charset="0"/>
              </a:rPr>
              <a:t>Resilience</a:t>
            </a:r>
            <a:r>
              <a:rPr lang="fr-FR" altLang="fr-FR" sz="1600" dirty="0">
                <a:latin typeface="Arial" panose="020B0604020202020204" pitchFamily="34" charset="0"/>
              </a:rPr>
              <a:t> Plan → Contributions </a:t>
            </a:r>
            <a:r>
              <a:rPr lang="fr-FR" altLang="fr-FR" sz="1600" dirty="0" err="1">
                <a:latin typeface="Arial" panose="020B0604020202020204" pitchFamily="34" charset="0"/>
              </a:rPr>
              <a:t>now</a:t>
            </a:r>
            <a:r>
              <a:rPr lang="fr-FR" altLang="fr-FR" sz="1600" dirty="0">
                <a:latin typeface="Arial" panose="020B0604020202020204" pitchFamily="34" charset="0"/>
              </a:rPr>
              <a:t> </a:t>
            </a:r>
            <a:r>
              <a:rPr lang="fr-FR" altLang="fr-FR" sz="1600" dirty="0" err="1">
                <a:latin typeface="Arial" panose="020B0604020202020204" pitchFamily="34" charset="0"/>
              </a:rPr>
              <a:t>linked</a:t>
            </a:r>
            <a:r>
              <a:rPr lang="fr-FR" altLang="fr-FR" sz="1600" dirty="0">
                <a:latin typeface="Arial" panose="020B0604020202020204" pitchFamily="34" charset="0"/>
              </a:rPr>
              <a:t> to real </a:t>
            </a:r>
            <a:r>
              <a:rPr lang="fr-FR" altLang="fr-FR" sz="1600" dirty="0" err="1">
                <a:latin typeface="Arial" panose="020B0604020202020204" pitchFamily="34" charset="0"/>
              </a:rPr>
              <a:t>income</a:t>
            </a:r>
            <a:r>
              <a:rPr lang="fr-FR" altLang="fr-FR" sz="1600" dirty="0">
                <a:latin typeface="Arial" panose="020B0604020202020204" pitchFamily="34" charset="0"/>
              </a:rPr>
              <a:t>, </a:t>
            </a:r>
            <a:r>
              <a:rPr lang="fr-FR" altLang="fr-FR" sz="1600" dirty="0" err="1">
                <a:latin typeface="Arial" panose="020B0604020202020204" pitchFamily="34" charset="0"/>
              </a:rPr>
              <a:t>improving</a:t>
            </a:r>
            <a:r>
              <a:rPr lang="fr-FR" altLang="fr-FR" sz="1600" dirty="0">
                <a:latin typeface="Arial" panose="020B0604020202020204" pitchFamily="34" charset="0"/>
              </a:rPr>
              <a:t> </a:t>
            </a:r>
            <a:r>
              <a:rPr lang="fr-FR" altLang="fr-FR" sz="1600" dirty="0" err="1">
                <a:latin typeface="Arial" panose="020B0604020202020204" pitchFamily="34" charset="0"/>
              </a:rPr>
              <a:t>fairness</a:t>
            </a:r>
            <a:r>
              <a:rPr lang="fr-FR" altLang="fr-FR" sz="1600" dirty="0">
                <a:latin typeface="Arial" panose="020B0604020202020204" pitchFamily="34" charset="0"/>
              </a:rPr>
              <a:t> and pension </a:t>
            </a:r>
            <a:r>
              <a:rPr lang="fr-FR" altLang="fr-FR" sz="1600" dirty="0" err="1">
                <a:latin typeface="Arial" panose="020B0604020202020204" pitchFamily="34" charset="0"/>
              </a:rPr>
              <a:t>adequacy</a:t>
            </a:r>
            <a:endParaRPr lang="fr-FR" altLang="fr-FR" sz="16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fr-FR" altLang="fr-FR" sz="1600" dirty="0" err="1">
                <a:latin typeface="Arial" panose="020B0604020202020204" pitchFamily="34" charset="0"/>
              </a:rPr>
              <a:t>Improved</a:t>
            </a:r>
            <a:r>
              <a:rPr lang="fr-FR" altLang="fr-FR" sz="1600" dirty="0">
                <a:latin typeface="Arial" panose="020B0604020202020204" pitchFamily="34" charset="0"/>
              </a:rPr>
              <a:t> protection for cessation of </a:t>
            </a:r>
            <a:r>
              <a:rPr lang="fr-FR" altLang="fr-FR" sz="1600" dirty="0" err="1">
                <a:latin typeface="Arial" panose="020B0604020202020204" pitchFamily="34" charset="0"/>
              </a:rPr>
              <a:t>activity</a:t>
            </a:r>
            <a:r>
              <a:rPr lang="fr-FR" altLang="fr-FR" sz="1600" dirty="0">
                <a:latin typeface="Arial" panose="020B0604020202020204" pitchFamily="34" charset="0"/>
              </a:rPr>
              <a:t> (2023) → New </a:t>
            </a:r>
            <a:r>
              <a:rPr lang="fr-FR" altLang="fr-FR" sz="1600" dirty="0" err="1">
                <a:latin typeface="Arial" panose="020B0604020202020204" pitchFamily="34" charset="0"/>
              </a:rPr>
              <a:t>benefit</a:t>
            </a:r>
            <a:r>
              <a:rPr lang="fr-FR" altLang="fr-FR" sz="1600" dirty="0">
                <a:latin typeface="Arial" panose="020B0604020202020204" pitchFamily="34" charset="0"/>
              </a:rPr>
              <a:t> for self-</a:t>
            </a:r>
            <a:r>
              <a:rPr lang="fr-FR" altLang="fr-FR" sz="1600" dirty="0" err="1">
                <a:latin typeface="Arial" panose="020B0604020202020204" pitchFamily="34" charset="0"/>
              </a:rPr>
              <a:t>employed</a:t>
            </a:r>
            <a:r>
              <a:rPr lang="fr-FR" altLang="fr-FR" sz="1600" dirty="0">
                <a:latin typeface="Arial" panose="020B0604020202020204" pitchFamily="34" charset="0"/>
              </a:rPr>
              <a:t> in </a:t>
            </a:r>
            <a:r>
              <a:rPr lang="fr-FR" altLang="fr-FR" sz="1600" dirty="0" err="1">
                <a:latin typeface="Arial" panose="020B0604020202020204" pitchFamily="34" charset="0"/>
              </a:rPr>
              <a:t>sectors</a:t>
            </a:r>
            <a:r>
              <a:rPr lang="fr-FR" altLang="fr-FR" sz="1600" dirty="0">
                <a:latin typeface="Arial" panose="020B0604020202020204" pitchFamily="34" charset="0"/>
              </a:rPr>
              <a:t> </a:t>
            </a:r>
            <a:r>
              <a:rPr lang="fr-FR" altLang="fr-FR" sz="1600" dirty="0" err="1">
                <a:latin typeface="Arial" panose="020B0604020202020204" pitchFamily="34" charset="0"/>
              </a:rPr>
              <a:t>affected</a:t>
            </a:r>
            <a:r>
              <a:rPr lang="fr-FR" altLang="fr-FR" sz="1600" dirty="0">
                <a:latin typeface="Arial" panose="020B0604020202020204" pitchFamily="34" charset="0"/>
              </a:rPr>
              <a:t> by </a:t>
            </a:r>
            <a:r>
              <a:rPr lang="fr-FR" altLang="fr-FR" sz="1600" dirty="0" err="1">
                <a:latin typeface="Arial" panose="020B0604020202020204" pitchFamily="34" charset="0"/>
              </a:rPr>
              <a:t>temporary</a:t>
            </a:r>
            <a:r>
              <a:rPr lang="fr-FR" altLang="fr-FR" sz="1600" dirty="0">
                <a:latin typeface="Arial" panose="020B0604020202020204" pitchFamily="34" charset="0"/>
              </a:rPr>
              <a:t> </a:t>
            </a:r>
            <a:r>
              <a:rPr lang="fr-FR" altLang="fr-FR" sz="1600" dirty="0" err="1">
                <a:latin typeface="Arial" panose="020B0604020202020204" pitchFamily="34" charset="0"/>
              </a:rPr>
              <a:t>downturns</a:t>
            </a:r>
            <a:endParaRPr lang="fr-FR" altLang="fr-FR" sz="16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fr-FR" altLang="fr-FR" sz="1600" dirty="0">
              <a:latin typeface="Arial" panose="020B0604020202020204" pitchFamily="34" charset="0"/>
            </a:endParaRPr>
          </a:p>
          <a:p>
            <a:r>
              <a:rPr lang="en-IE" sz="1600" b="1" i="0" dirty="0">
                <a:solidFill>
                  <a:srgbClr val="26324B"/>
                </a:solidFill>
                <a:effectLst/>
                <a:latin typeface="arial" panose="020B0604020202020204" pitchFamily="34" charset="0"/>
              </a:rPr>
              <a:t>Italy</a:t>
            </a:r>
          </a:p>
          <a:p>
            <a:pPr marL="0" indent="0">
              <a:buNone/>
            </a:pPr>
            <a:r>
              <a:rPr lang="en-US" sz="1600" dirty="0"/>
              <a:t>ISCRO scheme made permanent (Income Support for Freelancers)  → Provides income protection for freelance professionals facing significant income drops → Transition from temporary COVID measure to structural protection</a:t>
            </a:r>
          </a:p>
          <a:p>
            <a:r>
              <a:rPr lang="en-IE" sz="1600" b="1" dirty="0">
                <a:solidFill>
                  <a:srgbClr val="26324B"/>
                </a:solidFill>
                <a:latin typeface="arial" panose="020B0604020202020204" pitchFamily="34" charset="0"/>
              </a:rPr>
              <a:t>Finland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fr-FR" altLang="fr-FR" sz="1600" dirty="0">
                <a:latin typeface="Arial" panose="020B0604020202020204" pitchFamily="34" charset="0"/>
              </a:rPr>
              <a:t>YEL pension </a:t>
            </a:r>
            <a:r>
              <a:rPr lang="fr-FR" altLang="fr-FR" sz="1600" dirty="0" err="1">
                <a:latin typeface="Arial" panose="020B0604020202020204" pitchFamily="34" charset="0"/>
              </a:rPr>
              <a:t>reform</a:t>
            </a:r>
            <a:r>
              <a:rPr lang="fr-FR" altLang="fr-FR" sz="1600" dirty="0">
                <a:latin typeface="Arial" panose="020B0604020202020204" pitchFamily="34" charset="0"/>
              </a:rPr>
              <a:t> (2023) → </a:t>
            </a:r>
            <a:r>
              <a:rPr lang="fr-FR" altLang="fr-FR" sz="1600" dirty="0" err="1">
                <a:latin typeface="Arial" panose="020B0604020202020204" pitchFamily="34" charset="0"/>
              </a:rPr>
              <a:t>Mandatory</a:t>
            </a:r>
            <a:r>
              <a:rPr lang="fr-FR" altLang="fr-FR" sz="1600" dirty="0">
                <a:latin typeface="Arial" panose="020B0604020202020204" pitchFamily="34" charset="0"/>
              </a:rPr>
              <a:t> 3-year </a:t>
            </a:r>
            <a:r>
              <a:rPr lang="fr-FR" altLang="fr-FR" sz="1600" dirty="0" err="1">
                <a:latin typeface="Arial" panose="020B0604020202020204" pitchFamily="34" charset="0"/>
              </a:rPr>
              <a:t>reviews</a:t>
            </a:r>
            <a:r>
              <a:rPr lang="fr-FR" altLang="fr-FR" sz="1600" dirty="0">
                <a:latin typeface="Arial" panose="020B0604020202020204" pitchFamily="34" charset="0"/>
              </a:rPr>
              <a:t> of </a:t>
            </a:r>
            <a:r>
              <a:rPr lang="fr-FR" altLang="fr-FR" sz="1600" dirty="0" err="1">
                <a:latin typeface="Arial" panose="020B0604020202020204" pitchFamily="34" charset="0"/>
              </a:rPr>
              <a:t>declared</a:t>
            </a:r>
            <a:r>
              <a:rPr lang="fr-FR" altLang="fr-FR" sz="1600" dirty="0">
                <a:latin typeface="Arial" panose="020B0604020202020204" pitchFamily="34" charset="0"/>
              </a:rPr>
              <a:t> </a:t>
            </a:r>
            <a:r>
              <a:rPr lang="fr-FR" altLang="fr-FR" sz="1600" dirty="0" err="1">
                <a:latin typeface="Arial" panose="020B0604020202020204" pitchFamily="34" charset="0"/>
              </a:rPr>
              <a:t>pensionable</a:t>
            </a:r>
            <a:r>
              <a:rPr lang="fr-FR" altLang="fr-FR" sz="1600" dirty="0">
                <a:latin typeface="Arial" panose="020B0604020202020204" pitchFamily="34" charset="0"/>
              </a:rPr>
              <a:t> </a:t>
            </a:r>
            <a:r>
              <a:rPr lang="fr-FR" altLang="fr-FR" sz="1600" dirty="0" err="1">
                <a:latin typeface="Arial" panose="020B0604020202020204" pitchFamily="34" charset="0"/>
              </a:rPr>
              <a:t>income</a:t>
            </a:r>
            <a:br>
              <a:rPr lang="fr-FR" altLang="fr-FR" sz="1600" dirty="0">
                <a:latin typeface="Arial" panose="020B0604020202020204" pitchFamily="34" charset="0"/>
              </a:rPr>
            </a:br>
            <a:r>
              <a:rPr lang="fr-FR" altLang="fr-FR" sz="1600" dirty="0">
                <a:latin typeface="Arial" panose="020B0604020202020204" pitchFamily="34" charset="0"/>
              </a:rPr>
              <a:t>→ </a:t>
            </a:r>
            <a:r>
              <a:rPr lang="fr-FR" altLang="fr-FR" sz="1600" dirty="0" err="1">
                <a:latin typeface="Arial" panose="020B0604020202020204" pitchFamily="34" charset="0"/>
              </a:rPr>
              <a:t>Adjusted</a:t>
            </a:r>
            <a:r>
              <a:rPr lang="fr-FR" altLang="fr-FR" sz="1600" dirty="0">
                <a:latin typeface="Arial" panose="020B0604020202020204" pitchFamily="34" charset="0"/>
              </a:rPr>
              <a:t> </a:t>
            </a:r>
            <a:r>
              <a:rPr lang="fr-FR" altLang="fr-FR" sz="1600" dirty="0" err="1">
                <a:latin typeface="Arial" panose="020B0604020202020204" pitchFamily="34" charset="0"/>
              </a:rPr>
              <a:t>wage</a:t>
            </a:r>
            <a:r>
              <a:rPr lang="fr-FR" altLang="fr-FR" sz="1600" dirty="0">
                <a:latin typeface="Arial" panose="020B0604020202020204" pitchFamily="34" charset="0"/>
              </a:rPr>
              <a:t> coefficient to </a:t>
            </a:r>
            <a:r>
              <a:rPr lang="fr-FR" altLang="fr-FR" sz="1600" dirty="0" err="1">
                <a:latin typeface="Arial" panose="020B0604020202020204" pitchFamily="34" charset="0"/>
              </a:rPr>
              <a:t>better</a:t>
            </a:r>
            <a:r>
              <a:rPr lang="fr-FR" altLang="fr-FR" sz="1600" dirty="0">
                <a:latin typeface="Arial" panose="020B0604020202020204" pitchFamily="34" charset="0"/>
              </a:rPr>
              <a:t> </a:t>
            </a:r>
            <a:r>
              <a:rPr lang="fr-FR" altLang="fr-FR" sz="1600" dirty="0" err="1">
                <a:latin typeface="Arial" panose="020B0604020202020204" pitchFamily="34" charset="0"/>
              </a:rPr>
              <a:t>reflect</a:t>
            </a:r>
            <a:r>
              <a:rPr lang="fr-FR" altLang="fr-FR" sz="1600" dirty="0">
                <a:latin typeface="Arial" panose="020B0604020202020204" pitchFamily="34" charset="0"/>
              </a:rPr>
              <a:t> comparable </a:t>
            </a:r>
            <a:r>
              <a:rPr lang="fr-FR" altLang="fr-FR" sz="1600" dirty="0" err="1">
                <a:latin typeface="Arial" panose="020B0604020202020204" pitchFamily="34" charset="0"/>
              </a:rPr>
              <a:t>earnings</a:t>
            </a:r>
            <a:endParaRPr lang="fr-FR" altLang="fr-FR" sz="16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fr-FR" altLang="fr-FR" sz="1600" dirty="0" err="1">
                <a:latin typeface="Arial" panose="020B0604020202020204" pitchFamily="34" charset="0"/>
              </a:rPr>
              <a:t>Planned</a:t>
            </a:r>
            <a:r>
              <a:rPr lang="fr-FR" altLang="fr-FR" sz="1600" dirty="0">
                <a:latin typeface="Arial" panose="020B0604020202020204" pitchFamily="34" charset="0"/>
              </a:rPr>
              <a:t> joint </a:t>
            </a:r>
            <a:r>
              <a:rPr lang="fr-FR" altLang="fr-FR" sz="1600" dirty="0" err="1">
                <a:latin typeface="Arial" panose="020B0604020202020204" pitchFamily="34" charset="0"/>
              </a:rPr>
              <a:t>unemployment</a:t>
            </a:r>
            <a:r>
              <a:rPr lang="fr-FR" altLang="fr-FR" sz="1600" dirty="0">
                <a:latin typeface="Arial" panose="020B0604020202020204" pitchFamily="34" charset="0"/>
              </a:rPr>
              <a:t> </a:t>
            </a:r>
            <a:r>
              <a:rPr lang="fr-FR" altLang="fr-FR" sz="1600" dirty="0" err="1">
                <a:latin typeface="Arial" panose="020B0604020202020204" pitchFamily="34" charset="0"/>
              </a:rPr>
              <a:t>insurance</a:t>
            </a:r>
            <a:r>
              <a:rPr lang="fr-FR" altLang="fr-FR" sz="1600" dirty="0">
                <a:latin typeface="Arial" panose="020B0604020202020204" pitchFamily="34" charset="0"/>
              </a:rPr>
              <a:t> (2026) → </a:t>
            </a:r>
            <a:r>
              <a:rPr lang="fr-FR" altLang="fr-FR" sz="1600" dirty="0" err="1">
                <a:latin typeface="Arial" panose="020B0604020202020204" pitchFamily="34" charset="0"/>
              </a:rPr>
              <a:t>Coverage</a:t>
            </a:r>
            <a:r>
              <a:rPr lang="fr-FR" altLang="fr-FR" sz="1600" dirty="0">
                <a:latin typeface="Arial" panose="020B0604020202020204" pitchFamily="34" charset="0"/>
              </a:rPr>
              <a:t> for </a:t>
            </a:r>
            <a:r>
              <a:rPr lang="fr-FR" altLang="fr-FR" sz="1600" dirty="0" err="1">
                <a:latin typeface="Arial" panose="020B0604020202020204" pitchFamily="34" charset="0"/>
              </a:rPr>
              <a:t>individuals</a:t>
            </a:r>
            <a:r>
              <a:rPr lang="fr-FR" altLang="fr-FR" sz="1600" dirty="0">
                <a:latin typeface="Arial" panose="020B0604020202020204" pitchFamily="34" charset="0"/>
              </a:rPr>
              <a:t> </a:t>
            </a:r>
            <a:r>
              <a:rPr lang="fr-FR" altLang="fr-FR" sz="1600" dirty="0" err="1">
                <a:latin typeface="Arial" panose="020B0604020202020204" pitchFamily="34" charset="0"/>
              </a:rPr>
              <a:t>combining</a:t>
            </a:r>
            <a:r>
              <a:rPr lang="fr-FR" altLang="fr-FR" sz="1600" dirty="0">
                <a:latin typeface="Arial" panose="020B0604020202020204" pitchFamily="34" charset="0"/>
              </a:rPr>
              <a:t> self-</a:t>
            </a:r>
            <a:r>
              <a:rPr lang="fr-FR" altLang="fr-FR" sz="1600" dirty="0" err="1">
                <a:latin typeface="Arial" panose="020B0604020202020204" pitchFamily="34" charset="0"/>
              </a:rPr>
              <a:t>employment</a:t>
            </a:r>
            <a:r>
              <a:rPr lang="fr-FR" altLang="fr-FR" sz="1600" dirty="0">
                <a:latin typeface="Arial" panose="020B0604020202020204" pitchFamily="34" charset="0"/>
              </a:rPr>
              <a:t> and </a:t>
            </a:r>
            <a:r>
              <a:rPr lang="fr-FR" altLang="fr-FR" sz="1600" dirty="0" err="1">
                <a:latin typeface="Arial" panose="020B0604020202020204" pitchFamily="34" charset="0"/>
              </a:rPr>
              <a:t>salaried</a:t>
            </a:r>
            <a:r>
              <a:rPr lang="fr-FR" altLang="fr-FR" sz="1600" dirty="0">
                <a:latin typeface="Arial" panose="020B0604020202020204" pitchFamily="34" charset="0"/>
              </a:rPr>
              <a:t> </a:t>
            </a:r>
            <a:r>
              <a:rPr lang="fr-FR" altLang="fr-FR" sz="1600" dirty="0" err="1">
                <a:latin typeface="Arial" panose="020B0604020202020204" pitchFamily="34" charset="0"/>
              </a:rPr>
              <a:t>work</a:t>
            </a:r>
            <a:endParaRPr lang="fr-FR" altLang="fr-FR" sz="16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fr-FR" altLang="fr-FR" sz="1600" dirty="0">
              <a:latin typeface="Arial" panose="020B0604020202020204" pitchFamily="34" charset="0"/>
            </a:endParaRPr>
          </a:p>
          <a:p>
            <a:r>
              <a:rPr lang="en-IE" sz="1600" b="1" dirty="0">
                <a:solidFill>
                  <a:srgbClr val="26324B"/>
                </a:solidFill>
                <a:latin typeface="arial" panose="020B0604020202020204" pitchFamily="34" charset="0"/>
              </a:rPr>
              <a:t>The Netherlands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fr-FR" altLang="fr-FR" sz="1600" dirty="0">
                <a:latin typeface="Arial" panose="020B0604020202020204" pitchFamily="34" charset="0"/>
              </a:rPr>
              <a:t>Transition </a:t>
            </a:r>
            <a:r>
              <a:rPr lang="fr-FR" altLang="fr-FR" sz="1600" dirty="0" err="1">
                <a:latin typeface="Arial" panose="020B0604020202020204" pitchFamily="34" charset="0"/>
              </a:rPr>
              <a:t>from</a:t>
            </a:r>
            <a:r>
              <a:rPr lang="fr-FR" altLang="fr-FR" sz="1600" dirty="0">
                <a:latin typeface="Arial" panose="020B0604020202020204" pitchFamily="34" charset="0"/>
              </a:rPr>
              <a:t> </a:t>
            </a:r>
            <a:r>
              <a:rPr lang="fr-FR" altLang="fr-FR" sz="1600" dirty="0" err="1">
                <a:latin typeface="Arial" panose="020B0604020202020204" pitchFamily="34" charset="0"/>
              </a:rPr>
              <a:t>temporary</a:t>
            </a:r>
            <a:r>
              <a:rPr lang="fr-FR" altLang="fr-FR" sz="1600" dirty="0">
                <a:latin typeface="Arial" panose="020B0604020202020204" pitchFamily="34" charset="0"/>
              </a:rPr>
              <a:t> COVID support (TOZO) → Self-</a:t>
            </a:r>
            <a:r>
              <a:rPr lang="fr-FR" altLang="fr-FR" sz="1600" dirty="0" err="1">
                <a:latin typeface="Arial" panose="020B0604020202020204" pitchFamily="34" charset="0"/>
              </a:rPr>
              <a:t>employed</a:t>
            </a:r>
            <a:r>
              <a:rPr lang="fr-FR" altLang="fr-FR" sz="1600" dirty="0">
                <a:latin typeface="Arial" panose="020B0604020202020204" pitchFamily="34" charset="0"/>
              </a:rPr>
              <a:t> </a:t>
            </a:r>
            <a:r>
              <a:rPr lang="fr-FR" altLang="fr-FR" sz="1600" dirty="0" err="1">
                <a:latin typeface="Arial" panose="020B0604020202020204" pitchFamily="34" charset="0"/>
              </a:rPr>
              <a:t>integrated</a:t>
            </a:r>
            <a:r>
              <a:rPr lang="fr-FR" altLang="fr-FR" sz="1600" dirty="0">
                <a:latin typeface="Arial" panose="020B0604020202020204" pitchFamily="34" charset="0"/>
              </a:rPr>
              <a:t> </a:t>
            </a:r>
            <a:r>
              <a:rPr lang="fr-FR" altLang="fr-FR" sz="1600" dirty="0" err="1">
                <a:latin typeface="Arial" panose="020B0604020202020204" pitchFamily="34" charset="0"/>
              </a:rPr>
              <a:t>into</a:t>
            </a:r>
            <a:r>
              <a:rPr lang="fr-FR" altLang="fr-FR" sz="1600" dirty="0">
                <a:latin typeface="Arial" panose="020B0604020202020204" pitchFamily="34" charset="0"/>
              </a:rPr>
              <a:t> more permanent </a:t>
            </a:r>
            <a:r>
              <a:rPr lang="fr-FR" altLang="fr-FR" sz="1600" dirty="0" err="1">
                <a:latin typeface="Arial" panose="020B0604020202020204" pitchFamily="34" charset="0"/>
              </a:rPr>
              <a:t>income</a:t>
            </a:r>
            <a:r>
              <a:rPr lang="fr-FR" altLang="fr-FR" sz="1600" dirty="0">
                <a:latin typeface="Arial" panose="020B0604020202020204" pitchFamily="34" charset="0"/>
              </a:rPr>
              <a:t> support system (</a:t>
            </a:r>
            <a:r>
              <a:rPr lang="fr-FR" altLang="fr-FR" sz="1600" dirty="0" err="1">
                <a:latin typeface="Arial" panose="020B0604020202020204" pitchFamily="34" charset="0"/>
              </a:rPr>
              <a:t>Bbz</a:t>
            </a:r>
            <a:r>
              <a:rPr lang="fr-FR" altLang="fr-FR" sz="1600" dirty="0">
                <a:latin typeface="Arial" panose="020B0604020202020204" pitchFamily="34" charset="0"/>
              </a:rPr>
              <a:t>)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fr-FR" altLang="fr-FR" sz="1600" dirty="0" err="1">
                <a:latin typeface="Arial" panose="020B0604020202020204" pitchFamily="34" charset="0"/>
              </a:rPr>
              <a:t>Ongoing</a:t>
            </a:r>
            <a:r>
              <a:rPr lang="fr-FR" altLang="fr-FR" sz="1600" dirty="0">
                <a:latin typeface="Arial" panose="020B0604020202020204" pitchFamily="34" charset="0"/>
              </a:rPr>
              <a:t> </a:t>
            </a:r>
            <a:r>
              <a:rPr lang="fr-FR" altLang="fr-FR" sz="1600" dirty="0" err="1">
                <a:latin typeface="Arial" panose="020B0604020202020204" pitchFamily="34" charset="0"/>
              </a:rPr>
              <a:t>preparation</a:t>
            </a:r>
            <a:r>
              <a:rPr lang="fr-FR" altLang="fr-FR" sz="1600" dirty="0">
                <a:latin typeface="Arial" panose="020B0604020202020204" pitchFamily="34" charset="0"/>
              </a:rPr>
              <a:t> of </a:t>
            </a:r>
            <a:r>
              <a:rPr lang="fr-FR" altLang="fr-FR" sz="1600" dirty="0" err="1">
                <a:latin typeface="Arial" panose="020B0604020202020204" pitchFamily="34" charset="0"/>
              </a:rPr>
              <a:t>mandatory</a:t>
            </a:r>
            <a:r>
              <a:rPr lang="fr-FR" altLang="fr-FR" sz="1600" dirty="0">
                <a:latin typeface="Arial" panose="020B0604020202020204" pitchFamily="34" charset="0"/>
              </a:rPr>
              <a:t> basic </a:t>
            </a:r>
            <a:r>
              <a:rPr lang="fr-FR" altLang="fr-FR" sz="1600" dirty="0" err="1">
                <a:latin typeface="Arial" panose="020B0604020202020204" pitchFamily="34" charset="0"/>
              </a:rPr>
              <a:t>disability</a:t>
            </a:r>
            <a:r>
              <a:rPr lang="fr-FR" altLang="fr-FR" sz="1600" dirty="0">
                <a:latin typeface="Arial" panose="020B0604020202020204" pitchFamily="34" charset="0"/>
              </a:rPr>
              <a:t> </a:t>
            </a:r>
            <a:r>
              <a:rPr lang="fr-FR" altLang="fr-FR" sz="1600" dirty="0" err="1">
                <a:latin typeface="Arial" panose="020B0604020202020204" pitchFamily="34" charset="0"/>
              </a:rPr>
              <a:t>insurance</a:t>
            </a:r>
            <a:r>
              <a:rPr lang="fr-FR" altLang="fr-FR" sz="1600" dirty="0">
                <a:latin typeface="Arial" panose="020B0604020202020204" pitchFamily="34" charset="0"/>
              </a:rPr>
              <a:t> for self-</a:t>
            </a:r>
            <a:r>
              <a:rPr lang="fr-FR" altLang="fr-FR" sz="1600" dirty="0" err="1">
                <a:latin typeface="Arial" panose="020B0604020202020204" pitchFamily="34" charset="0"/>
              </a:rPr>
              <a:t>employed</a:t>
            </a:r>
            <a:endParaRPr lang="fr-FR" altLang="fr-FR" sz="1600" dirty="0">
              <a:latin typeface="Arial" panose="020B0604020202020204" pitchFamily="34" charset="0"/>
            </a:endParaRPr>
          </a:p>
          <a:p>
            <a:pPr lvl="1"/>
            <a:endParaRPr lang="en-IE" sz="1600" b="1" dirty="0">
              <a:solidFill>
                <a:srgbClr val="26324B"/>
              </a:solidFill>
              <a:latin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DEECAA9-55AF-C330-6182-3BDB44AF5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6854" y="-130629"/>
            <a:ext cx="10515600" cy="782357"/>
          </a:xfrm>
        </p:spPr>
        <p:txBody>
          <a:bodyPr/>
          <a:lstStyle/>
          <a:p>
            <a:r>
              <a:rPr lang="en-US" sz="3600" b="1" dirty="0"/>
              <a:t>Recent reforms extending coverage (1/2)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518911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8714EE9-50C8-DBCA-1214-9CE8BD267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4591" y="1147986"/>
            <a:ext cx="10802817" cy="3649052"/>
          </a:xfrm>
        </p:spPr>
        <p:txBody>
          <a:bodyPr/>
          <a:lstStyle/>
          <a:p>
            <a:r>
              <a:rPr lang="en-US" sz="1600" b="1" dirty="0"/>
              <a:t>Belgium</a:t>
            </a:r>
          </a:p>
          <a:p>
            <a:pPr lvl="1"/>
            <a:r>
              <a:rPr lang="en-US" sz="1600" dirty="0"/>
              <a:t>Platform Workers: Presumption of employment for platform workers since January 2023.Mandatory insurance against workplace accidents from January 2026.</a:t>
            </a:r>
            <a:r>
              <a:rPr lang="en-US" sz="1600" b="1" dirty="0"/>
              <a:t> </a:t>
            </a:r>
          </a:p>
          <a:p>
            <a:r>
              <a:rPr lang="en-IE" sz="1600" b="1" i="0" dirty="0">
                <a:solidFill>
                  <a:srgbClr val="26324B"/>
                </a:solidFill>
                <a:effectLst/>
                <a:latin typeface="arial" panose="020B0604020202020204" pitchFamily="34" charset="0"/>
              </a:rPr>
              <a:t>Cyprus</a:t>
            </a:r>
          </a:p>
          <a:p>
            <a:pPr lvl="1"/>
            <a:r>
              <a:rPr lang="en-US" sz="1600" i="0" dirty="0">
                <a:solidFill>
                  <a:srgbClr val="26324B"/>
                </a:solidFill>
                <a:effectLst/>
                <a:latin typeface="arial" panose="020B0604020202020204" pitchFamily="34" charset="0"/>
              </a:rPr>
              <a:t>Coverage extended to all self-employed for work accident, occupational disease, and parental leave benefits as </a:t>
            </a:r>
            <a:r>
              <a:rPr lang="en-US" sz="1600" i="0">
                <a:solidFill>
                  <a:srgbClr val="26324B"/>
                </a:solidFill>
                <a:effectLst/>
                <a:latin typeface="arial" panose="020B0604020202020204" pitchFamily="34" charset="0"/>
              </a:rPr>
              <a:t>of </a:t>
            </a:r>
            <a:r>
              <a:rPr lang="en-US" sz="1600">
                <a:solidFill>
                  <a:srgbClr val="26324B"/>
                </a:solidFill>
                <a:latin typeface="arial" panose="020B0604020202020204" pitchFamily="34" charset="0"/>
              </a:rPr>
              <a:t>2025</a:t>
            </a:r>
            <a:endParaRPr lang="en-US" sz="1600" i="0" dirty="0">
              <a:solidFill>
                <a:srgbClr val="26324B"/>
              </a:solidFill>
              <a:effectLst/>
              <a:latin typeface="arial" panose="020B0604020202020204" pitchFamily="34" charset="0"/>
            </a:endParaRPr>
          </a:p>
          <a:p>
            <a:r>
              <a:rPr lang="en-IE" sz="1600" b="1" dirty="0">
                <a:solidFill>
                  <a:srgbClr val="26324B"/>
                </a:solidFill>
                <a:latin typeface="arial" panose="020B0604020202020204" pitchFamily="34" charset="0"/>
              </a:rPr>
              <a:t>Denmark</a:t>
            </a:r>
          </a:p>
          <a:p>
            <a:pPr lvl="1"/>
            <a:r>
              <a:rPr lang="en-US" sz="1600" dirty="0">
                <a:solidFill>
                  <a:srgbClr val="26324B"/>
                </a:solidFill>
                <a:latin typeface="arial" panose="020B0604020202020204" pitchFamily="34" charset="0"/>
              </a:rPr>
              <a:t>Maternity Benefit Rules: Transferable maternity benefits up to 22 weeks for self-employed. Work allowance of 3.5 hours per week without benefit reduction.</a:t>
            </a:r>
          </a:p>
          <a:p>
            <a:pPr lvl="1"/>
            <a:r>
              <a:rPr lang="en-US" sz="1600" dirty="0">
                <a:solidFill>
                  <a:srgbClr val="26324B"/>
                </a:solidFill>
                <a:latin typeface="arial" panose="020B0604020202020204" pitchFamily="34" charset="0"/>
              </a:rPr>
              <a:t>Unemployment Insurance Reform: New rules for calculating benefits for bankrupt self-employed individuals</a:t>
            </a:r>
          </a:p>
          <a:p>
            <a:r>
              <a:rPr lang="en-IE" sz="1600" b="1" dirty="0">
                <a:solidFill>
                  <a:srgbClr val="26324B"/>
                </a:solidFill>
                <a:latin typeface="arial" panose="020B0604020202020204" pitchFamily="34" charset="0"/>
              </a:rPr>
              <a:t>Germany</a:t>
            </a:r>
          </a:p>
          <a:p>
            <a:pPr lvl="1"/>
            <a:r>
              <a:rPr lang="en-US" sz="1600" dirty="0"/>
              <a:t>Maternity Protection Adjustment Act: Extended coverage to non-standard workers and self-employed women with statutory health insurance from June 2025.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97914B5-7B2D-7CED-DBC9-6E392FBBB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6855" y="142109"/>
            <a:ext cx="10515600" cy="782357"/>
          </a:xfrm>
        </p:spPr>
        <p:txBody>
          <a:bodyPr/>
          <a:lstStyle/>
          <a:p>
            <a:r>
              <a:rPr lang="en-US" sz="3600" b="1" dirty="0"/>
              <a:t>Recent reforms extending coverage (2/2)</a:t>
            </a:r>
            <a:endParaRPr lang="en-IE" sz="3600" b="1" dirty="0"/>
          </a:p>
        </p:txBody>
      </p:sp>
    </p:spTree>
    <p:extLst>
      <p:ext uri="{BB962C8B-B14F-4D97-AF65-F5344CB8AC3E}">
        <p14:creationId xmlns:p14="http://schemas.microsoft.com/office/powerpoint/2010/main" val="3078359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3CF47AD-434B-165F-BE5C-C7AFAC7C7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440828"/>
            <a:ext cx="5816303" cy="5976838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IE" sz="1800" b="1" dirty="0">
                <a:solidFill>
                  <a:srgbClr val="333333"/>
                </a:solidFill>
                <a:latin typeface="Arial" panose="020B0604020202020204" pitchFamily="34" charset="0"/>
              </a:rPr>
              <a:t>Employment Status Clarification</a:t>
            </a:r>
            <a:r>
              <a:rPr lang="en-IE" sz="1800" dirty="0">
                <a:solidFill>
                  <a:srgbClr val="333333"/>
                </a:solidFill>
                <a:latin typeface="Arial" panose="020B0604020202020204" pitchFamily="34" charset="0"/>
              </a:rPr>
              <a:t>: criteria to distinguish between employees and self-employed for correct classification and associated rights.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IE" sz="1800" b="1" dirty="0">
                <a:solidFill>
                  <a:srgbClr val="333333"/>
                </a:solidFill>
                <a:latin typeface="Arial" panose="020B0604020202020204" pitchFamily="34" charset="0"/>
              </a:rPr>
              <a:t>Enhanced Social Protection</a:t>
            </a:r>
            <a:r>
              <a:rPr lang="en-IE" sz="1800" dirty="0">
                <a:solidFill>
                  <a:srgbClr val="333333"/>
                </a:solidFill>
                <a:latin typeface="Arial" panose="020B0604020202020204" pitchFamily="34" charset="0"/>
              </a:rPr>
              <a:t>: Aims to strengthen access to social security, including health, unemployment benefits, and pensions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IE" sz="1800" b="1" dirty="0">
                <a:solidFill>
                  <a:srgbClr val="333333"/>
                </a:solidFill>
                <a:latin typeface="Arial" panose="020B0604020202020204" pitchFamily="34" charset="0"/>
              </a:rPr>
              <a:t>Algorithmic Management Transparency</a:t>
            </a:r>
            <a:r>
              <a:rPr lang="en-IE" sz="1800" dirty="0">
                <a:solidFill>
                  <a:srgbClr val="333333"/>
                </a:solidFill>
                <a:latin typeface="Arial" panose="020B0604020202020204" pitchFamily="34" charset="0"/>
              </a:rPr>
              <a:t>: transparency and accountability in the use of automated systems and algorithms, ensuring fair treatment and decision-making.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IE" sz="1800" b="1" dirty="0">
                <a:solidFill>
                  <a:srgbClr val="333333"/>
                </a:solidFill>
                <a:latin typeface="Arial" panose="020B0604020202020204" pitchFamily="34" charset="0"/>
              </a:rPr>
              <a:t>Collective Rights</a:t>
            </a:r>
            <a:r>
              <a:rPr lang="en-IE" sz="1800" dirty="0">
                <a:solidFill>
                  <a:srgbClr val="333333"/>
                </a:solidFill>
                <a:latin typeface="Arial" panose="020B0604020202020204" pitchFamily="34" charset="0"/>
              </a:rPr>
              <a:t>: right to collective bargaining and representation</a:t>
            </a:r>
          </a:p>
          <a:p>
            <a:pPr marL="0" indent="0" algn="just">
              <a:buNone/>
            </a:pPr>
            <a:endParaRPr lang="en-IE" sz="1800" dirty="0"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A4A9875-A352-DF62-3FD8-224B7B5CF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607" y="127858"/>
            <a:ext cx="5816303" cy="877017"/>
          </a:xfrm>
        </p:spPr>
        <p:txBody>
          <a:bodyPr/>
          <a:lstStyle/>
          <a:p>
            <a:r>
              <a:rPr lang="en-US" sz="2800"/>
              <a:t>Directive on improving working conditions in platform work</a:t>
            </a:r>
            <a:endParaRPr lang="en-IE" sz="2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B57DE3-A58C-C56D-CA22-7751FD9A992F}"/>
              </a:ext>
            </a:extLst>
          </p:cNvPr>
          <p:cNvSpPr/>
          <p:nvPr/>
        </p:nvSpPr>
        <p:spPr>
          <a:xfrm>
            <a:off x="5357309" y="68073"/>
            <a:ext cx="6443828" cy="9965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Collective bargaining for solo self-employed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EDCA97-0BA3-0C8F-3D47-75BB750C4D0B}"/>
              </a:ext>
            </a:extLst>
          </p:cNvPr>
          <p:cNvSpPr/>
          <p:nvPr/>
        </p:nvSpPr>
        <p:spPr>
          <a:xfrm>
            <a:off x="5816304" y="1004875"/>
            <a:ext cx="6113928" cy="55357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EU Guidelines (2022): competition law does not apply to the collective agreements of solo self-employed persons who are in a situation </a:t>
            </a:r>
            <a:r>
              <a:rPr lang="en-US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comparable to workers</a:t>
            </a:r>
            <a:endParaRPr lang="en-US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the </a:t>
            </a:r>
            <a:r>
              <a:rPr lang="en-US" b="0" i="0" u="none" strike="noStrike" dirty="0">
                <a:solidFill>
                  <a:srgbClr val="337AB7"/>
                </a:solidFill>
                <a:effectLst/>
                <a:latin typeface="Arial" panose="020B0604020202020204" pitchFamily="34" charset="0"/>
                <a:hlinkClick r:id="rId3"/>
              </a:rPr>
              <a:t>European Commission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will also not enforce EU competition rules against collective agreements made by solo self-employed persons who are in a </a:t>
            </a:r>
            <a:r>
              <a:rPr lang="en-US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weak negotiating position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, for example when there is an imbalance in bargaining power in negotiations with economically stronger companies or when they bargain collectively following national or EU legislation.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Coverage: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all forms of collective negotiations about issues </a:t>
            </a: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such as 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pay, working time and work patterns, OSH etc.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solo self-employed persons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, namely self-employed persons providing services primarily through their own personal labour.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608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FAD40-2EF2-A318-7A27-6DA073C1C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849B0F7-D3B9-4000-5F36-958F7BC54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722" y="482860"/>
            <a:ext cx="11110788" cy="782357"/>
          </a:xfrm>
        </p:spPr>
        <p:txBody>
          <a:bodyPr anchor="b">
            <a:normAutofit/>
          </a:bodyPr>
          <a:lstStyle/>
          <a:p>
            <a:r>
              <a:rPr lang="fr-BE" sz="3600" dirty="0"/>
              <a:t>Link to </a:t>
            </a:r>
            <a:r>
              <a:rPr lang="fr-BE" sz="3600" dirty="0" err="1"/>
              <a:t>other</a:t>
            </a:r>
            <a:r>
              <a:rPr lang="fr-BE" sz="3600" dirty="0"/>
              <a:t> EU initiatives </a:t>
            </a:r>
          </a:p>
        </p:txBody>
      </p: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AFDFBBEF-20E1-496E-D84D-586FC8F99A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8387126"/>
              </p:ext>
            </p:extLst>
          </p:nvPr>
        </p:nvGraphicFramePr>
        <p:xfrm>
          <a:off x="-237592" y="1438321"/>
          <a:ext cx="12932228" cy="4701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086472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73367C-5F26-C155-9028-D438FE9AB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2974" y="247728"/>
            <a:ext cx="10515600" cy="782357"/>
          </a:xfrm>
        </p:spPr>
        <p:txBody>
          <a:bodyPr/>
          <a:lstStyle/>
          <a:p>
            <a:r>
              <a:rPr lang="fr-BE" err="1"/>
              <a:t>Other</a:t>
            </a:r>
            <a:r>
              <a:rPr lang="fr-BE"/>
              <a:t> ressources </a:t>
            </a:r>
            <a:r>
              <a:rPr lang="fr-BE" err="1"/>
              <a:t>regarding</a:t>
            </a:r>
            <a:r>
              <a:rPr lang="fr-BE"/>
              <a:t> self-</a:t>
            </a:r>
            <a:r>
              <a:rPr lang="fr-BE" err="1"/>
              <a:t>employed</a:t>
            </a:r>
            <a:endParaRPr lang="en-I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D7A1EC-BFBB-7775-5ED0-DE1EA0FBF74A}"/>
              </a:ext>
            </a:extLst>
          </p:cNvPr>
          <p:cNvSpPr txBox="1"/>
          <p:nvPr/>
        </p:nvSpPr>
        <p:spPr>
          <a:xfrm>
            <a:off x="355964" y="1517358"/>
            <a:ext cx="60938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hlinkClick r:id="rId3"/>
              </a:rPr>
              <a:t>Self-employment in the EU: Job quality and developments in social protection | </a:t>
            </a:r>
            <a:r>
              <a:rPr lang="en-US" b="1">
                <a:hlinkClick r:id="rId3"/>
              </a:rPr>
              <a:t>Eurofound (2024) </a:t>
            </a:r>
            <a:endParaRPr lang="en-IE" b="1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EFBCF8D-87A6-DAF4-6A3E-C24D9FB21C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4150" y="2669210"/>
            <a:ext cx="3006649" cy="394106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216B80B-E33B-EA7C-95F8-EC53FAFDDB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6194" y="2669210"/>
            <a:ext cx="2860512" cy="37280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65D856A-3EA1-BEDF-96AE-33C33B2788CC}"/>
              </a:ext>
            </a:extLst>
          </p:cNvPr>
          <p:cNvSpPr txBox="1"/>
          <p:nvPr/>
        </p:nvSpPr>
        <p:spPr>
          <a:xfrm>
            <a:off x="7106194" y="1480315"/>
            <a:ext cx="43238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0" i="0" u="none" strike="noStrike">
                <a:effectLst/>
                <a:latin typeface="+mj-lt"/>
                <a:hlinkClick r:id="rId6"/>
              </a:rPr>
              <a:t>Extent of dependent self-employment in the European Union </a:t>
            </a:r>
            <a:r>
              <a:rPr lang="en-US" b="1" i="0" u="none" strike="noStrike">
                <a:effectLst/>
                <a:latin typeface="+mj-lt"/>
                <a:hlinkClick r:id="rId6"/>
              </a:rPr>
              <a:t>(ELA, 2023)</a:t>
            </a:r>
          </a:p>
        </p:txBody>
      </p:sp>
    </p:spTree>
    <p:extLst>
      <p:ext uri="{BB962C8B-B14F-4D97-AF65-F5344CB8AC3E}">
        <p14:creationId xmlns:p14="http://schemas.microsoft.com/office/powerpoint/2010/main" val="2316473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3F90A2F-B41F-4997-970C-2B78AF477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0865" y="2096476"/>
            <a:ext cx="9544023" cy="2387600"/>
          </a:xfrm>
        </p:spPr>
        <p:txBody>
          <a:bodyPr/>
          <a:lstStyle/>
          <a:p>
            <a:pPr algn="ctr">
              <a:spcBef>
                <a:spcPts val="1200"/>
              </a:spcBef>
            </a:pPr>
            <a:r>
              <a:rPr lang="en-GB" sz="8000"/>
              <a:t>Thank you</a:t>
            </a:r>
            <a:br>
              <a:rPr lang="en-GB" sz="8000"/>
            </a:br>
            <a:br>
              <a:rPr lang="en-GB" sz="8000"/>
            </a:br>
            <a:endParaRPr lang="en-US" sz="96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76021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550064B-A5AE-DF74-8EEC-717B1BF55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309" y="1825624"/>
            <a:ext cx="10958590" cy="4549515"/>
          </a:xfrm>
        </p:spPr>
        <p:txBody>
          <a:bodyPr/>
          <a:lstStyle/>
          <a:p>
            <a:pPr lvl="1"/>
            <a:r>
              <a:rPr lang="en-US" dirty="0"/>
              <a:t>Objective to provide similar coverage as employees </a:t>
            </a:r>
            <a:r>
              <a:rPr lang="en-US" dirty="0" err="1"/>
              <a:t>recognised</a:t>
            </a:r>
            <a:r>
              <a:rPr lang="en-US" dirty="0"/>
              <a:t> in the European Pillar of Social Rights (2017) – principle n°12</a:t>
            </a:r>
          </a:p>
          <a:p>
            <a:pPr lvl="1"/>
            <a:r>
              <a:rPr lang="en-US" dirty="0"/>
              <a:t>2019 Council Recommendation aims to ensure inclusive access to social protection for all workers and self-employed individuals.</a:t>
            </a:r>
          </a:p>
          <a:p>
            <a:pPr lvl="1"/>
            <a:r>
              <a:rPr lang="en-US" dirty="0"/>
              <a:t>Implementation supported at EU level via:</a:t>
            </a:r>
          </a:p>
          <a:p>
            <a:pPr lvl="2"/>
            <a:r>
              <a:rPr lang="en-US" dirty="0"/>
              <a:t>Monitoring and evaluation</a:t>
            </a:r>
          </a:p>
          <a:p>
            <a:pPr lvl="2"/>
            <a:r>
              <a:rPr lang="en-US" dirty="0"/>
              <a:t>Mutual Learning and knowledge sharing</a:t>
            </a:r>
          </a:p>
          <a:p>
            <a:pPr lvl="2"/>
            <a:r>
              <a:rPr lang="en-US" dirty="0"/>
              <a:t>European Semester (and Technical support Instrument) </a:t>
            </a:r>
          </a:p>
          <a:p>
            <a:pPr lvl="2"/>
            <a:r>
              <a:rPr lang="en-US" dirty="0"/>
              <a:t>Recovery &amp; Resilience Plans (reforms and investments)</a:t>
            </a:r>
          </a:p>
          <a:p>
            <a:pPr lvl="2"/>
            <a:endParaRPr lang="en-US" dirty="0"/>
          </a:p>
          <a:p>
            <a:pPr lvl="1"/>
            <a:endParaRPr lang="en-I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0D69ABA-9FCC-9FAA-CA1F-A68C0DA0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096" y="0"/>
            <a:ext cx="11202903" cy="1566431"/>
          </a:xfrm>
        </p:spPr>
        <p:txBody>
          <a:bodyPr/>
          <a:lstStyle/>
          <a:p>
            <a:r>
              <a:rPr lang="en-US" b="1" dirty="0"/>
              <a:t>2019 Council Rec°. on access to social protection for workers and the self-employed</a:t>
            </a:r>
            <a:endParaRPr lang="en-IE" b="1" dirty="0"/>
          </a:p>
        </p:txBody>
      </p:sp>
    </p:spTree>
    <p:extLst>
      <p:ext uri="{BB962C8B-B14F-4D97-AF65-F5344CB8AC3E}">
        <p14:creationId xmlns:p14="http://schemas.microsoft.com/office/powerpoint/2010/main" val="3120213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07F455B8-8D92-242D-8038-D2F9B95143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8154721"/>
              </p:ext>
            </p:extLst>
          </p:nvPr>
        </p:nvGraphicFramePr>
        <p:xfrm>
          <a:off x="2474180" y="2503947"/>
          <a:ext cx="9717819" cy="40329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802BC97B-04B3-4212-A054-9AB801585EA4}"/>
              </a:ext>
            </a:extLst>
          </p:cNvPr>
          <p:cNvSpPr/>
          <p:nvPr/>
        </p:nvSpPr>
        <p:spPr>
          <a:xfrm>
            <a:off x="3200121" y="429239"/>
            <a:ext cx="2834919" cy="111101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r>
              <a:rPr lang="en-GB" u="sng" noProof="1"/>
              <a:t>For</a:t>
            </a:r>
            <a:r>
              <a:rPr lang="en-GB" noProof="1"/>
              <a:t>:</a:t>
            </a:r>
          </a:p>
          <a:p>
            <a:r>
              <a:rPr lang="en-GB" noProof="1"/>
              <a:t>all workers &amp; </a:t>
            </a:r>
          </a:p>
          <a:p>
            <a:r>
              <a:rPr lang="en-GB" noProof="1"/>
              <a:t>the self-employed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BDB2D1-8B01-922B-40F4-56A625C8270F}"/>
              </a:ext>
            </a:extLst>
          </p:cNvPr>
          <p:cNvSpPr/>
          <p:nvPr/>
        </p:nvSpPr>
        <p:spPr>
          <a:xfrm>
            <a:off x="6606862" y="221875"/>
            <a:ext cx="4548818" cy="2135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u="sng" noProof="1">
                <a:solidFill>
                  <a:schemeClr val="tx2"/>
                </a:solidFill>
              </a:rPr>
              <a:t>Scope/Branches</a:t>
            </a:r>
            <a:r>
              <a:rPr lang="en-US" sz="1600" noProof="1">
                <a:solidFill>
                  <a:schemeClr val="tx2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noProof="1">
                <a:solidFill>
                  <a:schemeClr val="tx2"/>
                </a:solidFill>
              </a:rPr>
              <a:t>Unemployment benefits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noProof="1">
                <a:solidFill>
                  <a:schemeClr val="tx2"/>
                </a:solidFill>
              </a:rPr>
              <a:t>Sickness and healthcare benefits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noProof="1">
                <a:solidFill>
                  <a:schemeClr val="tx2"/>
                </a:solidFill>
              </a:rPr>
              <a:t>Maternity and paternity benefits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noProof="1">
                <a:solidFill>
                  <a:schemeClr val="tx2"/>
                </a:solidFill>
              </a:rPr>
              <a:t>Invalidity benefits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noProof="1">
                <a:solidFill>
                  <a:schemeClr val="tx2"/>
                </a:solidFill>
              </a:rPr>
              <a:t>Old-age and survivor benefits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noProof="1">
                <a:solidFill>
                  <a:schemeClr val="tx2"/>
                </a:solidFill>
              </a:rPr>
              <a:t>Benefits in respect of accidents at work and occupational diseases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C54120-C9AF-7CFB-7C92-F0DB962CA77B}"/>
              </a:ext>
            </a:extLst>
          </p:cNvPr>
          <p:cNvSpPr/>
          <p:nvPr/>
        </p:nvSpPr>
        <p:spPr>
          <a:xfrm>
            <a:off x="57383" y="1959429"/>
            <a:ext cx="2369489" cy="457748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1"/>
              <a:t>Council Recommendation </a:t>
            </a:r>
          </a:p>
          <a:p>
            <a:pPr algn="ctr"/>
            <a:r>
              <a:rPr lang="en-US" noProof="1"/>
              <a:t>on Access </a:t>
            </a:r>
          </a:p>
          <a:p>
            <a:pPr algn="ctr"/>
            <a:r>
              <a:rPr lang="en-US" noProof="1"/>
              <a:t>to Social Protection</a:t>
            </a:r>
          </a:p>
          <a:p>
            <a:pPr algn="ctr"/>
            <a:br>
              <a:rPr lang="en-US" noProof="1"/>
            </a:br>
            <a:endParaRPr lang="en-US" noProof="1"/>
          </a:p>
          <a:p>
            <a:pPr algn="ctr"/>
            <a:r>
              <a:rPr lang="en-US" sz="1600" noProof="1"/>
              <a:t>(</a:t>
            </a:r>
            <a:r>
              <a:rPr lang="en-US" sz="1600" i="1" noProof="1"/>
              <a:t>adopted in </a:t>
            </a:r>
          </a:p>
          <a:p>
            <a:pPr algn="ctr"/>
            <a:r>
              <a:rPr lang="en-US" sz="1600" i="1" noProof="1"/>
              <a:t>November 2019</a:t>
            </a:r>
            <a:r>
              <a:rPr lang="en-US" sz="1600" noProof="1"/>
              <a:t>)</a:t>
            </a:r>
            <a:br>
              <a:rPr lang="en-US" sz="1600" noProof="1"/>
            </a:br>
            <a:endParaRPr lang="en-US" sz="1600" noProof="1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2D6E7A-8C46-07D9-5112-AEA449E4FB3D}"/>
              </a:ext>
            </a:extLst>
          </p:cNvPr>
          <p:cNvSpPr/>
          <p:nvPr/>
        </p:nvSpPr>
        <p:spPr>
          <a:xfrm>
            <a:off x="3448595" y="1959429"/>
            <a:ext cx="2136544" cy="397775"/>
          </a:xfrm>
          <a:prstGeom prst="rect">
            <a:avLst/>
          </a:prstGeom>
          <a:solidFill>
            <a:srgbClr val="18B7DC"/>
          </a:solidFill>
          <a:ln cap="rnd">
            <a:solidFill>
              <a:srgbClr val="18B7DC"/>
            </a:solidFill>
          </a:ln>
          <a:effectLst>
            <a:outerShdw blurRad="50800" dist="50800" dir="7800000" algn="ctr" rotWithShape="0">
              <a:srgbClr val="000000">
                <a:alpha val="43137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r>
              <a:rPr lang="en-GB" b="1">
                <a:solidFill>
                  <a:schemeClr val="tx2"/>
                </a:solidFill>
              </a:rPr>
              <a:t>4 dimensions:</a:t>
            </a:r>
          </a:p>
        </p:txBody>
      </p:sp>
    </p:spTree>
    <p:extLst>
      <p:ext uri="{BB962C8B-B14F-4D97-AF65-F5344CB8AC3E}">
        <p14:creationId xmlns:p14="http://schemas.microsoft.com/office/powerpoint/2010/main" val="1408681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70722" y="482860"/>
            <a:ext cx="11110788" cy="782357"/>
          </a:xfrm>
        </p:spPr>
        <p:txBody>
          <a:bodyPr anchor="b">
            <a:normAutofit fontScale="90000"/>
          </a:bodyPr>
          <a:lstStyle/>
          <a:p>
            <a:r>
              <a:rPr lang="fr-BE" sz="3600" b="1"/>
              <a:t>Monitoring the implementation of the </a:t>
            </a:r>
            <a:r>
              <a:rPr lang="fr-BE" sz="3600" b="1" err="1"/>
              <a:t>Recommendation</a:t>
            </a:r>
            <a:r>
              <a:rPr lang="fr-BE" sz="3600" b="1"/>
              <a:t> </a:t>
            </a:r>
          </a:p>
        </p:txBody>
      </p: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350FF4F8-2AC0-7E79-A505-7E7378D0FD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8497492"/>
              </p:ext>
            </p:extLst>
          </p:nvPr>
        </p:nvGraphicFramePr>
        <p:xfrm>
          <a:off x="-237592" y="1438321"/>
          <a:ext cx="12932228" cy="4701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18A24A0A-A3C2-5345-E402-76A30D0EBFE5}"/>
              </a:ext>
            </a:extLst>
          </p:cNvPr>
          <p:cNvSpPr/>
          <p:nvPr/>
        </p:nvSpPr>
        <p:spPr>
          <a:xfrm>
            <a:off x="10467191" y="1742739"/>
            <a:ext cx="1344705" cy="412017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Monitoring Framework </a:t>
            </a:r>
            <a:r>
              <a:rPr lang="fr-BE" dirty="0" err="1"/>
              <a:t>with</a:t>
            </a:r>
            <a:r>
              <a:rPr lang="fr-BE" dirty="0"/>
              <a:t> Social Protection </a:t>
            </a:r>
            <a:r>
              <a:rPr lang="fr-BE" dirty="0" err="1"/>
              <a:t>Committee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88505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D50F688-4FA5-FCD8-594C-5796749C4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Labour market statuses by Member State (aged 15-74), 2024</a:t>
            </a:r>
            <a:endParaRPr lang="en-IE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F916B24-720A-B4FE-FF99-1DA80CB9DE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63" y="2448193"/>
            <a:ext cx="7024873" cy="4093027"/>
          </a:xfrm>
          <a:prstGeom prst="rect">
            <a:avLst/>
          </a:prstGeom>
          <a:noFill/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7A38887-EEB6-46D6-8229-B2BB551281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1433496"/>
              </p:ext>
            </p:extLst>
          </p:nvPr>
        </p:nvGraphicFramePr>
        <p:xfrm>
          <a:off x="7350136" y="1084165"/>
          <a:ext cx="4935097" cy="3003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A8B0B62A-1B9A-272E-C9B0-8BF383D9B3DF}"/>
              </a:ext>
            </a:extLst>
          </p:cNvPr>
          <p:cNvSpPr/>
          <p:nvPr/>
        </p:nvSpPr>
        <p:spPr>
          <a:xfrm>
            <a:off x="7350136" y="886968"/>
            <a:ext cx="2415656" cy="97955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3A392B-1561-C6EA-CC95-18DC18A6004C}"/>
              </a:ext>
            </a:extLst>
          </p:cNvPr>
          <p:cNvSpPr txBox="1"/>
          <p:nvPr/>
        </p:nvSpPr>
        <p:spPr>
          <a:xfrm>
            <a:off x="9062212" y="3903240"/>
            <a:ext cx="19512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u="sng" dirty="0"/>
              <a:t>At EU-27 level</a:t>
            </a:r>
            <a:endParaRPr lang="en-IE" b="1" u="sng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F20B8B7-018B-D137-0CBE-B627A1FFE23D}"/>
              </a:ext>
            </a:extLst>
          </p:cNvPr>
          <p:cNvSpPr/>
          <p:nvPr/>
        </p:nvSpPr>
        <p:spPr>
          <a:xfrm flipV="1">
            <a:off x="198562" y="6288780"/>
            <a:ext cx="3662238" cy="2524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88940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13D5AD7-0D7D-A1D2-53FC-3A0A006AF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58251"/>
            <a:ext cx="10515600" cy="782357"/>
          </a:xfrm>
        </p:spPr>
        <p:txBody>
          <a:bodyPr/>
          <a:lstStyle/>
          <a:p>
            <a:r>
              <a:rPr lang="fr-BE" sz="3200" b="1" err="1"/>
              <a:t>Economically</a:t>
            </a:r>
            <a:r>
              <a:rPr lang="fr-BE" sz="3200" b="1"/>
              <a:t> </a:t>
            </a:r>
            <a:r>
              <a:rPr lang="fr-BE" sz="3200" b="1" err="1"/>
              <a:t>dependent</a:t>
            </a:r>
            <a:r>
              <a:rPr lang="fr-BE" sz="3200" b="1"/>
              <a:t> solo self-</a:t>
            </a:r>
            <a:r>
              <a:rPr lang="fr-BE" sz="3200" b="1" err="1"/>
              <a:t>employed</a:t>
            </a:r>
            <a:r>
              <a:rPr lang="fr-BE" sz="3200" b="1"/>
              <a:t> in the EU-27 (</a:t>
            </a:r>
            <a:r>
              <a:rPr lang="fr-BE" sz="3200" b="1" err="1"/>
              <a:t>aged</a:t>
            </a:r>
            <a:r>
              <a:rPr lang="fr-BE" sz="3200" b="1"/>
              <a:t> 15-74, in 2024)</a:t>
            </a:r>
            <a:endParaRPr lang="en-IE" sz="3200" b="1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9CE4F8-D377-87E9-5A70-8CC1939434E6}"/>
              </a:ext>
            </a:extLst>
          </p:cNvPr>
          <p:cNvSpPr/>
          <p:nvPr/>
        </p:nvSpPr>
        <p:spPr>
          <a:xfrm>
            <a:off x="1814945" y="1238144"/>
            <a:ext cx="6531431" cy="54745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F35BCCF2-11FA-CB89-F9DC-8C78D97EC421}"/>
              </a:ext>
            </a:extLst>
          </p:cNvPr>
          <p:cNvSpPr txBox="1">
            <a:spLocks/>
          </p:cNvSpPr>
          <p:nvPr/>
        </p:nvSpPr>
        <p:spPr>
          <a:xfrm>
            <a:off x="1991097" y="2023824"/>
            <a:ext cx="5929744" cy="1544783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2400" b="1">
                <a:solidFill>
                  <a:srgbClr val="034EA2"/>
                </a:solidFill>
                <a:latin typeface="Arial"/>
              </a:rPr>
              <a:t>19.1</a:t>
            </a:r>
            <a:r>
              <a:rPr kumimoji="0" lang="fr-BE" sz="2400" b="1" i="0" u="none" strike="noStrike" kern="1200" cap="none" spc="0" normalizeH="0" baseline="0" noProof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million solo self-</a:t>
            </a:r>
            <a:r>
              <a:rPr kumimoji="0" lang="fr-BE" sz="2400" b="1" i="0" u="none" strike="noStrike" kern="1200" cap="none" spc="0" normalizeH="0" baseline="0" noProof="0" err="1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employed</a:t>
            </a:r>
            <a:r>
              <a:rPr kumimoji="0" lang="fr-BE" sz="2400" b="1" i="0" u="none" strike="noStrike" kern="1200" cap="none" spc="0" normalizeH="0" baseline="0" noProof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2400" b="1" i="0" u="none" strike="noStrike" kern="1200" cap="none" spc="0" normalizeH="0" baseline="0" noProof="0">
              <a:ln>
                <a:noFill/>
              </a:ln>
              <a:solidFill>
                <a:srgbClr val="034EA2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400" b="1" i="0" u="none" strike="noStrike" kern="1200" cap="none" spc="0" normalizeH="0" baseline="0" noProof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(= 2/3 of the self-</a:t>
            </a:r>
            <a:r>
              <a:rPr kumimoji="0" lang="fr-BE" sz="2400" b="1" i="0" u="none" strike="noStrike" kern="1200" cap="none" spc="0" normalizeH="0" baseline="0" noProof="0" err="1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employed</a:t>
            </a:r>
            <a:r>
              <a:rPr kumimoji="0" lang="fr-BE" sz="2400" b="1" i="0" u="none" strike="noStrike" kern="1200" cap="none" spc="0" normalizeH="0" baseline="0" noProof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400" b="1" i="0" u="none" strike="noStrike" kern="1200" cap="none" spc="0" normalizeH="0" baseline="0" noProof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and 9.4% of </a:t>
            </a:r>
            <a:r>
              <a:rPr kumimoji="0" lang="fr-BE" sz="2400" b="1" i="0" u="none" strike="noStrike" kern="1200" cap="none" spc="0" normalizeH="0" baseline="0" noProof="0" err="1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tot</a:t>
            </a:r>
            <a:r>
              <a:rPr kumimoji="0" lang="fr-BE" sz="2400" b="1" i="0" u="none" strike="noStrike" kern="1200" cap="none" spc="0" normalizeH="0" baseline="0" noProof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. pop in </a:t>
            </a:r>
            <a:r>
              <a:rPr kumimoji="0" lang="fr-BE" sz="2400" b="1" i="0" u="none" strike="noStrike" kern="1200" cap="none" spc="0" normalizeH="0" baseline="0" noProof="0" err="1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employment</a:t>
            </a:r>
            <a:r>
              <a:rPr kumimoji="0" lang="fr-BE" sz="2400" b="1" i="0" u="none" strike="noStrike" kern="1200" cap="none" spc="0" normalizeH="0" baseline="0" noProof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)</a:t>
            </a:r>
            <a:endParaRPr kumimoji="0" lang="en-IE" sz="2400" b="1" i="0" u="none" strike="noStrike" kern="1200" cap="none" spc="0" normalizeH="0" baseline="0" noProof="0">
              <a:ln>
                <a:noFill/>
              </a:ln>
              <a:solidFill>
                <a:srgbClr val="034EA2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A0FD618-5EE7-28B4-17FD-4F05FFF491B4}"/>
              </a:ext>
            </a:extLst>
          </p:cNvPr>
          <p:cNvSpPr/>
          <p:nvPr/>
        </p:nvSpPr>
        <p:spPr>
          <a:xfrm>
            <a:off x="4795652" y="4556522"/>
            <a:ext cx="3550724" cy="217629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A2B48AFD-1575-D9D9-0A77-B59BC62A9ADF}"/>
              </a:ext>
            </a:extLst>
          </p:cNvPr>
          <p:cNvSpPr txBox="1">
            <a:spLocks/>
          </p:cNvSpPr>
          <p:nvPr/>
        </p:nvSpPr>
        <p:spPr>
          <a:xfrm>
            <a:off x="4715497" y="4363124"/>
            <a:ext cx="3697187" cy="1281545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000" b="0" i="1" u="none" strike="noStrike" kern="1200" cap="none" spc="0" normalizeH="0" baseline="0" noProof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Among</a:t>
            </a:r>
            <a:r>
              <a:rPr kumimoji="0" lang="fr-BE" sz="2000" b="0" i="1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</a:t>
            </a:r>
            <a:r>
              <a:rPr kumimoji="0" lang="fr-BE" sz="2000" b="0" i="1" u="none" strike="noStrike" kern="1200" cap="none" spc="0" normalizeH="0" baseline="0" noProof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which</a:t>
            </a:r>
            <a:r>
              <a:rPr kumimoji="0" lang="fr-BE" sz="2000" b="0" i="1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: </a:t>
            </a:r>
            <a:r>
              <a:rPr kumimoji="0" lang="fr-BE" sz="20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3.3 million </a:t>
            </a:r>
            <a:r>
              <a:rPr kumimoji="0" lang="fr-BE" sz="2000" b="1" i="0" u="none" strike="noStrike" kern="1200" cap="none" spc="0" normalizeH="0" baseline="0" noProof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with</a:t>
            </a:r>
            <a:r>
              <a:rPr kumimoji="0" lang="fr-BE" sz="20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</a:t>
            </a:r>
            <a:r>
              <a:rPr kumimoji="0" lang="fr-BE" sz="2000" b="1" i="0" u="none" strike="noStrike" kern="1200" cap="none" spc="0" normalizeH="0" baseline="0" noProof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only</a:t>
            </a:r>
            <a:r>
              <a:rPr kumimoji="0" lang="fr-BE" sz="20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one client, or a dominant one</a:t>
            </a:r>
            <a:endParaRPr kumimoji="0" lang="en-IE" sz="2000" b="1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139E38D-5EB9-D54E-887E-FEFC0C32CBC7}"/>
              </a:ext>
            </a:extLst>
          </p:cNvPr>
          <p:cNvSpPr/>
          <p:nvPr/>
        </p:nvSpPr>
        <p:spPr>
          <a:xfrm>
            <a:off x="7241971" y="5635832"/>
            <a:ext cx="1104405" cy="10768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BE29F59-D4A1-ADC8-CC30-6393038D9F60}"/>
              </a:ext>
            </a:extLst>
          </p:cNvPr>
          <p:cNvSpPr txBox="1">
            <a:spLocks/>
          </p:cNvSpPr>
          <p:nvPr/>
        </p:nvSpPr>
        <p:spPr>
          <a:xfrm>
            <a:off x="8494813" y="3452256"/>
            <a:ext cx="3697187" cy="1281545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000" b="0" i="1" u="none" strike="noStrike" kern="1200" cap="none" spc="0" normalizeH="0" baseline="0" noProof="0" err="1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Among</a:t>
            </a:r>
            <a:r>
              <a:rPr kumimoji="0" lang="fr-BE" sz="2000" b="0" i="1" u="none" strike="noStrike" kern="1200" cap="none" spc="0" normalizeH="0" baseline="0" noProof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</a:t>
            </a:r>
            <a:r>
              <a:rPr kumimoji="0" lang="fr-BE" sz="2000" b="0" i="1" u="none" strike="noStrike" kern="1200" cap="none" spc="0" normalizeH="0" baseline="0" noProof="0" err="1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which</a:t>
            </a:r>
            <a:r>
              <a:rPr kumimoji="0" lang="fr-BE" sz="2000" b="0" i="1" u="none" strike="noStrike" kern="1200" cap="none" spc="0" normalizeH="0" baseline="0" noProof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: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2000" b="1">
                <a:solidFill>
                  <a:srgbClr val="FF0000"/>
                </a:solidFill>
                <a:latin typeface="Arial"/>
              </a:rPr>
              <a:t>765,000</a:t>
            </a:r>
            <a:r>
              <a:rPr kumimoji="0" lang="fr-BE" sz="2000" b="1" i="0" u="none" strike="noStrike" kern="1200" cap="none" spc="0" normalizeH="0" baseline="0" noProof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for </a:t>
            </a:r>
            <a:r>
              <a:rPr kumimoji="0" lang="fr-BE" sz="2000" b="1" i="0" u="none" strike="noStrike" kern="1200" cap="none" spc="0" normalizeH="0" baseline="0" noProof="0" err="1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which</a:t>
            </a:r>
            <a:r>
              <a:rPr kumimoji="0" lang="fr-BE" sz="2000" b="1" i="0" u="none" strike="noStrike" kern="1200" cap="none" spc="0" normalizeH="0" baseline="0" noProof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the dominant client </a:t>
            </a:r>
            <a:r>
              <a:rPr kumimoji="0" lang="fr-BE" sz="2000" b="1" i="0" u="none" strike="noStrike" kern="1200" cap="none" spc="0" normalizeH="0" baseline="0" noProof="0" err="1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decides</a:t>
            </a:r>
            <a:r>
              <a:rPr kumimoji="0" lang="fr-BE" sz="2000" b="1" i="0" u="none" strike="noStrike" kern="1200" cap="none" spc="0" normalizeH="0" baseline="0" noProof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</a:t>
            </a:r>
            <a:r>
              <a:rPr kumimoji="0" lang="fr-BE" sz="2000" b="1" i="0" u="none" strike="noStrike" kern="1200" cap="none" spc="0" normalizeH="0" baseline="0" noProof="0" err="1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working</a:t>
            </a:r>
            <a:r>
              <a:rPr kumimoji="0" lang="fr-BE" sz="2000" b="1" i="0" u="none" strike="noStrike" kern="1200" cap="none" spc="0" normalizeH="0" baseline="0" noProof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</a:t>
            </a:r>
            <a:r>
              <a:rPr kumimoji="0" lang="fr-BE" sz="2000" b="1" i="0" u="none" strike="noStrike" kern="1200" cap="none" spc="0" normalizeH="0" baseline="0" noProof="0" err="1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hours</a:t>
            </a:r>
            <a:r>
              <a:rPr kumimoji="0" lang="fr-BE" sz="2000" b="1" i="0" u="none" strike="noStrike" kern="1200" cap="none" spc="0" normalizeH="0" baseline="0" noProof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000" b="1" i="0" u="none" strike="noStrike" kern="1200" cap="none" spc="0" normalizeH="0" baseline="0" noProof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(i.e. </a:t>
            </a:r>
            <a:r>
              <a:rPr kumimoji="0" lang="fr-BE" sz="2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0.4%</a:t>
            </a:r>
            <a:r>
              <a:rPr kumimoji="0" lang="fr-BE" sz="2000" b="1" i="0" u="none" strike="noStrike" kern="1200" cap="none" spc="0" normalizeH="0" baseline="0" noProof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of </a:t>
            </a:r>
            <a:r>
              <a:rPr kumimoji="0" lang="fr-BE" sz="2000" b="1" i="0" u="none" strike="noStrike" kern="1200" cap="none" spc="0" normalizeH="0" baseline="0" noProof="0" err="1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tot</a:t>
            </a:r>
            <a:r>
              <a:rPr kumimoji="0" lang="fr-BE" sz="2000" b="1" i="0" u="none" strike="noStrike" kern="1200" cap="none" spc="0" normalizeH="0" baseline="0" noProof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. pop in </a:t>
            </a:r>
            <a:r>
              <a:rPr kumimoji="0" lang="fr-BE" sz="2000" b="1" i="0" u="none" strike="noStrike" kern="1200" cap="none" spc="0" normalizeH="0" baseline="0" noProof="0" err="1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employment</a:t>
            </a:r>
            <a:r>
              <a:rPr kumimoji="0" lang="fr-BE" sz="2000" b="1" i="0" u="none" strike="noStrike" kern="1200" cap="none" spc="0" normalizeH="0" baseline="0" noProof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)</a:t>
            </a:r>
            <a:endParaRPr kumimoji="0" lang="en-IE" sz="2000" b="1" i="0" u="none" strike="noStrike" kern="1200" cap="none" spc="0" normalizeH="0" baseline="0" noProof="0">
              <a:ln>
                <a:noFill/>
              </a:ln>
              <a:solidFill>
                <a:srgbClr val="034EA2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750D436-B633-76F2-9045-AB3DDB597B75}"/>
              </a:ext>
            </a:extLst>
          </p:cNvPr>
          <p:cNvCxnSpPr>
            <a:cxnSpLocks/>
          </p:cNvCxnSpPr>
          <p:nvPr/>
        </p:nvCxnSpPr>
        <p:spPr>
          <a:xfrm flipH="1">
            <a:off x="8486903" y="5040157"/>
            <a:ext cx="961902" cy="1191349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3">
            <a:extLst>
              <a:ext uri="{FF2B5EF4-FFF2-40B4-BE49-F238E27FC236}">
                <a16:creationId xmlns:a16="http://schemas.microsoft.com/office/drawing/2014/main" id="{2E96FC9C-3E8B-07E5-E149-1FB4A7CF73CA}"/>
              </a:ext>
            </a:extLst>
          </p:cNvPr>
          <p:cNvSpPr txBox="1">
            <a:spLocks/>
          </p:cNvSpPr>
          <p:nvPr/>
        </p:nvSpPr>
        <p:spPr>
          <a:xfrm>
            <a:off x="1874600" y="5911230"/>
            <a:ext cx="8442799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600" b="0" i="1" u="none" strike="noStrike" kern="1200" cap="none" spc="0" normalizeH="0" baseline="0" noProof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Verdana"/>
                <a:ea typeface="Verdana"/>
              </a:rPr>
              <a:t>Source : EU-LFS (</a:t>
            </a:r>
            <a:r>
              <a:rPr lang="fr-BE" sz="1600" i="1">
                <a:solidFill>
                  <a:srgbClr val="034EA2"/>
                </a:solidFill>
                <a:latin typeface="Verdana"/>
                <a:ea typeface="Verdana"/>
              </a:rPr>
              <a:t>2024</a:t>
            </a:r>
            <a:r>
              <a:rPr kumimoji="0" lang="fr-BE" sz="1600" b="0" i="1" u="none" strike="noStrike" kern="1200" cap="none" spc="0" normalizeH="0" baseline="0" noProof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Verdana"/>
                <a:ea typeface="Verdana"/>
              </a:rPr>
              <a:t>)</a:t>
            </a:r>
            <a:endParaRPr kumimoji="0" lang="en-IE" sz="3600" b="0" i="1" u="none" strike="noStrike" kern="1200" cap="none" spc="0" normalizeH="0" baseline="0" noProof="0">
              <a:ln>
                <a:noFill/>
              </a:ln>
              <a:solidFill>
                <a:srgbClr val="034EA2"/>
              </a:solidFill>
              <a:effectLst/>
              <a:uLnTx/>
              <a:uFillTx/>
              <a:latin typeface="Verdana"/>
              <a:ea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575558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0C8636D-2159-AF22-E1A3-2D6F38C26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13423"/>
            <a:ext cx="11661290" cy="6215716"/>
          </a:xfrm>
        </p:spPr>
        <p:txBody>
          <a:bodyPr/>
          <a:lstStyle/>
          <a:p>
            <a:pPr marL="0" indent="0">
              <a:buNone/>
            </a:pPr>
            <a:r>
              <a:rPr lang="fr-BE" sz="2000" b="1" dirty="0"/>
              <a:t>	</a:t>
            </a:r>
            <a:r>
              <a:rPr lang="fr-BE" sz="2000" b="1" dirty="0" err="1"/>
              <a:t>Formal</a:t>
            </a:r>
            <a:r>
              <a:rPr lang="fr-BE" sz="2000" b="1" dirty="0"/>
              <a:t> </a:t>
            </a:r>
            <a:r>
              <a:rPr lang="fr-BE" sz="2000" b="1" dirty="0" err="1"/>
              <a:t>coverage</a:t>
            </a:r>
            <a:r>
              <a:rPr lang="fr-BE" sz="2000" b="1" dirty="0"/>
              <a:t> (as of mid-2025):</a:t>
            </a:r>
          </a:p>
          <a:p>
            <a:pPr algn="just">
              <a:spcAft>
                <a:spcPts val="1200"/>
              </a:spcAft>
            </a:pPr>
            <a:r>
              <a:rPr lang="en-IE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19 Member States</a:t>
            </a:r>
            <a:r>
              <a:rPr lang="en-IE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have formal coverage gaps for at least one group of </a:t>
            </a:r>
            <a:r>
              <a:rPr lang="en-IE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self-employed</a:t>
            </a:r>
            <a:r>
              <a:rPr lang="en-IE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IE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one branch </a:t>
            </a:r>
            <a:r>
              <a:rPr lang="en-IE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of social protection or mor</a:t>
            </a:r>
            <a:r>
              <a:rPr lang="en-IE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</a:p>
          <a:p>
            <a:pPr lvl="1" algn="just">
              <a:spcAft>
                <a:spcPts val="1200"/>
              </a:spcAft>
            </a:pPr>
            <a:r>
              <a:rPr lang="en-IE" sz="1600" dirty="0"/>
              <a:t>Branches most concerned by ‘lack of access’ are: </a:t>
            </a:r>
            <a:r>
              <a:rPr lang="en-IE" sz="1600" b="1" dirty="0"/>
              <a:t>unemployment benefits (14), </a:t>
            </a:r>
            <a:r>
              <a:rPr lang="en-IE" sz="1600" dirty="0"/>
              <a:t>followed by benefits in respect of </a:t>
            </a:r>
            <a:r>
              <a:rPr lang="en-IE" sz="1600" b="1" dirty="0"/>
              <a:t>accidents at work and occupational diseases (9)</a:t>
            </a:r>
          </a:p>
          <a:p>
            <a:pPr lvl="1" algn="just">
              <a:spcAft>
                <a:spcPts val="1200"/>
              </a:spcAft>
            </a:pPr>
            <a:r>
              <a:rPr lang="en-IE" sz="1600" b="1" dirty="0"/>
              <a:t>Voluntary coverage </a:t>
            </a:r>
            <a:r>
              <a:rPr lang="en-IE" sz="1600" dirty="0"/>
              <a:t>for the self-employed is accessible in </a:t>
            </a:r>
            <a:r>
              <a:rPr lang="en-IE" sz="1600" b="1" dirty="0"/>
              <a:t>15 Member States </a:t>
            </a:r>
            <a:r>
              <a:rPr lang="en-IE" sz="1600" dirty="0"/>
              <a:t>mostly through </a:t>
            </a:r>
            <a:r>
              <a:rPr lang="en-IE" sz="1600" b="1" dirty="0"/>
              <a:t>opt-in</a:t>
            </a:r>
            <a:r>
              <a:rPr lang="en-IE" sz="1600" dirty="0"/>
              <a:t> systems. The most common branches with voluntary access to social security schemes are: </a:t>
            </a:r>
            <a:r>
              <a:rPr lang="en-IE" sz="1600" b="1" dirty="0"/>
              <a:t>sickness benefits (11), maternity benefits (9) </a:t>
            </a:r>
            <a:r>
              <a:rPr lang="en-IE" sz="1600" dirty="0"/>
              <a:t>and </a:t>
            </a:r>
            <a:r>
              <a:rPr lang="en-US" sz="1600" dirty="0"/>
              <a:t>benefits in respect of </a:t>
            </a:r>
            <a:r>
              <a:rPr lang="en-US" sz="1600" b="1" dirty="0"/>
              <a:t>accidents at work and occupational diseases (7)</a:t>
            </a:r>
            <a:r>
              <a:rPr lang="en-IE" sz="1600" dirty="0"/>
              <a:t>. </a:t>
            </a:r>
          </a:p>
          <a:p>
            <a:pPr marL="0" indent="0">
              <a:buNone/>
            </a:pPr>
            <a:r>
              <a:rPr lang="fr-BE" sz="1600" b="1" dirty="0"/>
              <a:t>	</a:t>
            </a:r>
            <a:r>
              <a:rPr lang="fr-BE" sz="2000" b="1" dirty="0" err="1"/>
              <a:t>Adequacy</a:t>
            </a:r>
            <a:r>
              <a:rPr lang="fr-BE" sz="2000" b="1" dirty="0"/>
              <a:t> and effective </a:t>
            </a:r>
            <a:r>
              <a:rPr lang="fr-BE" sz="2000" b="1" dirty="0" err="1"/>
              <a:t>coverage</a:t>
            </a:r>
            <a:endParaRPr lang="fr-BE" sz="2000" b="1" dirty="0"/>
          </a:p>
          <a:p>
            <a:r>
              <a:rPr lang="en-US" sz="1600" dirty="0"/>
              <a:t>Least likely group to </a:t>
            </a:r>
            <a:r>
              <a:rPr lang="en-US" sz="1600" b="1" dirty="0"/>
              <a:t>receive (individual-type) benefits </a:t>
            </a:r>
            <a:r>
              <a:rPr lang="en-US" sz="1600" dirty="0"/>
              <a:t>when at risk of poverty before social transfers (11.5% of the self-employed received some social benefits in 2024, vs 30.4% rate among all types of employees)</a:t>
            </a:r>
          </a:p>
          <a:p>
            <a:r>
              <a:rPr lang="en-US" sz="1600" dirty="0"/>
              <a:t>20.9% of self-employed </a:t>
            </a:r>
            <a:r>
              <a:rPr lang="en-US" sz="1600" b="1" dirty="0"/>
              <a:t>at risk of poverty </a:t>
            </a:r>
            <a:r>
              <a:rPr lang="en-US" sz="1600" dirty="0"/>
              <a:t>vs 6.3% rate for all types of employees – though challenging to accurately measure the income of the self-employed, </a:t>
            </a:r>
          </a:p>
          <a:p>
            <a:r>
              <a:rPr lang="en-US" sz="1600" dirty="0"/>
              <a:t>Considerable variation in </a:t>
            </a:r>
            <a:r>
              <a:rPr lang="en-US" sz="1600" b="1" dirty="0"/>
              <a:t>material and social deprivation rates</a:t>
            </a:r>
            <a:r>
              <a:rPr lang="en-US" sz="1600" dirty="0"/>
              <a:t>: in more than ½ of the Member States, these rates are below 5% -  but higher deprivation levels in some, reaching up to 23.6% in EL and 34.8% in RO</a:t>
            </a:r>
            <a:endParaRPr lang="en-IE" sz="1600" dirty="0"/>
          </a:p>
          <a:p>
            <a:endParaRPr lang="en-IE" sz="1600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C157CD2-CE96-7FD9-E1E2-BBCE00173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82357"/>
          </a:xfrm>
        </p:spPr>
        <p:txBody>
          <a:bodyPr/>
          <a:lstStyle/>
          <a:p>
            <a:r>
              <a:rPr lang="fr-BE" err="1"/>
              <a:t>Specific</a:t>
            </a:r>
            <a:r>
              <a:rPr lang="fr-BE"/>
              <a:t> challenges for self-</a:t>
            </a:r>
            <a:r>
              <a:rPr lang="fr-BE" err="1"/>
              <a:t>employed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52884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010475D-54FC-1584-5CA9-B37F279BD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282" y="1041660"/>
            <a:ext cx="10515600" cy="782357"/>
          </a:xfrm>
        </p:spPr>
        <p:txBody>
          <a:bodyPr/>
          <a:lstStyle/>
          <a:p>
            <a:r>
              <a:rPr lang="en-GB" sz="1800" b="1" i="1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lower </a:t>
            </a:r>
            <a:r>
              <a:rPr lang="en-GB" sz="1800" b="1" i="1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coverage rate by social benefits compared to other categories…</a:t>
            </a:r>
            <a:br>
              <a:rPr lang="en-GB" sz="1800" b="1" i="1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GB" sz="1800" b="1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GB" sz="18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Share of working-age population receiving any benefit among people (16-64) at-risk-of-poverty before social transfers, by most frequent activity status in </a:t>
            </a:r>
            <a:r>
              <a:rPr lang="en-GB" sz="1800" u="sng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income reference year</a:t>
            </a:r>
            <a:r>
              <a:rPr lang="en-GB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EU-27, 2014-2024 (%)</a:t>
            </a:r>
            <a:endParaRPr lang="en-IE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455B159-EA18-6E4C-52BE-FFFF4BEB55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938" y="2039815"/>
            <a:ext cx="9845328" cy="4014695"/>
          </a:xfrm>
          <a:prstGeom prst="rect">
            <a:avLst/>
          </a:prstGeom>
          <a:noFill/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5809166-1A8B-741D-9B71-6C61CC62C5E2}"/>
              </a:ext>
            </a:extLst>
          </p:cNvPr>
          <p:cNvSpPr/>
          <p:nvPr/>
        </p:nvSpPr>
        <p:spPr>
          <a:xfrm>
            <a:off x="8859520" y="3429000"/>
            <a:ext cx="1544320" cy="19100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20738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AFFD8BC-FEA6-0ECD-427D-B417CC774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4722" y="1089657"/>
            <a:ext cx="10515600" cy="782357"/>
          </a:xfrm>
        </p:spPr>
        <p:txBody>
          <a:bodyPr/>
          <a:lstStyle/>
          <a:p>
            <a:r>
              <a:rPr lang="en-GB" sz="1800" b="1" i="1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high poverty rate compared to other categories…though the measurement is not entirely comparable (i.e. definition of income..)</a:t>
            </a:r>
            <a:br>
              <a:rPr lang="en-GB" sz="1800" b="1" i="1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GB" sz="1800" b="1" i="1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GB" sz="1800" b="1" i="1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GB" sz="1800" b="1" i="1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At-risk-of-poverty rate after social transfers, by most frequent activity status in income reference year (16-64), EU-27, 2014-2024 (%)</a:t>
            </a:r>
            <a:endParaRPr lang="en-IE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18C902B-68F0-A21E-0357-97EA1DAFE2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982" y="1872014"/>
            <a:ext cx="9952892" cy="4424612"/>
          </a:xfrm>
          <a:prstGeom prst="rect">
            <a:avLst/>
          </a:prstGeom>
          <a:noFill/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3C116D0-689E-5C1C-F96D-52A255452C43}"/>
              </a:ext>
            </a:extLst>
          </p:cNvPr>
          <p:cNvSpPr/>
          <p:nvPr/>
        </p:nvSpPr>
        <p:spPr>
          <a:xfrm>
            <a:off x="4551680" y="3627120"/>
            <a:ext cx="1544320" cy="19100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40896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Presentation.pptx" id="{DF0E4C23-23CF-4CA0-B78D-4EE4E4812529}" vid="{A275074F-6DFA-4FBF-AA5C-38C3649C39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D7CDCA61137D46922835CA98C0641D" ma:contentTypeVersion="33" ma:contentTypeDescription="Create a new document." ma:contentTypeScope="" ma:versionID="aeb827aba62a5c53d0dc8056f6b29369">
  <xsd:schema xmlns:xsd="http://www.w3.org/2001/XMLSchema" xmlns:xs="http://www.w3.org/2001/XMLSchema" xmlns:p="http://schemas.microsoft.com/office/2006/metadata/properties" xmlns:ns1="http://schemas.microsoft.com/sharepoint/v3" xmlns:ns2="b29b9b01-a41b-4cdd-ba34-21bb9c415350" xmlns:ns3="150bf796-665d-42d8-bec5-8541ade97521" targetNamespace="http://schemas.microsoft.com/office/2006/metadata/properties" ma:root="true" ma:fieldsID="f17b670b0a238a131fe94c2ad5047b53" ns1:_="" ns2:_="" ns3:_="">
    <xsd:import namespace="http://schemas.microsoft.com/sharepoint/v3"/>
    <xsd:import namespace="b29b9b01-a41b-4cdd-ba34-21bb9c415350"/>
    <xsd:import namespace="150bf796-665d-42d8-bec5-8541ade975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2:date" minOccurs="0"/>
                <xsd:element ref="ns2:MediaServiceSearchProperties" minOccurs="0"/>
                <xsd:element ref="ns2:Topics" minOccurs="0"/>
                <xsd:element ref="ns3:EC_ARES_NUMBER" minOccurs="0"/>
                <xsd:element ref="ns3:EC_ARES_DATE_TRANSFERRED" minOccurs="0"/>
                <xsd:element ref="ns3:EC_ARES_TRANSFERRED_BY" minOccurs="0"/>
                <xsd:element ref="ns1:_vti_ItemHoldRecord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HoldRecordStatus" ma:index="30" nillable="true" ma:displayName="Hold and Record Status" ma:decimals="0" ma:hidden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9b9b01-a41b-4cdd-ba34-21bb9c4153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" ma:index="24" nillable="true" ma:displayName="date" ma:format="DateOnly" ma:internalName="date">
      <xsd:simpleType>
        <xsd:restriction base="dms:DateTim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Topics" ma:index="26" nillable="true" ma:displayName="Topics" ma:format="Dropdown" ma:internalName="Topics">
      <xsd:simpleType>
        <xsd:restriction base="dms:Choice">
          <xsd:enumeration value="Meetings"/>
          <xsd:enumeration value="Trainings"/>
          <xsd:enumeration value="Missions"/>
          <xsd:enumeration value="Staff"/>
          <xsd:enumeration value="Translation"/>
          <xsd:enumeration value="E-domec"/>
          <xsd:enumeration value="Pensions"/>
          <xsd:enumeration value="LTC"/>
          <xsd:enumeration value="Demography"/>
          <xsd:enumeration value="SP"/>
        </xsd:restriction>
      </xsd:simpleType>
    </xsd:element>
    <xsd:element name="MediaServiceBillingMetadata" ma:index="3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0bf796-665d-42d8-bec5-8541ade9752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7ebea1ad-26b1-4794-8097-81f01e459c51}" ma:internalName="TaxCatchAll" ma:showField="CatchAllData" ma:web="150bf796-665d-42d8-bec5-8541ade975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C_ARES_NUMBER" ma:index="27" nillable="true" ma:displayName="Ares Number" ma:format="Hyperlink" ma:hidden="true" ma:internalName="EC_ARES_NUMBER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EC_ARES_DATE_TRANSFERRED" ma:index="28" nillable="true" ma:displayName="Keep until" ma:format="Dropdown" ma:internalName="EC_ARES_DATE_TRANSFERRED">
      <xsd:simpleType>
        <xsd:restriction base="dms:Choice">
          <xsd:enumeration value="01"/>
          <xsd:enumeration value="02"/>
          <xsd:enumeration value="03"/>
          <xsd:enumeration value="04"/>
          <xsd:enumeration value="05"/>
          <xsd:enumeration value="06"/>
          <xsd:enumeration value="07"/>
          <xsd:enumeration value="08"/>
          <xsd:enumeration value="09"/>
          <xsd:enumeration value="10"/>
          <xsd:enumeration value="11"/>
          <xsd:enumeration value="12"/>
        </xsd:restriction>
      </xsd:simpleType>
    </xsd:element>
    <xsd:element name="EC_ARES_TRANSFERRED_BY" ma:index="29" nillable="true" ma:displayName="Transferred By" ma:hidden="true" ma:internalName="EC_ARES_TRANSFERRED_B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9b9b01-a41b-4cdd-ba34-21bb9c415350">
      <Terms xmlns="http://schemas.microsoft.com/office/infopath/2007/PartnerControls"/>
    </lcf76f155ced4ddcb4097134ff3c332f>
    <TaxCatchAll xmlns="150bf796-665d-42d8-bec5-8541ade97521" xsi:nil="true"/>
    <Topics xmlns="b29b9b01-a41b-4cdd-ba34-21bb9c415350" xsi:nil="true"/>
    <date xmlns="b29b9b01-a41b-4cdd-ba34-21bb9c415350" xsi:nil="true"/>
    <EC_ARES_TRANSFERRED_BY xmlns="150bf796-665d-42d8-bec5-8541ade97521" xsi:nil="true"/>
    <EC_ARES_NUMBER xmlns="150bf796-665d-42d8-bec5-8541ade97521">
      <Url xsi:nil="true"/>
      <Description xsi:nil="true"/>
    </EC_ARES_NUMBER>
    <EC_ARES_DATE_TRANSFERRED xmlns="150bf796-665d-42d8-bec5-8541ade9752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206373A-BF59-4974-8A01-952FAF401C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29b9b01-a41b-4cdd-ba34-21bb9c415350"/>
    <ds:schemaRef ds:uri="150bf796-665d-42d8-bec5-8541ade975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FF87431-2774-4E17-BE38-8A579357848D}">
  <ds:schemaRefs>
    <ds:schemaRef ds:uri="http://schemas.microsoft.com/sharepoint/v3"/>
    <ds:schemaRef ds:uri="http://purl.org/dc/dcmitype/"/>
    <ds:schemaRef ds:uri="http://schemas.microsoft.com/office/2006/metadata/properties"/>
    <ds:schemaRef ds:uri="http://www.w3.org/XML/1998/namespace"/>
    <ds:schemaRef ds:uri="b29b9b01-a41b-4cdd-ba34-21bb9c415350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150bf796-665d-42d8-bec5-8541ade97521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B1CAF70-02D1-4551-A536-63581F6A80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</TotalTime>
  <Words>1908</Words>
  <Application>Microsoft Office PowerPoint</Application>
  <PresentationFormat>Widescreen</PresentationFormat>
  <Paragraphs>175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Arial</vt:lpstr>
      <vt:lpstr>Calibri</vt:lpstr>
      <vt:lpstr>EC Square Sans Cond Pro</vt:lpstr>
      <vt:lpstr>Times New Roman</vt:lpstr>
      <vt:lpstr>Verdana</vt:lpstr>
      <vt:lpstr>Office Theme</vt:lpstr>
      <vt:lpstr>EU Framework on  Access to Social Protection for self-employed     </vt:lpstr>
      <vt:lpstr>2019 Council Rec°. on access to social protection for workers and the self-employed</vt:lpstr>
      <vt:lpstr>PowerPoint Presentation</vt:lpstr>
      <vt:lpstr>Monitoring the implementation of the Recommendation </vt:lpstr>
      <vt:lpstr>Labour market statuses by Member State (aged 15-74), 2024</vt:lpstr>
      <vt:lpstr>Economically dependent solo self-employed in the EU-27 (aged 15-74, in 2024)</vt:lpstr>
      <vt:lpstr>Specific challenges for self-employed</vt:lpstr>
      <vt:lpstr>A lower coverage rate by social benefits compared to other categories…   Share of working-age population receiving any benefit among people (16-64) at-risk-of-poverty before social transfers, by most frequent activity status in income reference year, EU-27, 2014-2024 (%)</vt:lpstr>
      <vt:lpstr>A high poverty rate compared to other categories…though the measurement is not entirely comparable (i.e. definition of income..)    At-risk-of-poverty rate after social transfers, by most frequent activity status in income reference year (16-64), EU-27, 2014-2024 (%)</vt:lpstr>
      <vt:lpstr>Support by the Commission via mutual learning</vt:lpstr>
      <vt:lpstr>Recent reforms extending coverage (1/2)</vt:lpstr>
      <vt:lpstr>Recent reforms extending coverage (2/2)</vt:lpstr>
      <vt:lpstr>Directive on improving working conditions in platform work</vt:lpstr>
      <vt:lpstr>Link to other EU initiatives </vt:lpstr>
      <vt:lpstr>Other ressources regarding self-employed</vt:lpstr>
      <vt:lpstr>Thank you  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Yvonne (COMM)</dc:creator>
  <cp:lastModifiedBy>BACHMANN Dana-Carmen (EMPL)</cp:lastModifiedBy>
  <cp:revision>1</cp:revision>
  <cp:lastPrinted>2025-06-26T12:34:07Z</cp:lastPrinted>
  <dcterms:created xsi:type="dcterms:W3CDTF">2019-08-09T12:06:42Z</dcterms:created>
  <dcterms:modified xsi:type="dcterms:W3CDTF">2026-03-02T17:00:01Z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0x01010021D7CDCA61137D46922835CA98C0641D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2023-05-31T15:57:24Z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59b1c970-09cf-49d8-84c2-de56fe94a0a3</vt:lpwstr>
  </property>
  <property fmtid="{D5CDD505-2E9C-101B-9397-08002B2CF9AE}" pid="9" name="MSIP_Label_6bd9ddd1-4d20-43f6-abfa-fc3c07406f94_ContentBits">
    <vt:lpwstr>0</vt:lpwstr>
  </property>
  <property fmtid="{D5CDD505-2E9C-101B-9397-08002B2CF9AE}" pid="10" name="MediaServiceImageTags">
    <vt:lpwstr/>
  </property>
</Properties>
</file>